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70" r:id="rId5"/>
    <p:sldId id="258" r:id="rId6"/>
    <p:sldId id="260" r:id="rId7"/>
    <p:sldId id="283" r:id="rId8"/>
    <p:sldId id="284" r:id="rId9"/>
    <p:sldId id="268" r:id="rId10"/>
    <p:sldId id="265" r:id="rId11"/>
    <p:sldId id="2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randa" id="{776AA4C5-B4AF-40D3-BBA8-49E166FFA2EA}">
          <p14:sldIdLst>
            <p14:sldId id="256"/>
          </p14:sldIdLst>
        </p14:section>
        <p14:section name="identitas" id="{3279EAC1-35FF-45EC-B0F4-63EB6D8B719E}">
          <p14:sldIdLst>
            <p14:sldId id="257"/>
          </p14:sldIdLst>
        </p14:section>
        <p14:section name="slide menu" id="{DC539860-F275-4ECC-A8C7-6BB80F8CF05F}">
          <p14:sldIdLst>
            <p14:sldId id="270"/>
          </p14:sldIdLst>
        </p14:section>
        <p14:section name="latar belakang" id="{C48AA448-8BD1-479C-8A3F-12E60595E1DB}">
          <p14:sldIdLst>
            <p14:sldId id="258"/>
            <p14:sldId id="260"/>
            <p14:sldId id="283"/>
            <p14:sldId id="284"/>
            <p14:sldId id="268"/>
            <p14:sldId id="265"/>
            <p14:sldId id="291"/>
          </p14:sldIdLst>
        </p14:section>
      </p14:sectionLst>
    </p:ext>
    <p:ext uri="{EFAFB233-063F-42B5-8137-9DF3F51BA10A}">
      <p15:sldGuideLst xmlns:p15="http://schemas.microsoft.com/office/powerpoint/2012/main">
        <p15:guide id="1" orient="horz" pos="2160" userDrawn="1">
          <p15:clr>
            <a:srgbClr val="A4A3A4"/>
          </p15:clr>
        </p15:guide>
        <p15:guide id="2" pos="385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ad Erdi" initials="M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0C0"/>
    <a:srgbClr val="65E5FF"/>
    <a:srgbClr val="131313"/>
    <a:srgbClr val="65FF8D"/>
    <a:srgbClr val="00C6EE"/>
    <a:srgbClr val="25DBFF"/>
    <a:srgbClr val="00B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9" autoAdjust="0"/>
    <p:restoredTop sz="94660"/>
  </p:normalViewPr>
  <p:slideViewPr>
    <p:cSldViewPr snapToGrid="0" showGuides="1">
      <p:cViewPr>
        <p:scale>
          <a:sx n="60" d="100"/>
          <a:sy n="60" d="100"/>
        </p:scale>
        <p:origin x="1074" y="384"/>
      </p:cViewPr>
      <p:guideLst>
        <p:guide orient="horz" pos="2160"/>
        <p:guide pos="385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744969" y="1728597"/>
            <a:ext cx="3240000" cy="3240000"/>
          </a:xfrm>
          <a:custGeom>
            <a:avLst/>
            <a:gdLst>
              <a:gd name="connsiteX0" fmla="*/ 1620000 w 3240000"/>
              <a:gd name="connsiteY0" fmla="*/ 0 h 3240000"/>
              <a:gd name="connsiteX1" fmla="*/ 3240000 w 3240000"/>
              <a:gd name="connsiteY1" fmla="*/ 1620000 h 3240000"/>
              <a:gd name="connsiteX2" fmla="*/ 1620000 w 3240000"/>
              <a:gd name="connsiteY2" fmla="*/ 3240000 h 3240000"/>
              <a:gd name="connsiteX3" fmla="*/ 0 w 3240000"/>
              <a:gd name="connsiteY3" fmla="*/ 1620000 h 3240000"/>
              <a:gd name="connsiteX4" fmla="*/ 1620000 w 3240000"/>
              <a:gd name="connsiteY4" fmla="*/ 0 h 32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0000" h="3240000">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p:spPr>
        <p:txBody>
          <a:bodyPr wrap="square">
            <a:noAutofit/>
          </a:bodyPr>
          <a:lstStyle/>
          <a:p>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10"/>
          </p:nvPr>
        </p:nvSpPr>
        <p:spPr/>
        <p:txBody>
          <a:bodyPr/>
          <a:lstStyle/>
          <a:p>
            <a:fld id="{2E383E28-A525-4F99-A72F-C3FA1610F1ED}" type="datetimeFigureOut">
              <a:rPr lang="en-ID" smtClean="0"/>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10"/>
          </p:nvPr>
        </p:nvSpPr>
        <p:spPr/>
        <p:txBody>
          <a:bodyPr/>
          <a:lstStyle/>
          <a:p>
            <a:fld id="{2E383E28-A525-4F99-A72F-C3FA1610F1ED}" type="datetimeFigureOut">
              <a:rPr lang="en-ID" smtClean="0"/>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E383E28-A525-4F99-A72F-C3FA1610F1ED}" type="datetimeFigureOut">
              <a:rPr lang="en-ID" smtClean="0"/>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5" name="Date Placeholder 4"/>
          <p:cNvSpPr>
            <a:spLocks noGrp="1"/>
          </p:cNvSpPr>
          <p:nvPr>
            <p:ph type="dt" sz="half" idx="10"/>
          </p:nvPr>
        </p:nvSpPr>
        <p:spPr/>
        <p:txBody>
          <a:bodyPr/>
          <a:lstStyle/>
          <a:p>
            <a:fld id="{2E383E28-A525-4F99-A72F-C3FA1610F1ED}" type="datetimeFigureOut">
              <a:rPr lang="en-ID" smtClean="0"/>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7" name="Date Placeholder 6"/>
          <p:cNvSpPr>
            <a:spLocks noGrp="1"/>
          </p:cNvSpPr>
          <p:nvPr>
            <p:ph type="dt" sz="half" idx="10"/>
          </p:nvPr>
        </p:nvSpPr>
        <p:spPr/>
        <p:txBody>
          <a:bodyPr/>
          <a:lstStyle/>
          <a:p>
            <a:fld id="{2E383E28-A525-4F99-A72F-C3FA1610F1ED}" type="datetimeFigureOut">
              <a:rPr lang="en-ID" smtClean="0"/>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Date Placeholder 2"/>
          <p:cNvSpPr>
            <a:spLocks noGrp="1"/>
          </p:cNvSpPr>
          <p:nvPr>
            <p:ph type="dt" sz="half" idx="10"/>
          </p:nvPr>
        </p:nvSpPr>
        <p:spPr/>
        <p:txBody>
          <a:bodyPr/>
          <a:lstStyle/>
          <a:p>
            <a:fld id="{2E383E28-A525-4F99-A72F-C3FA1610F1ED}" type="datetimeFigureOut">
              <a:rPr lang="en-ID" smtClean="0"/>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83E28-A525-4F99-A72F-C3FA1610F1ED}" type="datetimeFigureOut">
              <a:rPr lang="en-ID" smtClean="0"/>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E383E28-A525-4F99-A72F-C3FA1610F1ED}" type="datetimeFigureOut">
              <a:rPr lang="en-ID" smtClean="0"/>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E383E28-A525-4F99-A72F-C3FA1610F1ED}" type="datetimeFigureOut">
              <a:rPr lang="en-ID" smtClean="0"/>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244DE06D-354F-43A5-8969-7CEEE5DF7399}" type="slidenum">
              <a:rPr lang="en-ID" smtClean="0"/>
            </a:fld>
            <a:endParaRPr lang="en-ID"/>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1"/>
            </a:gs>
            <a:gs pos="20000">
              <a:srgbClr val="65E5FF">
                <a:lumMod val="7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83E28-A525-4F99-A72F-C3FA1610F1ED}" type="datetimeFigureOut">
              <a:rPr lang="en-ID" smtClean="0"/>
            </a:fld>
            <a:endParaRPr lang="en-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DE06D-354F-43A5-8969-7CEEE5DF7399}" type="slidenum">
              <a:rPr lang="en-ID" smtClean="0"/>
            </a:fld>
            <a:endParaRPr lang="en-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 Id="rId3" Type="http://schemas.openxmlformats.org/officeDocument/2006/relationships/image" Target="../media/image3.GIF"/><Relationship Id="rId2" Type="http://schemas.openxmlformats.org/officeDocument/2006/relationships/slide" Target="slide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9.xml"/><Relationship Id="rId3" Type="http://schemas.openxmlformats.org/officeDocument/2006/relationships/slide" Target="slide1.xml"/><Relationship Id="rId2" Type="http://schemas.openxmlformats.org/officeDocument/2006/relationships/slide" Target="slide4.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5.xml"/><Relationship Id="rId2" Type="http://schemas.microsoft.com/office/2007/relationships/hdphoto" Target="../media/image7.wdp"/><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3.xml"/><Relationship Id="rId2" Type="http://schemas.microsoft.com/office/2007/relationships/hdphoto" Target="../media/image7.wdp"/><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3.xml"/><Relationship Id="rId2" Type="http://schemas.microsoft.com/office/2007/relationships/hdphoto" Target="../media/image7.wdp"/><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3.xml"/><Relationship Id="rId2" Type="http://schemas.microsoft.com/office/2007/relationships/hdphoto" Target="../media/image7.wdp"/><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1.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4" name="Group 553"/>
          <p:cNvGrpSpPr/>
          <p:nvPr/>
        </p:nvGrpSpPr>
        <p:grpSpPr>
          <a:xfrm>
            <a:off x="237383" y="146418"/>
            <a:ext cx="5631071" cy="5630926"/>
            <a:chOff x="2667118" y="295"/>
            <a:chExt cx="6859299" cy="6859122"/>
          </a:xfrm>
          <a:gradFill>
            <a:gsLst>
              <a:gs pos="0">
                <a:srgbClr val="65E5FF"/>
              </a:gs>
              <a:gs pos="100000">
                <a:srgbClr val="65FF8D"/>
              </a:gs>
            </a:gsLst>
            <a:lin ang="4800000" scaled="0"/>
          </a:gradFill>
        </p:grpSpPr>
        <p:sp>
          <p:nvSpPr>
            <p:cNvPr id="437" name="Freeform: Shape 436"/>
            <p:cNvSpPr/>
            <p:nvPr/>
          </p:nvSpPr>
          <p:spPr>
            <a:xfrm>
              <a:off x="8007438" y="3422620"/>
              <a:ext cx="294699" cy="25896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438" name="Freeform: Shape 437"/>
            <p:cNvSpPr/>
            <p:nvPr/>
          </p:nvSpPr>
          <p:spPr>
            <a:xfrm>
              <a:off x="7947601" y="3768414"/>
              <a:ext cx="317854" cy="276800"/>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439" name="Freeform: Shape 438"/>
            <p:cNvSpPr/>
            <p:nvPr/>
          </p:nvSpPr>
          <p:spPr>
            <a:xfrm>
              <a:off x="7827453" y="4102099"/>
              <a:ext cx="329963" cy="285897"/>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440" name="Freeform: Shape 439"/>
            <p:cNvSpPr/>
            <p:nvPr/>
          </p:nvSpPr>
          <p:spPr>
            <a:xfrm>
              <a:off x="7650420" y="4413810"/>
              <a:ext cx="332267" cy="298184"/>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441" name="Freeform: Shape 440"/>
            <p:cNvSpPr/>
            <p:nvPr/>
          </p:nvSpPr>
          <p:spPr>
            <a:xfrm>
              <a:off x="7423002" y="4693506"/>
              <a:ext cx="323466" cy="3199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442" name="Freeform: Shape 441"/>
            <p:cNvSpPr/>
            <p:nvPr/>
          </p:nvSpPr>
          <p:spPr>
            <a:xfrm>
              <a:off x="7152462" y="4932384"/>
              <a:ext cx="304681" cy="331558"/>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443" name="Freeform: Shape 442"/>
            <p:cNvSpPr/>
            <p:nvPr/>
          </p:nvSpPr>
          <p:spPr>
            <a:xfrm>
              <a:off x="6820431" y="5122175"/>
              <a:ext cx="302909" cy="331440"/>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444" name="Freeform: Shape 443"/>
            <p:cNvSpPr/>
            <p:nvPr/>
          </p:nvSpPr>
          <p:spPr>
            <a:xfrm>
              <a:off x="6461346" y="5256736"/>
              <a:ext cx="294285" cy="321693"/>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445" name="Freeform: Shape 444"/>
            <p:cNvSpPr/>
            <p:nvPr/>
          </p:nvSpPr>
          <p:spPr>
            <a:xfrm>
              <a:off x="6089856" y="5331696"/>
              <a:ext cx="276151" cy="30096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446" name="Freeform: Shape 445"/>
            <p:cNvSpPr/>
            <p:nvPr/>
          </p:nvSpPr>
          <p:spPr>
            <a:xfrm>
              <a:off x="8318617" y="3620031"/>
              <a:ext cx="725908" cy="1420745"/>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447" name="Freeform: Shape 446"/>
            <p:cNvSpPr/>
            <p:nvPr/>
          </p:nvSpPr>
          <p:spPr>
            <a:xfrm>
              <a:off x="7310828" y="5529579"/>
              <a:ext cx="588689" cy="523063"/>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448" name="Freeform: Shape 447"/>
            <p:cNvSpPr/>
            <p:nvPr/>
          </p:nvSpPr>
          <p:spPr>
            <a:xfrm>
              <a:off x="6764847" y="5867754"/>
              <a:ext cx="497544" cy="41939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449" name="Freeform: Shape 448"/>
            <p:cNvSpPr/>
            <p:nvPr/>
          </p:nvSpPr>
          <p:spPr>
            <a:xfrm>
              <a:off x="9164259" y="3353861"/>
              <a:ext cx="36178" cy="151456"/>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450" name="Freeform: Shape 449"/>
            <p:cNvSpPr/>
            <p:nvPr/>
          </p:nvSpPr>
          <p:spPr>
            <a:xfrm>
              <a:off x="8179656" y="5538127"/>
              <a:ext cx="163332" cy="162164"/>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451" name="Freeform: Shape 450"/>
            <p:cNvSpPr/>
            <p:nvPr/>
          </p:nvSpPr>
          <p:spPr>
            <a:xfrm>
              <a:off x="8973496" y="4300242"/>
              <a:ext cx="93070" cy="206958"/>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452" name="Freeform: Shape 451"/>
            <p:cNvSpPr/>
            <p:nvPr/>
          </p:nvSpPr>
          <p:spPr>
            <a:xfrm>
              <a:off x="8646372" y="4961327"/>
              <a:ext cx="131264" cy="188665"/>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453" name="Freeform: Shape 452"/>
            <p:cNvSpPr/>
            <p:nvPr/>
          </p:nvSpPr>
          <p:spPr>
            <a:xfrm>
              <a:off x="8429008" y="5261912"/>
              <a:ext cx="148393" cy="176523"/>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454" name="Freeform: Shape 453"/>
            <p:cNvSpPr/>
            <p:nvPr/>
          </p:nvSpPr>
          <p:spPr>
            <a:xfrm>
              <a:off x="8828407" y="4639331"/>
              <a:ext cx="113000" cy="199611"/>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455" name="Freeform: Shape 454"/>
            <p:cNvSpPr/>
            <p:nvPr/>
          </p:nvSpPr>
          <p:spPr>
            <a:xfrm>
              <a:off x="7598830" y="5999016"/>
              <a:ext cx="188356" cy="128408"/>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456" name="Freeform: Shape 455"/>
            <p:cNvSpPr/>
            <p:nvPr/>
          </p:nvSpPr>
          <p:spPr>
            <a:xfrm>
              <a:off x="7275298" y="6177153"/>
              <a:ext cx="199634" cy="11088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457" name="Freeform: Shape 456"/>
            <p:cNvSpPr/>
            <p:nvPr/>
          </p:nvSpPr>
          <p:spPr>
            <a:xfrm>
              <a:off x="9142687" y="3590551"/>
              <a:ext cx="51851" cy="215432"/>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458" name="Freeform: Shape 457"/>
            <p:cNvSpPr/>
            <p:nvPr/>
          </p:nvSpPr>
          <p:spPr>
            <a:xfrm>
              <a:off x="6581345" y="6420078"/>
              <a:ext cx="214107" cy="70514"/>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459" name="Freeform: Shape 458"/>
            <p:cNvSpPr/>
            <p:nvPr/>
          </p:nvSpPr>
          <p:spPr>
            <a:xfrm>
              <a:off x="6934963" y="6318089"/>
              <a:ext cx="207353" cy="91216"/>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460" name="Freeform: Shape 459"/>
            <p:cNvSpPr/>
            <p:nvPr/>
          </p:nvSpPr>
          <p:spPr>
            <a:xfrm>
              <a:off x="6223319" y="6479316"/>
              <a:ext cx="216129" cy="5008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461" name="Freeform: Shape 460"/>
            <p:cNvSpPr/>
            <p:nvPr/>
          </p:nvSpPr>
          <p:spPr>
            <a:xfrm>
              <a:off x="7901365" y="5783852"/>
              <a:ext cx="177805" cy="14710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462" name="Freeform: Shape 461"/>
            <p:cNvSpPr/>
            <p:nvPr/>
          </p:nvSpPr>
          <p:spPr>
            <a:xfrm>
              <a:off x="9078641" y="3948592"/>
              <a:ext cx="72880" cy="212991"/>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463" name="Freeform: Shape 462"/>
            <p:cNvSpPr/>
            <p:nvPr/>
          </p:nvSpPr>
          <p:spPr>
            <a:xfrm>
              <a:off x="6021099" y="6497024"/>
              <a:ext cx="152104" cy="36150"/>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464" name="Freeform: Shape 463"/>
            <p:cNvSpPr/>
            <p:nvPr/>
          </p:nvSpPr>
          <p:spPr>
            <a:xfrm>
              <a:off x="5573468" y="6046145"/>
              <a:ext cx="2642072" cy="813272"/>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465" name="Freeform: Shape 464"/>
            <p:cNvSpPr/>
            <p:nvPr/>
          </p:nvSpPr>
          <p:spPr>
            <a:xfrm>
              <a:off x="8983507" y="4377660"/>
              <a:ext cx="398543" cy="762295"/>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466" name="Freeform: Shape 465"/>
            <p:cNvSpPr/>
            <p:nvPr/>
          </p:nvSpPr>
          <p:spPr>
            <a:xfrm>
              <a:off x="5844776" y="5340497"/>
              <a:ext cx="259020" cy="294640"/>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467" name="Freeform: Shape 466"/>
            <p:cNvSpPr/>
            <p:nvPr/>
          </p:nvSpPr>
          <p:spPr>
            <a:xfrm>
              <a:off x="5481319" y="5280659"/>
              <a:ext cx="276800" cy="317854"/>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pFill/>
            <a:ln w="5907" cap="flat">
              <a:noFill/>
              <a:prstDash val="solid"/>
              <a:miter/>
            </a:ln>
          </p:spPr>
          <p:txBody>
            <a:bodyPr rtlCol="0" anchor="ctr"/>
            <a:lstStyle/>
            <a:p>
              <a:endParaRPr lang="en-ID"/>
            </a:p>
          </p:txBody>
        </p:sp>
        <p:sp>
          <p:nvSpPr>
            <p:cNvPr id="468" name="Freeform: Shape 467"/>
            <p:cNvSpPr/>
            <p:nvPr/>
          </p:nvSpPr>
          <p:spPr>
            <a:xfrm>
              <a:off x="5138065" y="5160452"/>
              <a:ext cx="286488" cy="329963"/>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pFill/>
            <a:ln w="5907" cap="flat">
              <a:noFill/>
              <a:prstDash val="solid"/>
              <a:miter/>
            </a:ln>
          </p:spPr>
          <p:txBody>
            <a:bodyPr rtlCol="0" anchor="ctr"/>
            <a:lstStyle/>
            <a:p>
              <a:endParaRPr lang="en-ID"/>
            </a:p>
          </p:txBody>
        </p:sp>
        <p:sp>
          <p:nvSpPr>
            <p:cNvPr id="469" name="Freeform: Shape 468"/>
            <p:cNvSpPr/>
            <p:nvPr/>
          </p:nvSpPr>
          <p:spPr>
            <a:xfrm>
              <a:off x="4814363" y="4983539"/>
              <a:ext cx="298361" cy="332208"/>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pFill/>
            <a:ln w="5907" cap="flat">
              <a:noFill/>
              <a:prstDash val="solid"/>
              <a:miter/>
            </a:ln>
          </p:spPr>
          <p:txBody>
            <a:bodyPr rtlCol="0" anchor="ctr"/>
            <a:lstStyle/>
            <a:p>
              <a:endParaRPr lang="en-ID"/>
            </a:p>
          </p:txBody>
        </p:sp>
        <p:sp>
          <p:nvSpPr>
            <p:cNvPr id="470" name="Freeform: Shape 469"/>
            <p:cNvSpPr/>
            <p:nvPr/>
          </p:nvSpPr>
          <p:spPr>
            <a:xfrm>
              <a:off x="4512930" y="4756002"/>
              <a:ext cx="319803" cy="32352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pFill/>
            <a:ln w="5907" cap="flat">
              <a:noFill/>
              <a:prstDash val="solid"/>
              <a:miter/>
            </a:ln>
          </p:spPr>
          <p:txBody>
            <a:bodyPr rtlCol="0" anchor="ctr"/>
            <a:lstStyle/>
            <a:p>
              <a:endParaRPr lang="en-ID"/>
            </a:p>
          </p:txBody>
        </p:sp>
        <p:sp>
          <p:nvSpPr>
            <p:cNvPr id="471" name="Freeform: Shape 470"/>
            <p:cNvSpPr/>
            <p:nvPr/>
          </p:nvSpPr>
          <p:spPr>
            <a:xfrm>
              <a:off x="4262710" y="4485462"/>
              <a:ext cx="330967" cy="304682"/>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pFill/>
            <a:ln w="5907" cap="flat">
              <a:noFill/>
              <a:prstDash val="solid"/>
              <a:miter/>
            </a:ln>
          </p:spPr>
          <p:txBody>
            <a:bodyPr rtlCol="0" anchor="ctr"/>
            <a:lstStyle/>
            <a:p>
              <a:endParaRPr lang="en-ID"/>
            </a:p>
          </p:txBody>
        </p:sp>
        <p:sp>
          <p:nvSpPr>
            <p:cNvPr id="472" name="Freeform: Shape 471"/>
            <p:cNvSpPr/>
            <p:nvPr/>
          </p:nvSpPr>
          <p:spPr>
            <a:xfrm>
              <a:off x="4072742" y="4153490"/>
              <a:ext cx="331440" cy="302614"/>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pFill/>
            <a:ln w="5907" cap="flat">
              <a:noFill/>
              <a:prstDash val="solid"/>
              <a:miter/>
            </a:ln>
          </p:spPr>
          <p:txBody>
            <a:bodyPr rtlCol="0" anchor="ctr"/>
            <a:lstStyle/>
            <a:p>
              <a:endParaRPr lang="en-ID"/>
            </a:p>
          </p:txBody>
        </p:sp>
        <p:sp>
          <p:nvSpPr>
            <p:cNvPr id="473" name="Freeform: Shape 472"/>
            <p:cNvSpPr/>
            <p:nvPr/>
          </p:nvSpPr>
          <p:spPr>
            <a:xfrm>
              <a:off x="3947928" y="3794405"/>
              <a:ext cx="321693" cy="293931"/>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pFill/>
            <a:ln w="5907" cap="flat">
              <a:noFill/>
              <a:prstDash val="solid"/>
              <a:miter/>
            </a:ln>
          </p:spPr>
          <p:txBody>
            <a:bodyPr rtlCol="0" anchor="ctr"/>
            <a:lstStyle/>
            <a:p>
              <a:endParaRPr lang="en-ID"/>
            </a:p>
          </p:txBody>
        </p:sp>
        <p:sp>
          <p:nvSpPr>
            <p:cNvPr id="474" name="Freeform: Shape 473"/>
            <p:cNvSpPr/>
            <p:nvPr/>
          </p:nvSpPr>
          <p:spPr>
            <a:xfrm>
              <a:off x="3893701" y="3422915"/>
              <a:ext cx="301019" cy="276151"/>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pFill/>
            <a:ln w="5907" cap="flat">
              <a:noFill/>
              <a:prstDash val="solid"/>
              <a:miter/>
            </a:ln>
          </p:spPr>
          <p:txBody>
            <a:bodyPr rtlCol="0" anchor="ctr"/>
            <a:lstStyle/>
            <a:p>
              <a:endParaRPr lang="en-ID"/>
            </a:p>
          </p:txBody>
        </p:sp>
        <p:sp>
          <p:nvSpPr>
            <p:cNvPr id="475" name="Freeform: Shape 474"/>
            <p:cNvSpPr/>
            <p:nvPr/>
          </p:nvSpPr>
          <p:spPr>
            <a:xfrm>
              <a:off x="3498820" y="831820"/>
              <a:ext cx="5195658" cy="5195895"/>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pFill/>
            <a:ln w="5907" cap="flat">
              <a:noFill/>
              <a:prstDash val="solid"/>
              <a:miter/>
            </a:ln>
          </p:spPr>
          <p:txBody>
            <a:bodyPr rtlCol="0" anchor="ctr"/>
            <a:lstStyle/>
            <a:p>
              <a:endParaRPr lang="en-ID"/>
            </a:p>
          </p:txBody>
        </p:sp>
        <p:sp>
          <p:nvSpPr>
            <p:cNvPr id="476" name="Freeform: Shape 475"/>
            <p:cNvSpPr/>
            <p:nvPr/>
          </p:nvSpPr>
          <p:spPr>
            <a:xfrm>
              <a:off x="4485994" y="5651263"/>
              <a:ext cx="1420627" cy="726085"/>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477" name="Freeform: Shape 476"/>
            <p:cNvSpPr/>
            <p:nvPr/>
          </p:nvSpPr>
          <p:spPr>
            <a:xfrm>
              <a:off x="3473774" y="4643769"/>
              <a:ext cx="523003" cy="588689"/>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478" name="Freeform: Shape 477"/>
            <p:cNvSpPr/>
            <p:nvPr/>
          </p:nvSpPr>
          <p:spPr>
            <a:xfrm>
              <a:off x="3238913" y="4097669"/>
              <a:ext cx="419395" cy="497780"/>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479" name="Freeform: Shape 478"/>
            <p:cNvSpPr/>
            <p:nvPr/>
          </p:nvSpPr>
          <p:spPr>
            <a:xfrm>
              <a:off x="3238499" y="4608327"/>
              <a:ext cx="110838" cy="199716"/>
            </a:xfrm>
            <a:custGeom>
              <a:avLst/>
              <a:gdLst>
                <a:gd name="connsiteX0" fmla="*/ 43706 w 110838"/>
                <a:gd name="connsiteY0" fmla="*/ 34149 h 199716"/>
                <a:gd name="connsiteX1" fmla="*/ 33547 w 110838"/>
                <a:gd name="connsiteY1" fmla="*/ 10521 h 199716"/>
                <a:gd name="connsiteX2" fmla="*/ 10273 w 110838"/>
                <a:gd name="connsiteY2" fmla="*/ 1129 h 199716"/>
                <a:gd name="connsiteX3" fmla="*/ 881 w 110838"/>
                <a:gd name="connsiteY3" fmla="*/ 24402 h 199716"/>
                <a:gd name="connsiteX4" fmla="*/ 11218 w 110838"/>
                <a:gd name="connsiteY4" fmla="*/ 48444 h 199716"/>
                <a:gd name="connsiteX5" fmla="*/ 76727 w 110838"/>
                <a:gd name="connsiteY5" fmla="*/ 189562 h 199716"/>
                <a:gd name="connsiteX6" fmla="*/ 92616 w 110838"/>
                <a:gd name="connsiteY6" fmla="*/ 199427 h 199716"/>
                <a:gd name="connsiteX7" fmla="*/ 100473 w 110838"/>
                <a:gd name="connsiteY7" fmla="*/ 197537 h 199716"/>
                <a:gd name="connsiteX8" fmla="*/ 108506 w 110838"/>
                <a:gd name="connsiteY8" fmla="*/ 173909 h 199716"/>
                <a:gd name="connsiteX9" fmla="*/ 43706 w 110838"/>
                <a:gd name="connsiteY9" fmla="*/ 34149 h 19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38" h="199716">
                  <a:moveTo>
                    <a:pt x="43706" y="34149"/>
                  </a:moveTo>
                  <a:cubicBezTo>
                    <a:pt x="40281" y="26234"/>
                    <a:pt x="36914" y="18319"/>
                    <a:pt x="33547" y="10521"/>
                  </a:cubicBezTo>
                  <a:cubicBezTo>
                    <a:pt x="29713" y="1500"/>
                    <a:pt x="19294" y="-2704"/>
                    <a:pt x="10273" y="1129"/>
                  </a:cubicBezTo>
                  <a:cubicBezTo>
                    <a:pt x="1253" y="4962"/>
                    <a:pt x="-2952" y="15382"/>
                    <a:pt x="881" y="24402"/>
                  </a:cubicBezTo>
                  <a:cubicBezTo>
                    <a:pt x="4307" y="32436"/>
                    <a:pt x="7733" y="40411"/>
                    <a:pt x="11218" y="48444"/>
                  </a:cubicBezTo>
                  <a:cubicBezTo>
                    <a:pt x="31775" y="95700"/>
                    <a:pt x="53808" y="142956"/>
                    <a:pt x="76727" y="189562"/>
                  </a:cubicBezTo>
                  <a:cubicBezTo>
                    <a:pt x="79715" y="195605"/>
                    <a:pt x="85874" y="199429"/>
                    <a:pt x="92616" y="199427"/>
                  </a:cubicBezTo>
                  <a:cubicBezTo>
                    <a:pt x="95350" y="199441"/>
                    <a:pt x="98045" y="198793"/>
                    <a:pt x="100473" y="197537"/>
                  </a:cubicBezTo>
                  <a:cubicBezTo>
                    <a:pt x="109183" y="193202"/>
                    <a:pt x="112769" y="182655"/>
                    <a:pt x="108506" y="173909"/>
                  </a:cubicBezTo>
                  <a:cubicBezTo>
                    <a:pt x="85823" y="128129"/>
                    <a:pt x="64026" y="80873"/>
                    <a:pt x="43706" y="34149"/>
                  </a:cubicBezTo>
                  <a:close/>
                </a:path>
              </a:pathLst>
            </a:custGeom>
            <a:grpFill/>
            <a:ln w="5907" cap="flat">
              <a:noFill/>
              <a:prstDash val="solid"/>
              <a:miter/>
            </a:ln>
          </p:spPr>
          <p:txBody>
            <a:bodyPr rtlCol="0" anchor="ctr"/>
            <a:lstStyle/>
            <a:p>
              <a:endParaRPr lang="en-ID"/>
            </a:p>
          </p:txBody>
        </p:sp>
        <p:sp>
          <p:nvSpPr>
            <p:cNvPr id="480" name="Freeform: Shape 479"/>
            <p:cNvSpPr/>
            <p:nvPr/>
          </p:nvSpPr>
          <p:spPr>
            <a:xfrm>
              <a:off x="2996941" y="3556922"/>
              <a:ext cx="49861" cy="215493"/>
            </a:xfrm>
            <a:custGeom>
              <a:avLst/>
              <a:gdLst>
                <a:gd name="connsiteX0" fmla="*/ 31619 w 49861"/>
                <a:gd name="connsiteY0" fmla="*/ 215161 h 215493"/>
                <a:gd name="connsiteX1" fmla="*/ 33569 w 49861"/>
                <a:gd name="connsiteY1" fmla="*/ 215161 h 215493"/>
                <a:gd name="connsiteX2" fmla="*/ 49222 w 49861"/>
                <a:gd name="connsiteY2" fmla="*/ 195668 h 215493"/>
                <a:gd name="connsiteX3" fmla="*/ 34927 w 49861"/>
                <a:gd name="connsiteY3" fmla="*/ 16568 h 215493"/>
                <a:gd name="connsiteX4" fmla="*/ 16320 w 49861"/>
                <a:gd name="connsiteY4" fmla="*/ -267 h 215493"/>
                <a:gd name="connsiteX5" fmla="*/ -515 w 49861"/>
                <a:gd name="connsiteY5" fmla="*/ 18341 h 215493"/>
                <a:gd name="connsiteX6" fmla="*/ 13958 w 49861"/>
                <a:gd name="connsiteY6" fmla="*/ 199507 h 215493"/>
                <a:gd name="connsiteX7" fmla="*/ 31619 w 49861"/>
                <a:gd name="connsiteY7" fmla="*/ 215161 h 21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61" h="215493">
                  <a:moveTo>
                    <a:pt x="31619" y="215161"/>
                  </a:moveTo>
                  <a:cubicBezTo>
                    <a:pt x="32268" y="215219"/>
                    <a:pt x="32920" y="215219"/>
                    <a:pt x="33569" y="215161"/>
                  </a:cubicBezTo>
                  <a:cubicBezTo>
                    <a:pt x="43262" y="214078"/>
                    <a:pt x="50258" y="205366"/>
                    <a:pt x="49222" y="195668"/>
                  </a:cubicBezTo>
                  <a:cubicBezTo>
                    <a:pt x="42784" y="136598"/>
                    <a:pt x="37999" y="76170"/>
                    <a:pt x="34927" y="16568"/>
                  </a:cubicBezTo>
                  <a:cubicBezTo>
                    <a:pt x="34438" y="6781"/>
                    <a:pt x="26107" y="-756"/>
                    <a:pt x="16320" y="-267"/>
                  </a:cubicBezTo>
                  <a:cubicBezTo>
                    <a:pt x="6533" y="223"/>
                    <a:pt x="-1004" y="8554"/>
                    <a:pt x="-515" y="18341"/>
                  </a:cubicBezTo>
                  <a:cubicBezTo>
                    <a:pt x="2557" y="78651"/>
                    <a:pt x="7460" y="139611"/>
                    <a:pt x="13958" y="199507"/>
                  </a:cubicBezTo>
                  <a:cubicBezTo>
                    <a:pt x="15009" y="208457"/>
                    <a:pt x="22609" y="215192"/>
                    <a:pt x="31619" y="215161"/>
                  </a:cubicBezTo>
                  <a:close/>
                </a:path>
              </a:pathLst>
            </a:custGeom>
            <a:grpFill/>
            <a:ln w="5907" cap="flat">
              <a:noFill/>
              <a:prstDash val="solid"/>
              <a:miter/>
            </a:ln>
          </p:spPr>
          <p:txBody>
            <a:bodyPr rtlCol="0" anchor="ctr"/>
            <a:lstStyle/>
            <a:p>
              <a:endParaRPr lang="en-ID"/>
            </a:p>
          </p:txBody>
        </p:sp>
        <p:sp>
          <p:nvSpPr>
            <p:cNvPr id="481" name="Freeform: Shape 480"/>
            <p:cNvSpPr/>
            <p:nvPr/>
          </p:nvSpPr>
          <p:spPr>
            <a:xfrm>
              <a:off x="3036171" y="3915956"/>
              <a:ext cx="70459" cy="212665"/>
            </a:xfrm>
            <a:custGeom>
              <a:avLst/>
              <a:gdLst>
                <a:gd name="connsiteX0" fmla="*/ 34919 w 70459"/>
                <a:gd name="connsiteY0" fmla="*/ 197727 h 212665"/>
                <a:gd name="connsiteX1" fmla="*/ 34919 w 70459"/>
                <a:gd name="connsiteY1" fmla="*/ 198554 h 212665"/>
                <a:gd name="connsiteX2" fmla="*/ 52226 w 70459"/>
                <a:gd name="connsiteY2" fmla="*/ 212377 h 212665"/>
                <a:gd name="connsiteX3" fmla="*/ 56184 w 70459"/>
                <a:gd name="connsiteY3" fmla="*/ 211904 h 212665"/>
                <a:gd name="connsiteX4" fmla="*/ 69475 w 70459"/>
                <a:gd name="connsiteY4" fmla="*/ 190698 h 212665"/>
                <a:gd name="connsiteX5" fmla="*/ 69475 w 70459"/>
                <a:gd name="connsiteY5" fmla="*/ 189812 h 212665"/>
                <a:gd name="connsiteX6" fmla="*/ 34683 w 70459"/>
                <a:gd name="connsiteY6" fmla="*/ 14493 h 212665"/>
                <a:gd name="connsiteX7" fmla="*/ 14245 w 70459"/>
                <a:gd name="connsiteY7" fmla="*/ -39 h 212665"/>
                <a:gd name="connsiteX8" fmla="*/ -287 w 70459"/>
                <a:gd name="connsiteY8" fmla="*/ 20400 h 212665"/>
                <a:gd name="connsiteX9" fmla="*/ 34919 w 70459"/>
                <a:gd name="connsiteY9" fmla="*/ 197727 h 21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 h="212665">
                  <a:moveTo>
                    <a:pt x="34919" y="197727"/>
                  </a:moveTo>
                  <a:lnTo>
                    <a:pt x="34919" y="198554"/>
                  </a:lnTo>
                  <a:cubicBezTo>
                    <a:pt x="36743" y="206644"/>
                    <a:pt x="43934" y="212386"/>
                    <a:pt x="52226" y="212377"/>
                  </a:cubicBezTo>
                  <a:cubicBezTo>
                    <a:pt x="53559" y="212362"/>
                    <a:pt x="54886" y="212203"/>
                    <a:pt x="56184" y="211904"/>
                  </a:cubicBezTo>
                  <a:cubicBezTo>
                    <a:pt x="65702" y="209707"/>
                    <a:pt x="71646" y="200222"/>
                    <a:pt x="69475" y="190698"/>
                  </a:cubicBezTo>
                  <a:lnTo>
                    <a:pt x="69475" y="189812"/>
                  </a:lnTo>
                  <a:cubicBezTo>
                    <a:pt x="56243" y="132160"/>
                    <a:pt x="44547" y="73149"/>
                    <a:pt x="34683" y="14493"/>
                  </a:cubicBezTo>
                  <a:cubicBezTo>
                    <a:pt x="33052" y="4836"/>
                    <a:pt x="23901" y="-1670"/>
                    <a:pt x="14245" y="-39"/>
                  </a:cubicBezTo>
                  <a:cubicBezTo>
                    <a:pt x="4588" y="1592"/>
                    <a:pt x="-1918" y="10743"/>
                    <a:pt x="-287" y="20400"/>
                  </a:cubicBezTo>
                  <a:cubicBezTo>
                    <a:pt x="9696" y="79706"/>
                    <a:pt x="21569" y="139425"/>
                    <a:pt x="34919" y="197727"/>
                  </a:cubicBezTo>
                  <a:close/>
                </a:path>
              </a:pathLst>
            </a:custGeom>
            <a:grpFill/>
            <a:ln w="5907" cap="flat">
              <a:noFill/>
              <a:prstDash val="solid"/>
              <a:miter/>
            </a:ln>
          </p:spPr>
          <p:txBody>
            <a:bodyPr rtlCol="0" anchor="ctr"/>
            <a:lstStyle/>
            <a:p>
              <a:endParaRPr lang="en-ID"/>
            </a:p>
          </p:txBody>
        </p:sp>
        <p:sp>
          <p:nvSpPr>
            <p:cNvPr id="482" name="Freeform: Shape 481"/>
            <p:cNvSpPr/>
            <p:nvPr/>
          </p:nvSpPr>
          <p:spPr>
            <a:xfrm>
              <a:off x="3117249" y="4267919"/>
              <a:ext cx="91225" cy="207442"/>
            </a:xfrm>
            <a:custGeom>
              <a:avLst/>
              <a:gdLst>
                <a:gd name="connsiteX0" fmla="*/ 12025 w 91225"/>
                <a:gd name="connsiteY0" fmla="*/ 468 h 207442"/>
                <a:gd name="connsiteX1" fmla="*/ 211 w 91225"/>
                <a:gd name="connsiteY1" fmla="*/ 22501 h 207442"/>
                <a:gd name="connsiteX2" fmla="*/ 56328 w 91225"/>
                <a:gd name="connsiteY2" fmla="*/ 195339 h 207442"/>
                <a:gd name="connsiteX3" fmla="*/ 72985 w 91225"/>
                <a:gd name="connsiteY3" fmla="*/ 207153 h 207442"/>
                <a:gd name="connsiteX4" fmla="*/ 78892 w 91225"/>
                <a:gd name="connsiteY4" fmla="*/ 206149 h 207442"/>
                <a:gd name="connsiteX5" fmla="*/ 89662 w 91225"/>
                <a:gd name="connsiteY5" fmla="*/ 183520 h 207442"/>
                <a:gd name="connsiteX6" fmla="*/ 89643 w 91225"/>
                <a:gd name="connsiteY6" fmla="*/ 183465 h 207442"/>
                <a:gd name="connsiteX7" fmla="*/ 34177 w 91225"/>
                <a:gd name="connsiteY7" fmla="*/ 12577 h 207442"/>
                <a:gd name="connsiteX8" fmla="*/ 12276 w 91225"/>
                <a:gd name="connsiteY8" fmla="*/ 395 h 207442"/>
                <a:gd name="connsiteX9" fmla="*/ 12025 w 91225"/>
                <a:gd name="connsiteY9" fmla="*/ 468 h 20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25" h="207442">
                  <a:moveTo>
                    <a:pt x="12025" y="468"/>
                  </a:moveTo>
                  <a:cubicBezTo>
                    <a:pt x="2695" y="3310"/>
                    <a:pt x="-2585" y="13157"/>
                    <a:pt x="211" y="22501"/>
                  </a:cubicBezTo>
                  <a:cubicBezTo>
                    <a:pt x="17164" y="80390"/>
                    <a:pt x="36008" y="138514"/>
                    <a:pt x="56328" y="195339"/>
                  </a:cubicBezTo>
                  <a:cubicBezTo>
                    <a:pt x="58825" y="202402"/>
                    <a:pt x="65494" y="207132"/>
                    <a:pt x="72985" y="207153"/>
                  </a:cubicBezTo>
                  <a:cubicBezTo>
                    <a:pt x="74995" y="207134"/>
                    <a:pt x="76989" y="206796"/>
                    <a:pt x="78892" y="206149"/>
                  </a:cubicBezTo>
                  <a:cubicBezTo>
                    <a:pt x="88115" y="202874"/>
                    <a:pt x="92937" y="192743"/>
                    <a:pt x="89662" y="183520"/>
                  </a:cubicBezTo>
                  <a:cubicBezTo>
                    <a:pt x="89656" y="183501"/>
                    <a:pt x="89650" y="183483"/>
                    <a:pt x="89643" y="183465"/>
                  </a:cubicBezTo>
                  <a:cubicBezTo>
                    <a:pt x="69559" y="127350"/>
                    <a:pt x="50893" y="69816"/>
                    <a:pt x="34177" y="12577"/>
                  </a:cubicBezTo>
                  <a:cubicBezTo>
                    <a:pt x="31493" y="3166"/>
                    <a:pt x="21688" y="-2289"/>
                    <a:pt x="12276" y="395"/>
                  </a:cubicBezTo>
                  <a:cubicBezTo>
                    <a:pt x="12192" y="418"/>
                    <a:pt x="12109" y="443"/>
                    <a:pt x="12025" y="468"/>
                  </a:cubicBezTo>
                  <a:close/>
                </a:path>
              </a:pathLst>
            </a:custGeom>
            <a:grpFill/>
            <a:ln w="5907" cap="flat">
              <a:noFill/>
              <a:prstDash val="solid"/>
              <a:miter/>
            </a:ln>
          </p:spPr>
          <p:txBody>
            <a:bodyPr rtlCol="0" anchor="ctr"/>
            <a:lstStyle/>
            <a:p>
              <a:endParaRPr lang="en-ID"/>
            </a:p>
          </p:txBody>
        </p:sp>
        <p:sp>
          <p:nvSpPr>
            <p:cNvPr id="483" name="Freeform: Shape 482"/>
            <p:cNvSpPr/>
            <p:nvPr/>
          </p:nvSpPr>
          <p:spPr>
            <a:xfrm>
              <a:off x="3595722" y="5234761"/>
              <a:ext cx="147059" cy="177716"/>
            </a:xfrm>
            <a:custGeom>
              <a:avLst/>
              <a:gdLst>
                <a:gd name="connsiteX0" fmla="*/ 31451 w 147059"/>
                <a:gd name="connsiteY0" fmla="*/ 6919 h 177716"/>
                <a:gd name="connsiteX1" fmla="*/ 6671 w 147059"/>
                <a:gd name="connsiteY1" fmla="*/ 3168 h 177716"/>
                <a:gd name="connsiteX2" fmla="*/ 2920 w 147059"/>
                <a:gd name="connsiteY2" fmla="*/ 27948 h 177716"/>
                <a:gd name="connsiteX3" fmla="*/ 115153 w 147059"/>
                <a:gd name="connsiteY3" fmla="*/ 171015 h 177716"/>
                <a:gd name="connsiteX4" fmla="*/ 140109 w 147059"/>
                <a:gd name="connsiteY4" fmla="*/ 173348 h 177716"/>
                <a:gd name="connsiteX5" fmla="*/ 142443 w 147059"/>
                <a:gd name="connsiteY5" fmla="*/ 148392 h 177716"/>
                <a:gd name="connsiteX6" fmla="*/ 31451 w 147059"/>
                <a:gd name="connsiteY6" fmla="*/ 6919 h 1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59" h="177716">
                  <a:moveTo>
                    <a:pt x="31451" y="6919"/>
                  </a:moveTo>
                  <a:cubicBezTo>
                    <a:pt x="25644" y="-959"/>
                    <a:pt x="14550" y="-2639"/>
                    <a:pt x="6671" y="3168"/>
                  </a:cubicBezTo>
                  <a:cubicBezTo>
                    <a:pt x="-1207" y="8975"/>
                    <a:pt x="-2887" y="20069"/>
                    <a:pt x="2920" y="27948"/>
                  </a:cubicBezTo>
                  <a:cubicBezTo>
                    <a:pt x="38716" y="76444"/>
                    <a:pt x="76403" y="124586"/>
                    <a:pt x="115153" y="171015"/>
                  </a:cubicBezTo>
                  <a:cubicBezTo>
                    <a:pt x="121400" y="178551"/>
                    <a:pt x="132574" y="179596"/>
                    <a:pt x="140109" y="173348"/>
                  </a:cubicBezTo>
                  <a:cubicBezTo>
                    <a:pt x="147645" y="167101"/>
                    <a:pt x="148690" y="155927"/>
                    <a:pt x="142443" y="148392"/>
                  </a:cubicBezTo>
                  <a:cubicBezTo>
                    <a:pt x="104107" y="102494"/>
                    <a:pt x="66834" y="54884"/>
                    <a:pt x="31451" y="6919"/>
                  </a:cubicBezTo>
                  <a:close/>
                </a:path>
              </a:pathLst>
            </a:custGeom>
            <a:grpFill/>
            <a:ln w="5907" cap="flat">
              <a:noFill/>
              <a:prstDash val="solid"/>
              <a:miter/>
            </a:ln>
          </p:spPr>
          <p:txBody>
            <a:bodyPr rtlCol="0" anchor="ctr"/>
            <a:lstStyle/>
            <a:p>
              <a:endParaRPr lang="en-ID"/>
            </a:p>
          </p:txBody>
        </p:sp>
        <p:sp>
          <p:nvSpPr>
            <p:cNvPr id="484" name="Freeform: Shape 483"/>
            <p:cNvSpPr/>
            <p:nvPr/>
          </p:nvSpPr>
          <p:spPr>
            <a:xfrm>
              <a:off x="3398747" y="4931992"/>
              <a:ext cx="130270" cy="191231"/>
            </a:xfrm>
            <a:custGeom>
              <a:avLst/>
              <a:gdLst>
                <a:gd name="connsiteX0" fmla="*/ 32610 w 130270"/>
                <a:gd name="connsiteY0" fmla="*/ 8610 h 191231"/>
                <a:gd name="connsiteX1" fmla="*/ 8362 w 130270"/>
                <a:gd name="connsiteY1" fmla="*/ 2083 h 191231"/>
                <a:gd name="connsiteX2" fmla="*/ 1835 w 130270"/>
                <a:gd name="connsiteY2" fmla="*/ 26331 h 191231"/>
                <a:gd name="connsiteX3" fmla="*/ 96346 w 130270"/>
                <a:gd name="connsiteY3" fmla="*/ 181506 h 191231"/>
                <a:gd name="connsiteX4" fmla="*/ 120297 w 130270"/>
                <a:gd name="connsiteY4" fmla="*/ 188882 h 191231"/>
                <a:gd name="connsiteX5" fmla="*/ 127673 w 130270"/>
                <a:gd name="connsiteY5" fmla="*/ 164930 h 191231"/>
                <a:gd name="connsiteX6" fmla="*/ 125881 w 130270"/>
                <a:gd name="connsiteY6" fmla="*/ 162191 h 191231"/>
                <a:gd name="connsiteX7" fmla="*/ 32610 w 130270"/>
                <a:gd name="connsiteY7" fmla="*/ 8610 h 19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70" h="191231">
                  <a:moveTo>
                    <a:pt x="32610" y="8610"/>
                  </a:moveTo>
                  <a:cubicBezTo>
                    <a:pt x="27716" y="111"/>
                    <a:pt x="16860" y="-2811"/>
                    <a:pt x="8362" y="2083"/>
                  </a:cubicBezTo>
                  <a:cubicBezTo>
                    <a:pt x="-137" y="6976"/>
                    <a:pt x="-3059" y="17832"/>
                    <a:pt x="1835" y="26331"/>
                  </a:cubicBezTo>
                  <a:cubicBezTo>
                    <a:pt x="31724" y="78784"/>
                    <a:pt x="63562" y="131002"/>
                    <a:pt x="96346" y="181506"/>
                  </a:cubicBezTo>
                  <a:cubicBezTo>
                    <a:pt x="100924" y="190157"/>
                    <a:pt x="111647" y="193459"/>
                    <a:pt x="120297" y="188882"/>
                  </a:cubicBezTo>
                  <a:cubicBezTo>
                    <a:pt x="128948" y="184304"/>
                    <a:pt x="132250" y="173581"/>
                    <a:pt x="127673" y="164930"/>
                  </a:cubicBezTo>
                  <a:cubicBezTo>
                    <a:pt x="127161" y="163964"/>
                    <a:pt x="126561" y="163046"/>
                    <a:pt x="125881" y="162191"/>
                  </a:cubicBezTo>
                  <a:cubicBezTo>
                    <a:pt x="93629" y="112040"/>
                    <a:pt x="62204" y="60473"/>
                    <a:pt x="32610" y="8610"/>
                  </a:cubicBezTo>
                  <a:close/>
                </a:path>
              </a:pathLst>
            </a:custGeom>
            <a:grpFill/>
            <a:ln w="5907" cap="flat">
              <a:noFill/>
              <a:prstDash val="solid"/>
              <a:miter/>
            </a:ln>
          </p:spPr>
          <p:txBody>
            <a:bodyPr rtlCol="0" anchor="ctr"/>
            <a:lstStyle/>
            <a:p>
              <a:endParaRPr lang="en-ID"/>
            </a:p>
          </p:txBody>
        </p:sp>
        <p:sp>
          <p:nvSpPr>
            <p:cNvPr id="485" name="Freeform: Shape 484"/>
            <p:cNvSpPr/>
            <p:nvPr/>
          </p:nvSpPr>
          <p:spPr>
            <a:xfrm>
              <a:off x="3825765" y="5512018"/>
              <a:ext cx="163141" cy="164542"/>
            </a:xfrm>
            <a:custGeom>
              <a:avLst/>
              <a:gdLst>
                <a:gd name="connsiteX0" fmla="*/ 83880 w 163141"/>
                <a:gd name="connsiteY0" fmla="*/ 61339 h 164542"/>
                <a:gd name="connsiteX1" fmla="*/ 30717 w 163141"/>
                <a:gd name="connsiteY1" fmla="*/ 5991 h 164542"/>
                <a:gd name="connsiteX2" fmla="*/ 5743 w 163141"/>
                <a:gd name="connsiteY2" fmla="*/ 3900 h 164542"/>
                <a:gd name="connsiteX3" fmla="*/ 3651 w 163141"/>
                <a:gd name="connsiteY3" fmla="*/ 28873 h 164542"/>
                <a:gd name="connsiteX4" fmla="*/ 4844 w 163141"/>
                <a:gd name="connsiteY4" fmla="*/ 30150 h 164542"/>
                <a:gd name="connsiteX5" fmla="*/ 58420 w 163141"/>
                <a:gd name="connsiteY5" fmla="*/ 86148 h 164542"/>
                <a:gd name="connsiteX6" fmla="*/ 132612 w 163141"/>
                <a:gd name="connsiteY6" fmla="*/ 159336 h 164542"/>
                <a:gd name="connsiteX7" fmla="*/ 157687 w 163141"/>
                <a:gd name="connsiteY7" fmla="*/ 158775 h 164542"/>
                <a:gd name="connsiteX8" fmla="*/ 157126 w 163141"/>
                <a:gd name="connsiteY8" fmla="*/ 133700 h 164542"/>
                <a:gd name="connsiteX9" fmla="*/ 83880 w 163141"/>
                <a:gd name="connsiteY9" fmla="*/ 61339 h 16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141" h="164542">
                  <a:moveTo>
                    <a:pt x="83880" y="61339"/>
                  </a:moveTo>
                  <a:cubicBezTo>
                    <a:pt x="66159" y="43204"/>
                    <a:pt x="48438" y="24597"/>
                    <a:pt x="30717" y="5991"/>
                  </a:cubicBezTo>
                  <a:cubicBezTo>
                    <a:pt x="24398" y="-1483"/>
                    <a:pt x="13217" y="-2419"/>
                    <a:pt x="5743" y="3900"/>
                  </a:cubicBezTo>
                  <a:cubicBezTo>
                    <a:pt x="-1731" y="10218"/>
                    <a:pt x="-2667" y="21400"/>
                    <a:pt x="3651" y="28873"/>
                  </a:cubicBezTo>
                  <a:cubicBezTo>
                    <a:pt x="4028" y="29318"/>
                    <a:pt x="4426" y="29744"/>
                    <a:pt x="4844" y="30150"/>
                  </a:cubicBezTo>
                  <a:cubicBezTo>
                    <a:pt x="22565" y="48993"/>
                    <a:pt x="40286" y="67837"/>
                    <a:pt x="58420" y="86148"/>
                  </a:cubicBezTo>
                  <a:cubicBezTo>
                    <a:pt x="82639" y="110840"/>
                    <a:pt x="107625" y="135471"/>
                    <a:pt x="132612" y="159336"/>
                  </a:cubicBezTo>
                  <a:cubicBezTo>
                    <a:pt x="139692" y="166105"/>
                    <a:pt x="150918" y="165854"/>
                    <a:pt x="157687" y="158775"/>
                  </a:cubicBezTo>
                  <a:cubicBezTo>
                    <a:pt x="164457" y="151695"/>
                    <a:pt x="164205" y="140469"/>
                    <a:pt x="157126" y="133700"/>
                  </a:cubicBezTo>
                  <a:cubicBezTo>
                    <a:pt x="132553" y="110072"/>
                    <a:pt x="107862" y="85735"/>
                    <a:pt x="83880" y="61339"/>
                  </a:cubicBezTo>
                  <a:close/>
                </a:path>
              </a:pathLst>
            </a:custGeom>
            <a:grpFill/>
            <a:ln w="5907" cap="flat">
              <a:noFill/>
              <a:prstDash val="solid"/>
              <a:miter/>
            </a:ln>
          </p:spPr>
          <p:txBody>
            <a:bodyPr rtlCol="0" anchor="ctr"/>
            <a:lstStyle/>
            <a:p>
              <a:endParaRPr lang="en-ID"/>
            </a:p>
          </p:txBody>
        </p:sp>
        <p:sp>
          <p:nvSpPr>
            <p:cNvPr id="486" name="Freeform: Shape 485"/>
            <p:cNvSpPr/>
            <p:nvPr/>
          </p:nvSpPr>
          <p:spPr>
            <a:xfrm>
              <a:off x="4376248" y="5979431"/>
              <a:ext cx="188699" cy="131218"/>
            </a:xfrm>
            <a:custGeom>
              <a:avLst/>
              <a:gdLst>
                <a:gd name="connsiteX0" fmla="*/ 170523 w 188699"/>
                <a:gd name="connsiteY0" fmla="*/ 130928 h 131218"/>
                <a:gd name="connsiteX1" fmla="*/ 188162 w 188699"/>
                <a:gd name="connsiteY1" fmla="*/ 113126 h 131218"/>
                <a:gd name="connsiteX2" fmla="*/ 179383 w 188699"/>
                <a:gd name="connsiteY2" fmla="*/ 97909 h 131218"/>
                <a:gd name="connsiteX3" fmla="*/ 27043 w 188699"/>
                <a:gd name="connsiteY3" fmla="*/ 2688 h 131218"/>
                <a:gd name="connsiteX4" fmla="*/ 2440 w 188699"/>
                <a:gd name="connsiteY4" fmla="*/ 7620 h 131218"/>
                <a:gd name="connsiteX5" fmla="*/ 7373 w 188699"/>
                <a:gd name="connsiteY5" fmla="*/ 32223 h 131218"/>
                <a:gd name="connsiteX6" fmla="*/ 161485 w 188699"/>
                <a:gd name="connsiteY6" fmla="*/ 128565 h 131218"/>
                <a:gd name="connsiteX7" fmla="*/ 170523 w 188699"/>
                <a:gd name="connsiteY7" fmla="*/ 130928 h 1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99" h="131218">
                  <a:moveTo>
                    <a:pt x="170523" y="130928"/>
                  </a:moveTo>
                  <a:cubicBezTo>
                    <a:pt x="180310" y="130883"/>
                    <a:pt x="188207" y="122913"/>
                    <a:pt x="188162" y="113126"/>
                  </a:cubicBezTo>
                  <a:cubicBezTo>
                    <a:pt x="188133" y="106858"/>
                    <a:pt x="184795" y="101071"/>
                    <a:pt x="179383" y="97909"/>
                  </a:cubicBezTo>
                  <a:cubicBezTo>
                    <a:pt x="127933" y="67783"/>
                    <a:pt x="76661" y="35767"/>
                    <a:pt x="27043" y="2688"/>
                  </a:cubicBezTo>
                  <a:cubicBezTo>
                    <a:pt x="18887" y="-2744"/>
                    <a:pt x="7872" y="-535"/>
                    <a:pt x="2440" y="7620"/>
                  </a:cubicBezTo>
                  <a:cubicBezTo>
                    <a:pt x="-2992" y="15776"/>
                    <a:pt x="-783" y="26791"/>
                    <a:pt x="7373" y="32223"/>
                  </a:cubicBezTo>
                  <a:cubicBezTo>
                    <a:pt x="57581" y="65657"/>
                    <a:pt x="109445" y="98086"/>
                    <a:pt x="161485" y="128565"/>
                  </a:cubicBezTo>
                  <a:cubicBezTo>
                    <a:pt x="164232" y="130147"/>
                    <a:pt x="167353" y="130963"/>
                    <a:pt x="170523" y="130928"/>
                  </a:cubicBezTo>
                  <a:close/>
                </a:path>
              </a:pathLst>
            </a:custGeom>
            <a:grpFill/>
            <a:ln w="5907" cap="flat">
              <a:noFill/>
              <a:prstDash val="solid"/>
              <a:miter/>
            </a:ln>
          </p:spPr>
          <p:txBody>
            <a:bodyPr rtlCol="0" anchor="ctr"/>
            <a:lstStyle/>
            <a:p>
              <a:endParaRPr lang="en-ID"/>
            </a:p>
          </p:txBody>
        </p:sp>
        <p:sp>
          <p:nvSpPr>
            <p:cNvPr id="487" name="Freeform: Shape 486"/>
            <p:cNvSpPr/>
            <p:nvPr/>
          </p:nvSpPr>
          <p:spPr>
            <a:xfrm>
              <a:off x="5364121" y="6411538"/>
              <a:ext cx="212801" cy="72672"/>
            </a:xfrm>
            <a:custGeom>
              <a:avLst/>
              <a:gdLst>
                <a:gd name="connsiteX0" fmla="*/ 197764 w 212801"/>
                <a:gd name="connsiteY0" fmla="*/ 37469 h 72672"/>
                <a:gd name="connsiteX1" fmla="*/ 21972 w 212801"/>
                <a:gd name="connsiteY1" fmla="*/ 373 h 72672"/>
                <a:gd name="connsiteX2" fmla="*/ 125 w 212801"/>
                <a:gd name="connsiteY2" fmla="*/ 12652 h 72672"/>
                <a:gd name="connsiteX3" fmla="*/ 12404 w 212801"/>
                <a:gd name="connsiteY3" fmla="*/ 34499 h 72672"/>
                <a:gd name="connsiteX4" fmla="*/ 13703 w 212801"/>
                <a:gd name="connsiteY4" fmla="*/ 34811 h 72672"/>
                <a:gd name="connsiteX5" fmla="*/ 191503 w 212801"/>
                <a:gd name="connsiteY5" fmla="*/ 72320 h 72672"/>
                <a:gd name="connsiteX6" fmla="*/ 194633 w 212801"/>
                <a:gd name="connsiteY6" fmla="*/ 72320 h 72672"/>
                <a:gd name="connsiteX7" fmla="*/ 212264 w 212801"/>
                <a:gd name="connsiteY7" fmla="*/ 54510 h 72672"/>
                <a:gd name="connsiteX8" fmla="*/ 197764 w 212801"/>
                <a:gd name="connsiteY8" fmla="*/ 37174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801" h="72672">
                  <a:moveTo>
                    <a:pt x="197764" y="37469"/>
                  </a:moveTo>
                  <a:cubicBezTo>
                    <a:pt x="139639" y="26955"/>
                    <a:pt x="80510" y="14491"/>
                    <a:pt x="21972" y="373"/>
                  </a:cubicBezTo>
                  <a:cubicBezTo>
                    <a:pt x="12549" y="-2269"/>
                    <a:pt x="2767" y="3229"/>
                    <a:pt x="125" y="12652"/>
                  </a:cubicBezTo>
                  <a:cubicBezTo>
                    <a:pt x="-2517" y="22076"/>
                    <a:pt x="2981" y="31857"/>
                    <a:pt x="12404" y="34499"/>
                  </a:cubicBezTo>
                  <a:cubicBezTo>
                    <a:pt x="12833" y="34620"/>
                    <a:pt x="13266" y="34723"/>
                    <a:pt x="13703" y="34811"/>
                  </a:cubicBezTo>
                  <a:cubicBezTo>
                    <a:pt x="72772" y="49106"/>
                    <a:pt x="132669" y="61688"/>
                    <a:pt x="191503" y="72320"/>
                  </a:cubicBezTo>
                  <a:cubicBezTo>
                    <a:pt x="192545" y="72404"/>
                    <a:pt x="193591" y="72404"/>
                    <a:pt x="194633" y="72320"/>
                  </a:cubicBezTo>
                  <a:cubicBezTo>
                    <a:pt x="204420" y="72270"/>
                    <a:pt x="212314" y="64296"/>
                    <a:pt x="212264" y="54510"/>
                  </a:cubicBezTo>
                  <a:cubicBezTo>
                    <a:pt x="212221" y="45999"/>
                    <a:pt x="206134" y="38720"/>
                    <a:pt x="197764" y="37174"/>
                  </a:cubicBezTo>
                  <a:close/>
                </a:path>
              </a:pathLst>
            </a:custGeom>
            <a:grpFill/>
            <a:ln w="5907" cap="flat">
              <a:noFill/>
              <a:prstDash val="solid"/>
              <a:miter/>
            </a:ln>
          </p:spPr>
          <p:txBody>
            <a:bodyPr rtlCol="0" anchor="ctr"/>
            <a:lstStyle/>
            <a:p>
              <a:endParaRPr lang="en-ID"/>
            </a:p>
          </p:txBody>
        </p:sp>
        <p:sp>
          <p:nvSpPr>
            <p:cNvPr id="488" name="Freeform: Shape 487"/>
            <p:cNvSpPr/>
            <p:nvPr/>
          </p:nvSpPr>
          <p:spPr>
            <a:xfrm>
              <a:off x="5018326" y="6306213"/>
              <a:ext cx="207555" cy="93405"/>
            </a:xfrm>
            <a:custGeom>
              <a:avLst/>
              <a:gdLst>
                <a:gd name="connsiteX0" fmla="*/ 194457 w 207555"/>
                <a:gd name="connsiteY0" fmla="*/ 58442 h 93405"/>
                <a:gd name="connsiteX1" fmla="*/ 24159 w 207555"/>
                <a:gd name="connsiteY1" fmla="*/ 1144 h 93405"/>
                <a:gd name="connsiteX2" fmla="*/ 896 w 207555"/>
                <a:gd name="connsiteY2" fmla="*/ 10466 h 93405"/>
                <a:gd name="connsiteX3" fmla="*/ 10218 w 207555"/>
                <a:gd name="connsiteY3" fmla="*/ 33729 h 93405"/>
                <a:gd name="connsiteX4" fmla="*/ 11872 w 207555"/>
                <a:gd name="connsiteY4" fmla="*/ 34341 h 93405"/>
                <a:gd name="connsiteX5" fmla="*/ 184120 w 207555"/>
                <a:gd name="connsiteY5" fmla="*/ 92348 h 93405"/>
                <a:gd name="connsiteX6" fmla="*/ 189318 w 207555"/>
                <a:gd name="connsiteY6" fmla="*/ 93116 h 93405"/>
                <a:gd name="connsiteX7" fmla="*/ 207018 w 207555"/>
                <a:gd name="connsiteY7" fmla="*/ 75374 h 93405"/>
                <a:gd name="connsiteX8" fmla="*/ 194457 w 207555"/>
                <a:gd name="connsiteY8" fmla="*/ 58442 h 9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55" h="93405">
                  <a:moveTo>
                    <a:pt x="194457" y="58442"/>
                  </a:moveTo>
                  <a:cubicBezTo>
                    <a:pt x="137455" y="41075"/>
                    <a:pt x="80157" y="21760"/>
                    <a:pt x="24159" y="1144"/>
                  </a:cubicBezTo>
                  <a:cubicBezTo>
                    <a:pt x="15161" y="-2706"/>
                    <a:pt x="4746" y="1468"/>
                    <a:pt x="896" y="10466"/>
                  </a:cubicBezTo>
                  <a:cubicBezTo>
                    <a:pt x="-2954" y="19464"/>
                    <a:pt x="1220" y="29879"/>
                    <a:pt x="10218" y="33729"/>
                  </a:cubicBezTo>
                  <a:cubicBezTo>
                    <a:pt x="10759" y="33960"/>
                    <a:pt x="11311" y="34165"/>
                    <a:pt x="11872" y="34341"/>
                  </a:cubicBezTo>
                  <a:cubicBezTo>
                    <a:pt x="68520" y="55252"/>
                    <a:pt x="126468" y="74745"/>
                    <a:pt x="184120" y="92348"/>
                  </a:cubicBezTo>
                  <a:cubicBezTo>
                    <a:pt x="185811" y="92834"/>
                    <a:pt x="187559" y="93092"/>
                    <a:pt x="189318" y="93116"/>
                  </a:cubicBezTo>
                  <a:cubicBezTo>
                    <a:pt x="199105" y="93104"/>
                    <a:pt x="207030" y="85161"/>
                    <a:pt x="207018" y="75374"/>
                  </a:cubicBezTo>
                  <a:cubicBezTo>
                    <a:pt x="207009" y="67582"/>
                    <a:pt x="201911" y="60711"/>
                    <a:pt x="194457" y="58442"/>
                  </a:cubicBezTo>
                  <a:close/>
                </a:path>
              </a:pathLst>
            </a:custGeom>
            <a:grpFill/>
            <a:ln w="5907" cap="flat">
              <a:noFill/>
              <a:prstDash val="solid"/>
              <a:miter/>
            </a:ln>
          </p:spPr>
          <p:txBody>
            <a:bodyPr rtlCol="0" anchor="ctr"/>
            <a:lstStyle/>
            <a:p>
              <a:endParaRPr lang="en-ID"/>
            </a:p>
          </p:txBody>
        </p:sp>
        <p:sp>
          <p:nvSpPr>
            <p:cNvPr id="489" name="Freeform: Shape 488"/>
            <p:cNvSpPr/>
            <p:nvPr/>
          </p:nvSpPr>
          <p:spPr>
            <a:xfrm>
              <a:off x="4688181" y="6162119"/>
              <a:ext cx="198844" cy="112632"/>
            </a:xfrm>
            <a:custGeom>
              <a:avLst/>
              <a:gdLst>
                <a:gd name="connsiteX0" fmla="*/ 139821 w 198844"/>
                <a:gd name="connsiteY0" fmla="*/ 56988 h 112632"/>
                <a:gd name="connsiteX1" fmla="*/ 25226 w 198844"/>
                <a:gd name="connsiteY1" fmla="*/ 1640 h 112632"/>
                <a:gd name="connsiteX2" fmla="*/ 1391 w 198844"/>
                <a:gd name="connsiteY2" fmla="*/ 9407 h 112632"/>
                <a:gd name="connsiteX3" fmla="*/ 9159 w 198844"/>
                <a:gd name="connsiteY3" fmla="*/ 33242 h 112632"/>
                <a:gd name="connsiteX4" fmla="*/ 125054 w 198844"/>
                <a:gd name="connsiteY4" fmla="*/ 89181 h 112632"/>
                <a:gd name="connsiteX5" fmla="*/ 173491 w 198844"/>
                <a:gd name="connsiteY5" fmla="*/ 110860 h 112632"/>
                <a:gd name="connsiteX6" fmla="*/ 196824 w 198844"/>
                <a:gd name="connsiteY6" fmla="*/ 101703 h 112632"/>
                <a:gd name="connsiteX7" fmla="*/ 187668 w 198844"/>
                <a:gd name="connsiteY7" fmla="*/ 78371 h 112632"/>
                <a:gd name="connsiteX8" fmla="*/ 139821 w 198844"/>
                <a:gd name="connsiteY8" fmla="*/ 56988 h 1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44" h="112632">
                  <a:moveTo>
                    <a:pt x="139821" y="56988"/>
                  </a:moveTo>
                  <a:cubicBezTo>
                    <a:pt x="101367" y="39267"/>
                    <a:pt x="63030" y="20719"/>
                    <a:pt x="25226" y="1640"/>
                  </a:cubicBezTo>
                  <a:cubicBezTo>
                    <a:pt x="16499" y="-2797"/>
                    <a:pt x="5828" y="681"/>
                    <a:pt x="1391" y="9407"/>
                  </a:cubicBezTo>
                  <a:cubicBezTo>
                    <a:pt x="-3045" y="18134"/>
                    <a:pt x="432" y="28805"/>
                    <a:pt x="9159" y="33242"/>
                  </a:cubicBezTo>
                  <a:cubicBezTo>
                    <a:pt x="47141" y="52558"/>
                    <a:pt x="85950" y="71401"/>
                    <a:pt x="125054" y="89181"/>
                  </a:cubicBezTo>
                  <a:cubicBezTo>
                    <a:pt x="141062" y="96505"/>
                    <a:pt x="157365" y="103831"/>
                    <a:pt x="173491" y="110860"/>
                  </a:cubicBezTo>
                  <a:cubicBezTo>
                    <a:pt x="182462" y="114774"/>
                    <a:pt x="192909" y="110675"/>
                    <a:pt x="196824" y="101703"/>
                  </a:cubicBezTo>
                  <a:cubicBezTo>
                    <a:pt x="200738" y="92732"/>
                    <a:pt x="196639" y="82286"/>
                    <a:pt x="187668" y="78371"/>
                  </a:cubicBezTo>
                  <a:cubicBezTo>
                    <a:pt x="171719" y="71106"/>
                    <a:pt x="155593" y="63899"/>
                    <a:pt x="139821" y="56988"/>
                  </a:cubicBezTo>
                  <a:close/>
                </a:path>
              </a:pathLst>
            </a:custGeom>
            <a:grpFill/>
            <a:ln w="5907" cap="flat">
              <a:noFill/>
              <a:prstDash val="solid"/>
              <a:miter/>
            </a:ln>
          </p:spPr>
          <p:txBody>
            <a:bodyPr rtlCol="0" anchor="ctr"/>
            <a:lstStyle/>
            <a:p>
              <a:endParaRPr lang="en-ID"/>
            </a:p>
          </p:txBody>
        </p:sp>
        <p:sp>
          <p:nvSpPr>
            <p:cNvPr id="490" name="Freeform: Shape 489"/>
            <p:cNvSpPr/>
            <p:nvPr/>
          </p:nvSpPr>
          <p:spPr>
            <a:xfrm>
              <a:off x="5721182" y="6475777"/>
              <a:ext cx="215041" cy="51676"/>
            </a:xfrm>
            <a:custGeom>
              <a:avLst/>
              <a:gdLst>
                <a:gd name="connsiteX0" fmla="*/ 14191 w 215041"/>
                <a:gd name="connsiteY0" fmla="*/ 34958 h 51676"/>
                <a:gd name="connsiteX1" fmla="*/ 195121 w 215041"/>
                <a:gd name="connsiteY1" fmla="*/ 51379 h 51676"/>
                <a:gd name="connsiteX2" fmla="*/ 196244 w 215041"/>
                <a:gd name="connsiteY2" fmla="*/ 51379 h 51676"/>
                <a:gd name="connsiteX3" fmla="*/ 214497 w 215041"/>
                <a:gd name="connsiteY3" fmla="*/ 34190 h 51676"/>
                <a:gd name="connsiteX4" fmla="*/ 197307 w 215041"/>
                <a:gd name="connsiteY4" fmla="*/ 15937 h 51676"/>
                <a:gd name="connsiteX5" fmla="*/ 18385 w 215041"/>
                <a:gd name="connsiteY5" fmla="*/ -248 h 51676"/>
                <a:gd name="connsiteX6" fmla="*/ -496 w 215041"/>
                <a:gd name="connsiteY6" fmla="*/ 16232 h 51676"/>
                <a:gd name="connsiteX7" fmla="*/ 14191 w 215041"/>
                <a:gd name="connsiteY7" fmla="*/ 34899 h 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41" h="51676">
                  <a:moveTo>
                    <a:pt x="14191" y="34958"/>
                  </a:moveTo>
                  <a:cubicBezTo>
                    <a:pt x="73969" y="42164"/>
                    <a:pt x="134871" y="47658"/>
                    <a:pt x="195121" y="51379"/>
                  </a:cubicBezTo>
                  <a:lnTo>
                    <a:pt x="196244" y="51379"/>
                  </a:lnTo>
                  <a:cubicBezTo>
                    <a:pt x="206031" y="51673"/>
                    <a:pt x="214203" y="43977"/>
                    <a:pt x="214497" y="34190"/>
                  </a:cubicBezTo>
                  <a:cubicBezTo>
                    <a:pt x="214790" y="24403"/>
                    <a:pt x="207094" y="16231"/>
                    <a:pt x="197307" y="15937"/>
                  </a:cubicBezTo>
                  <a:cubicBezTo>
                    <a:pt x="137706" y="12275"/>
                    <a:pt x="77513" y="6781"/>
                    <a:pt x="18385" y="-248"/>
                  </a:cubicBezTo>
                  <a:cubicBezTo>
                    <a:pt x="8621" y="-911"/>
                    <a:pt x="167" y="6468"/>
                    <a:pt x="-496" y="16232"/>
                  </a:cubicBezTo>
                  <a:cubicBezTo>
                    <a:pt x="-1112" y="25300"/>
                    <a:pt x="5233" y="33363"/>
                    <a:pt x="14191" y="34899"/>
                  </a:cubicBezTo>
                  <a:close/>
                </a:path>
              </a:pathLst>
            </a:custGeom>
            <a:grpFill/>
            <a:ln w="5907" cap="flat">
              <a:noFill/>
              <a:prstDash val="solid"/>
              <a:miter/>
            </a:ln>
          </p:spPr>
          <p:txBody>
            <a:bodyPr rtlCol="0" anchor="ctr"/>
            <a:lstStyle/>
            <a:p>
              <a:endParaRPr lang="en-ID"/>
            </a:p>
          </p:txBody>
        </p:sp>
        <p:sp>
          <p:nvSpPr>
            <p:cNvPr id="491" name="Freeform: Shape 490"/>
            <p:cNvSpPr/>
            <p:nvPr/>
          </p:nvSpPr>
          <p:spPr>
            <a:xfrm>
              <a:off x="4087368" y="5761519"/>
              <a:ext cx="176996" cy="148824"/>
            </a:xfrm>
            <a:custGeom>
              <a:avLst/>
              <a:gdLst>
                <a:gd name="connsiteX0" fmla="*/ 169489 w 176996"/>
                <a:gd name="connsiteY0" fmla="*/ 116638 h 148824"/>
                <a:gd name="connsiteX1" fmla="*/ 29198 w 176996"/>
                <a:gd name="connsiteY1" fmla="*/ 4406 h 148824"/>
                <a:gd name="connsiteX2" fmla="*/ 4157 w 176996"/>
                <a:gd name="connsiteY2" fmla="*/ 5418 h 148824"/>
                <a:gd name="connsiteX3" fmla="*/ 5170 w 176996"/>
                <a:gd name="connsiteY3" fmla="*/ 30458 h 148824"/>
                <a:gd name="connsiteX4" fmla="*/ 6279 w 176996"/>
                <a:gd name="connsiteY4" fmla="*/ 31400 h 148824"/>
                <a:gd name="connsiteX5" fmla="*/ 148047 w 176996"/>
                <a:gd name="connsiteY5" fmla="*/ 144932 h 148824"/>
                <a:gd name="connsiteX6" fmla="*/ 158679 w 176996"/>
                <a:gd name="connsiteY6" fmla="*/ 148535 h 148824"/>
                <a:gd name="connsiteX7" fmla="*/ 176459 w 176996"/>
                <a:gd name="connsiteY7" fmla="*/ 130873 h 148824"/>
                <a:gd name="connsiteX8" fmla="*/ 169371 w 176996"/>
                <a:gd name="connsiteY8" fmla="*/ 116637 h 1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96" h="148824">
                  <a:moveTo>
                    <a:pt x="169489" y="116638"/>
                  </a:moveTo>
                  <a:cubicBezTo>
                    <a:pt x="121879" y="80723"/>
                    <a:pt x="74977" y="42978"/>
                    <a:pt x="29198" y="4406"/>
                  </a:cubicBezTo>
                  <a:cubicBezTo>
                    <a:pt x="22004" y="-2230"/>
                    <a:pt x="10793" y="-1777"/>
                    <a:pt x="4157" y="5418"/>
                  </a:cubicBezTo>
                  <a:cubicBezTo>
                    <a:pt x="-2478" y="12612"/>
                    <a:pt x="-2025" y="23823"/>
                    <a:pt x="5170" y="30458"/>
                  </a:cubicBezTo>
                  <a:cubicBezTo>
                    <a:pt x="5527" y="30787"/>
                    <a:pt x="5897" y="31102"/>
                    <a:pt x="6279" y="31400"/>
                  </a:cubicBezTo>
                  <a:cubicBezTo>
                    <a:pt x="52236" y="70445"/>
                    <a:pt x="99964" y="108664"/>
                    <a:pt x="148047" y="144932"/>
                  </a:cubicBezTo>
                  <a:cubicBezTo>
                    <a:pt x="151106" y="147254"/>
                    <a:pt x="154838" y="148519"/>
                    <a:pt x="158679" y="148535"/>
                  </a:cubicBezTo>
                  <a:cubicBezTo>
                    <a:pt x="168466" y="148568"/>
                    <a:pt x="176426" y="140660"/>
                    <a:pt x="176459" y="130873"/>
                  </a:cubicBezTo>
                  <a:cubicBezTo>
                    <a:pt x="176478" y="125275"/>
                    <a:pt x="173850" y="119997"/>
                    <a:pt x="169371" y="116637"/>
                  </a:cubicBezTo>
                  <a:close/>
                </a:path>
              </a:pathLst>
            </a:custGeom>
            <a:grpFill/>
            <a:ln w="5907" cap="flat">
              <a:noFill/>
              <a:prstDash val="solid"/>
              <a:miter/>
            </a:ln>
          </p:spPr>
          <p:txBody>
            <a:bodyPr rtlCol="0" anchor="ctr"/>
            <a:lstStyle/>
            <a:p>
              <a:endParaRPr lang="en-ID"/>
            </a:p>
          </p:txBody>
        </p:sp>
        <p:sp>
          <p:nvSpPr>
            <p:cNvPr id="492" name="Freeform: Shape 491"/>
            <p:cNvSpPr/>
            <p:nvPr/>
          </p:nvSpPr>
          <p:spPr>
            <a:xfrm>
              <a:off x="2667118" y="2906646"/>
              <a:ext cx="813036" cy="2641895"/>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493" name="Freeform: Shape 492"/>
            <p:cNvSpPr/>
            <p:nvPr/>
          </p:nvSpPr>
          <p:spPr>
            <a:xfrm>
              <a:off x="4386461" y="6316920"/>
              <a:ext cx="762059" cy="397893"/>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494" name="Freeform: Shape 493"/>
            <p:cNvSpPr/>
            <p:nvPr/>
          </p:nvSpPr>
          <p:spPr>
            <a:xfrm>
              <a:off x="5046448" y="2379566"/>
              <a:ext cx="2099990" cy="2100166"/>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pFill/>
            <a:ln w="5907" cap="flat">
              <a:noFill/>
              <a:prstDash val="solid"/>
              <a:miter/>
            </a:ln>
          </p:spPr>
          <p:txBody>
            <a:bodyPr rtlCol="0" anchor="ctr"/>
            <a:lstStyle/>
            <a:p>
              <a:endParaRPr lang="en-ID"/>
            </a:p>
          </p:txBody>
        </p:sp>
        <p:sp>
          <p:nvSpPr>
            <p:cNvPr id="495" name="Freeform: Shape 494"/>
            <p:cNvSpPr/>
            <p:nvPr/>
          </p:nvSpPr>
          <p:spPr>
            <a:xfrm>
              <a:off x="4810701" y="2143878"/>
              <a:ext cx="2571779" cy="2571602"/>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pFill/>
            <a:ln w="5907" cap="flat">
              <a:noFill/>
              <a:prstDash val="solid"/>
              <a:miter/>
            </a:ln>
          </p:spPr>
          <p:txBody>
            <a:bodyPr rtlCol="0" anchor="ctr"/>
            <a:lstStyle/>
            <a:p>
              <a:endParaRPr lang="en-ID"/>
            </a:p>
          </p:txBody>
        </p:sp>
        <p:sp>
          <p:nvSpPr>
            <p:cNvPr id="496" name="Freeform: Shape 495"/>
            <p:cNvSpPr/>
            <p:nvPr/>
          </p:nvSpPr>
          <p:spPr>
            <a:xfrm>
              <a:off x="4486584" y="1819880"/>
              <a:ext cx="3219952" cy="3219834"/>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pFill/>
            <a:ln w="5907" cap="flat">
              <a:noFill/>
              <a:prstDash val="solid"/>
              <a:miter/>
            </a:ln>
          </p:spPr>
          <p:txBody>
            <a:bodyPr rtlCol="0" anchor="ctr"/>
            <a:lstStyle/>
            <a:p>
              <a:endParaRPr lang="en-ID"/>
            </a:p>
          </p:txBody>
        </p:sp>
        <p:sp>
          <p:nvSpPr>
            <p:cNvPr id="497" name="Freeform: Shape 496"/>
            <p:cNvSpPr/>
            <p:nvPr/>
          </p:nvSpPr>
          <p:spPr>
            <a:xfrm>
              <a:off x="4311679" y="1644738"/>
              <a:ext cx="3570118" cy="3569940"/>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pFill/>
            <a:ln w="5907" cap="flat">
              <a:noFill/>
              <a:prstDash val="solid"/>
              <a:miter/>
            </a:ln>
          </p:spPr>
          <p:txBody>
            <a:bodyPr rtlCol="0" anchor="ctr"/>
            <a:lstStyle/>
            <a:p>
              <a:endParaRPr lang="en-ID"/>
            </a:p>
          </p:txBody>
        </p:sp>
        <p:sp>
          <p:nvSpPr>
            <p:cNvPr id="498" name="Freeform: Shape 497"/>
            <p:cNvSpPr/>
            <p:nvPr/>
          </p:nvSpPr>
          <p:spPr>
            <a:xfrm>
              <a:off x="3891280" y="3178248"/>
              <a:ext cx="294640" cy="25896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pFill/>
            <a:ln w="5907" cap="flat">
              <a:noFill/>
              <a:prstDash val="solid"/>
              <a:miter/>
            </a:ln>
          </p:spPr>
          <p:txBody>
            <a:bodyPr rtlCol="0" anchor="ctr"/>
            <a:lstStyle/>
            <a:p>
              <a:endParaRPr lang="en-ID"/>
            </a:p>
          </p:txBody>
        </p:sp>
        <p:sp>
          <p:nvSpPr>
            <p:cNvPr id="499" name="Freeform: Shape 498"/>
            <p:cNvSpPr/>
            <p:nvPr/>
          </p:nvSpPr>
          <p:spPr>
            <a:xfrm>
              <a:off x="3927903" y="2814260"/>
              <a:ext cx="317795" cy="276742"/>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pFill/>
            <a:ln w="5907" cap="flat">
              <a:noFill/>
              <a:prstDash val="solid"/>
              <a:miter/>
            </a:ln>
          </p:spPr>
          <p:txBody>
            <a:bodyPr rtlCol="0" anchor="ctr"/>
            <a:lstStyle/>
            <a:p>
              <a:endParaRPr lang="en-ID"/>
            </a:p>
          </p:txBody>
        </p:sp>
        <p:sp>
          <p:nvSpPr>
            <p:cNvPr id="500" name="Freeform: Shape 499"/>
            <p:cNvSpPr/>
            <p:nvPr/>
          </p:nvSpPr>
          <p:spPr>
            <a:xfrm>
              <a:off x="4035823" y="2471420"/>
              <a:ext cx="330081" cy="285897"/>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pFill/>
            <a:ln w="5907" cap="flat">
              <a:noFill/>
              <a:prstDash val="solid"/>
              <a:miter/>
            </a:ln>
          </p:spPr>
          <p:txBody>
            <a:bodyPr rtlCol="0" anchor="ctr"/>
            <a:lstStyle/>
            <a:p>
              <a:endParaRPr lang="en-ID"/>
            </a:p>
          </p:txBody>
        </p:sp>
        <p:sp>
          <p:nvSpPr>
            <p:cNvPr id="501" name="Freeform: Shape 500"/>
            <p:cNvSpPr/>
            <p:nvPr/>
          </p:nvSpPr>
          <p:spPr>
            <a:xfrm>
              <a:off x="4210552" y="2147363"/>
              <a:ext cx="332385" cy="298243"/>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pFill/>
            <a:ln w="5907" cap="flat">
              <a:noFill/>
              <a:prstDash val="solid"/>
              <a:miter/>
            </a:ln>
          </p:spPr>
          <p:txBody>
            <a:bodyPr rtlCol="0" anchor="ctr"/>
            <a:lstStyle/>
            <a:p>
              <a:endParaRPr lang="en-ID"/>
            </a:p>
          </p:txBody>
        </p:sp>
        <p:sp>
          <p:nvSpPr>
            <p:cNvPr id="502" name="Freeform: Shape 501"/>
            <p:cNvSpPr/>
            <p:nvPr/>
          </p:nvSpPr>
          <p:spPr>
            <a:xfrm>
              <a:off x="4446831" y="1845871"/>
              <a:ext cx="323525" cy="320040"/>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pFill/>
            <a:ln w="5907" cap="flat">
              <a:noFill/>
              <a:prstDash val="solid"/>
              <a:miter/>
            </a:ln>
          </p:spPr>
          <p:txBody>
            <a:bodyPr rtlCol="0" anchor="ctr"/>
            <a:lstStyle/>
            <a:p>
              <a:endParaRPr lang="en-ID"/>
            </a:p>
          </p:txBody>
        </p:sp>
        <p:sp>
          <p:nvSpPr>
            <p:cNvPr id="503" name="Freeform: Shape 502"/>
            <p:cNvSpPr/>
            <p:nvPr/>
          </p:nvSpPr>
          <p:spPr>
            <a:xfrm>
              <a:off x="4736391" y="1595769"/>
              <a:ext cx="304504" cy="331263"/>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pFill/>
            <a:ln w="5907" cap="flat">
              <a:noFill/>
              <a:prstDash val="solid"/>
              <a:miter/>
            </a:ln>
          </p:spPr>
          <p:txBody>
            <a:bodyPr rtlCol="0" anchor="ctr"/>
            <a:lstStyle/>
            <a:p>
              <a:endParaRPr lang="en-ID"/>
            </a:p>
          </p:txBody>
        </p:sp>
        <p:sp>
          <p:nvSpPr>
            <p:cNvPr id="504" name="Freeform: Shape 503"/>
            <p:cNvSpPr/>
            <p:nvPr/>
          </p:nvSpPr>
          <p:spPr>
            <a:xfrm>
              <a:off x="5070076" y="1405742"/>
              <a:ext cx="302791" cy="331440"/>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pFill/>
            <a:ln w="5907" cap="flat">
              <a:noFill/>
              <a:prstDash val="solid"/>
              <a:miter/>
            </a:ln>
          </p:spPr>
          <p:txBody>
            <a:bodyPr rtlCol="0" anchor="ctr"/>
            <a:lstStyle/>
            <a:p>
              <a:endParaRPr lang="en-ID"/>
            </a:p>
          </p:txBody>
        </p:sp>
        <p:sp>
          <p:nvSpPr>
            <p:cNvPr id="505" name="Freeform: Shape 504"/>
            <p:cNvSpPr/>
            <p:nvPr/>
          </p:nvSpPr>
          <p:spPr>
            <a:xfrm>
              <a:off x="5437962" y="1280691"/>
              <a:ext cx="294285" cy="321930"/>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pFill/>
            <a:ln w="5907" cap="flat">
              <a:noFill/>
              <a:prstDash val="solid"/>
              <a:miter/>
            </a:ln>
          </p:spPr>
          <p:txBody>
            <a:bodyPr rtlCol="0" anchor="ctr"/>
            <a:lstStyle/>
            <a:p>
              <a:endParaRPr lang="en-ID"/>
            </a:p>
          </p:txBody>
        </p:sp>
        <p:sp>
          <p:nvSpPr>
            <p:cNvPr id="506" name="Freeform: Shape 505"/>
            <p:cNvSpPr/>
            <p:nvPr/>
          </p:nvSpPr>
          <p:spPr>
            <a:xfrm>
              <a:off x="5827350" y="1226760"/>
              <a:ext cx="276151" cy="30096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pFill/>
            <a:ln w="5907" cap="flat">
              <a:noFill/>
              <a:prstDash val="solid"/>
              <a:miter/>
            </a:ln>
          </p:spPr>
          <p:txBody>
            <a:bodyPr rtlCol="0" anchor="ctr"/>
            <a:lstStyle/>
            <a:p>
              <a:endParaRPr lang="en-ID"/>
            </a:p>
          </p:txBody>
        </p:sp>
        <p:sp>
          <p:nvSpPr>
            <p:cNvPr id="507" name="Freeform: Shape 506"/>
            <p:cNvSpPr/>
            <p:nvPr/>
          </p:nvSpPr>
          <p:spPr>
            <a:xfrm>
              <a:off x="3149009" y="1819467"/>
              <a:ext cx="725967" cy="1420096"/>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508" name="Freeform: Shape 507"/>
            <p:cNvSpPr/>
            <p:nvPr/>
          </p:nvSpPr>
          <p:spPr>
            <a:xfrm>
              <a:off x="4293899" y="806774"/>
              <a:ext cx="588748" cy="523062"/>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509" name="Freeform: Shape 508"/>
            <p:cNvSpPr/>
            <p:nvPr/>
          </p:nvSpPr>
          <p:spPr>
            <a:xfrm>
              <a:off x="4930848" y="572326"/>
              <a:ext cx="497662" cy="41939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510" name="Freeform: Shape 509"/>
            <p:cNvSpPr/>
            <p:nvPr/>
          </p:nvSpPr>
          <p:spPr>
            <a:xfrm>
              <a:off x="2992946" y="3354275"/>
              <a:ext cx="36152" cy="151456"/>
            </a:xfrm>
            <a:custGeom>
              <a:avLst/>
              <a:gdLst>
                <a:gd name="connsiteX0" fmla="*/ -537 w 36152"/>
                <a:gd name="connsiteY0" fmla="*/ 78807 h 151456"/>
                <a:gd name="connsiteX1" fmla="*/ 172 w 36152"/>
                <a:gd name="connsiteY1" fmla="*/ 133446 h 151456"/>
                <a:gd name="connsiteX2" fmla="*/ 17893 w 36152"/>
                <a:gd name="connsiteY2" fmla="*/ 151167 h 151456"/>
                <a:gd name="connsiteX3" fmla="*/ 17893 w 36152"/>
                <a:gd name="connsiteY3" fmla="*/ 151167 h 151456"/>
                <a:gd name="connsiteX4" fmla="*/ 35613 w 36152"/>
                <a:gd name="connsiteY4" fmla="*/ 133446 h 151456"/>
                <a:gd name="connsiteX5" fmla="*/ 34846 w 36152"/>
                <a:gd name="connsiteY5" fmla="*/ 75558 h 151456"/>
                <a:gd name="connsiteX6" fmla="*/ 35613 w 36152"/>
                <a:gd name="connsiteY6" fmla="*/ 17670 h 151456"/>
                <a:gd name="connsiteX7" fmla="*/ 18129 w 36152"/>
                <a:gd name="connsiteY7" fmla="*/ -288 h 151456"/>
                <a:gd name="connsiteX8" fmla="*/ 172 w 36152"/>
                <a:gd name="connsiteY8" fmla="*/ 17197 h 151456"/>
                <a:gd name="connsiteX9" fmla="*/ -537 w 36152"/>
                <a:gd name="connsiteY9" fmla="*/ 71896 h 151456"/>
                <a:gd name="connsiteX10" fmla="*/ -537 w 36152"/>
                <a:gd name="connsiteY10" fmla="*/ 72841 h 151456"/>
                <a:gd name="connsiteX11" fmla="*/ -537 w 36152"/>
                <a:gd name="connsiteY11" fmla="*/ 78275 h 151456"/>
                <a:gd name="connsiteX12" fmla="*/ -537 w 36152"/>
                <a:gd name="connsiteY12" fmla="*/ 78807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2" h="151456">
                  <a:moveTo>
                    <a:pt x="-537" y="78807"/>
                  </a:moveTo>
                  <a:lnTo>
                    <a:pt x="172" y="133446"/>
                  </a:lnTo>
                  <a:cubicBezTo>
                    <a:pt x="172" y="143233"/>
                    <a:pt x="8106" y="151167"/>
                    <a:pt x="17893" y="151167"/>
                  </a:cubicBezTo>
                  <a:lnTo>
                    <a:pt x="17893" y="151167"/>
                  </a:lnTo>
                  <a:cubicBezTo>
                    <a:pt x="27680" y="151167"/>
                    <a:pt x="35613" y="143233"/>
                    <a:pt x="35613" y="133446"/>
                  </a:cubicBezTo>
                  <a:lnTo>
                    <a:pt x="34846" y="75558"/>
                  </a:lnTo>
                  <a:lnTo>
                    <a:pt x="35613" y="17670"/>
                  </a:lnTo>
                  <a:cubicBezTo>
                    <a:pt x="35744" y="7883"/>
                    <a:pt x="27916" y="-157"/>
                    <a:pt x="18129" y="-288"/>
                  </a:cubicBezTo>
                  <a:cubicBezTo>
                    <a:pt x="8342" y="-418"/>
                    <a:pt x="302" y="7410"/>
                    <a:pt x="172" y="17197"/>
                  </a:cubicBezTo>
                  <a:lnTo>
                    <a:pt x="-537" y="71896"/>
                  </a:lnTo>
                  <a:cubicBezTo>
                    <a:pt x="-537" y="71896"/>
                    <a:pt x="-537" y="72486"/>
                    <a:pt x="-537" y="72841"/>
                  </a:cubicBezTo>
                  <a:lnTo>
                    <a:pt x="-537" y="78275"/>
                  </a:lnTo>
                  <a:cubicBezTo>
                    <a:pt x="-537" y="78275"/>
                    <a:pt x="-537" y="78452"/>
                    <a:pt x="-537" y="78807"/>
                  </a:cubicBezTo>
                  <a:close/>
                </a:path>
              </a:pathLst>
            </a:custGeom>
            <a:grpFill/>
            <a:ln w="5907" cap="flat">
              <a:noFill/>
              <a:prstDash val="solid"/>
              <a:miter/>
            </a:ln>
          </p:spPr>
          <p:txBody>
            <a:bodyPr rtlCol="0" anchor="ctr"/>
            <a:lstStyle/>
            <a:p>
              <a:endParaRPr lang="en-ID"/>
            </a:p>
          </p:txBody>
        </p:sp>
        <p:sp>
          <p:nvSpPr>
            <p:cNvPr id="511" name="Freeform: Shape 510"/>
            <p:cNvSpPr/>
            <p:nvPr/>
          </p:nvSpPr>
          <p:spPr>
            <a:xfrm>
              <a:off x="3615692" y="1421220"/>
              <a:ext cx="148437" cy="176579"/>
            </a:xfrm>
            <a:custGeom>
              <a:avLst/>
              <a:gdLst>
                <a:gd name="connsiteX0" fmla="*/ 6638 w 148437"/>
                <a:gd name="connsiteY0" fmla="*/ 172724 h 176579"/>
                <a:gd name="connsiteX1" fmla="*/ 31447 w 148437"/>
                <a:gd name="connsiteY1" fmla="*/ 169239 h 176579"/>
                <a:gd name="connsiteX2" fmla="*/ 143680 w 148437"/>
                <a:gd name="connsiteY2" fmla="*/ 28948 h 176579"/>
                <a:gd name="connsiteX3" fmla="*/ 141642 w 148437"/>
                <a:gd name="connsiteY3" fmla="*/ 3932 h 176579"/>
                <a:gd name="connsiteX4" fmla="*/ 116626 w 148437"/>
                <a:gd name="connsiteY4" fmla="*/ 5970 h 176579"/>
                <a:gd name="connsiteX5" fmla="*/ 3094 w 148437"/>
                <a:gd name="connsiteY5" fmla="*/ 147738 h 176579"/>
                <a:gd name="connsiteX6" fmla="*/ 6439 w 148437"/>
                <a:gd name="connsiteY6" fmla="*/ 172574 h 176579"/>
                <a:gd name="connsiteX7" fmla="*/ 6638 w 148437"/>
                <a:gd name="connsiteY7" fmla="*/ 172724 h 1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37" h="176579">
                  <a:moveTo>
                    <a:pt x="6638" y="172724"/>
                  </a:moveTo>
                  <a:cubicBezTo>
                    <a:pt x="14452" y="178609"/>
                    <a:pt x="25557" y="177049"/>
                    <a:pt x="31447" y="169239"/>
                  </a:cubicBezTo>
                  <a:cubicBezTo>
                    <a:pt x="67362" y="121570"/>
                    <a:pt x="105107" y="74373"/>
                    <a:pt x="143680" y="28948"/>
                  </a:cubicBezTo>
                  <a:cubicBezTo>
                    <a:pt x="150025" y="21477"/>
                    <a:pt x="149112" y="10277"/>
                    <a:pt x="141642" y="3932"/>
                  </a:cubicBezTo>
                  <a:cubicBezTo>
                    <a:pt x="134171" y="-2413"/>
                    <a:pt x="122971" y="-1501"/>
                    <a:pt x="116626" y="5970"/>
                  </a:cubicBezTo>
                  <a:cubicBezTo>
                    <a:pt x="77581" y="51985"/>
                    <a:pt x="39421" y="99714"/>
                    <a:pt x="3094" y="147738"/>
                  </a:cubicBezTo>
                  <a:cubicBezTo>
                    <a:pt x="-2841" y="155520"/>
                    <a:pt x="-1343" y="166640"/>
                    <a:pt x="6439" y="172574"/>
                  </a:cubicBezTo>
                  <a:cubicBezTo>
                    <a:pt x="6505" y="172625"/>
                    <a:pt x="6571" y="172675"/>
                    <a:pt x="6638" y="172724"/>
                  </a:cubicBezTo>
                  <a:close/>
                </a:path>
              </a:pathLst>
            </a:custGeom>
            <a:grpFill/>
            <a:ln w="5907" cap="flat">
              <a:noFill/>
              <a:prstDash val="solid"/>
              <a:miter/>
            </a:ln>
          </p:spPr>
          <p:txBody>
            <a:bodyPr rtlCol="0" anchor="ctr"/>
            <a:lstStyle/>
            <a:p>
              <a:endParaRPr lang="en-ID"/>
            </a:p>
          </p:txBody>
        </p:sp>
        <p:sp>
          <p:nvSpPr>
            <p:cNvPr id="512" name="Freeform: Shape 511"/>
            <p:cNvSpPr/>
            <p:nvPr/>
          </p:nvSpPr>
          <p:spPr>
            <a:xfrm>
              <a:off x="5397956" y="369171"/>
              <a:ext cx="212539" cy="70661"/>
            </a:xfrm>
            <a:custGeom>
              <a:avLst/>
              <a:gdLst>
                <a:gd name="connsiteX0" fmla="*/ 211716 w 212539"/>
                <a:gd name="connsiteY0" fmla="*/ 14552 h 70661"/>
                <a:gd name="connsiteX1" fmla="*/ 191348 w 212539"/>
                <a:gd name="connsiteY1" fmla="*/ -50 h 70661"/>
                <a:gd name="connsiteX2" fmla="*/ 191278 w 212539"/>
                <a:gd name="connsiteY2" fmla="*/ -39 h 70661"/>
                <a:gd name="connsiteX3" fmla="*/ 14069 w 212539"/>
                <a:gd name="connsiteY3" fmla="*/ 35403 h 70661"/>
                <a:gd name="connsiteX4" fmla="*/ 13124 w 212539"/>
                <a:gd name="connsiteY4" fmla="*/ 35403 h 70661"/>
                <a:gd name="connsiteX5" fmla="*/ -61 w 212539"/>
                <a:gd name="connsiteY5" fmla="*/ 56716 h 70661"/>
                <a:gd name="connsiteX6" fmla="*/ 17082 w 212539"/>
                <a:gd name="connsiteY6" fmla="*/ 70372 h 70661"/>
                <a:gd name="connsiteX7" fmla="*/ 21098 w 212539"/>
                <a:gd name="connsiteY7" fmla="*/ 69959 h 70661"/>
                <a:gd name="connsiteX8" fmla="*/ 21925 w 212539"/>
                <a:gd name="connsiteY8" fmla="*/ 69959 h 70661"/>
                <a:gd name="connsiteX9" fmla="*/ 197304 w 212539"/>
                <a:gd name="connsiteY9" fmla="*/ 35167 h 70661"/>
                <a:gd name="connsiteX10" fmla="*/ 211739 w 212539"/>
                <a:gd name="connsiteY10" fmla="*/ 14681 h 70661"/>
                <a:gd name="connsiteX11" fmla="*/ 211716 w 212539"/>
                <a:gd name="connsiteY11" fmla="*/ 14552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39" h="70661">
                  <a:moveTo>
                    <a:pt x="211716" y="14552"/>
                  </a:moveTo>
                  <a:cubicBezTo>
                    <a:pt x="210124" y="4895"/>
                    <a:pt x="201005" y="-1642"/>
                    <a:pt x="191348" y="-50"/>
                  </a:cubicBezTo>
                  <a:cubicBezTo>
                    <a:pt x="191325" y="-47"/>
                    <a:pt x="191301" y="-43"/>
                    <a:pt x="191278" y="-39"/>
                  </a:cubicBezTo>
                  <a:cubicBezTo>
                    <a:pt x="131913" y="9944"/>
                    <a:pt x="72253" y="21817"/>
                    <a:pt x="14069" y="35403"/>
                  </a:cubicBezTo>
                  <a:lnTo>
                    <a:pt x="13124" y="35403"/>
                  </a:lnTo>
                  <a:cubicBezTo>
                    <a:pt x="3598" y="37648"/>
                    <a:pt x="-2305" y="47189"/>
                    <a:pt x="-61" y="56716"/>
                  </a:cubicBezTo>
                  <a:cubicBezTo>
                    <a:pt x="1815" y="64679"/>
                    <a:pt x="8900" y="70324"/>
                    <a:pt x="17082" y="70372"/>
                  </a:cubicBezTo>
                  <a:cubicBezTo>
                    <a:pt x="18432" y="70378"/>
                    <a:pt x="19778" y="70239"/>
                    <a:pt x="21098" y="69959"/>
                  </a:cubicBezTo>
                  <a:lnTo>
                    <a:pt x="21925" y="69959"/>
                  </a:lnTo>
                  <a:cubicBezTo>
                    <a:pt x="79578" y="56786"/>
                    <a:pt x="138588" y="45032"/>
                    <a:pt x="197304" y="35167"/>
                  </a:cubicBezTo>
                  <a:cubicBezTo>
                    <a:pt x="206947" y="33496"/>
                    <a:pt x="213410" y="24325"/>
                    <a:pt x="211739" y="14681"/>
                  </a:cubicBezTo>
                  <a:cubicBezTo>
                    <a:pt x="211732" y="14638"/>
                    <a:pt x="211724" y="14595"/>
                    <a:pt x="211716" y="14552"/>
                  </a:cubicBezTo>
                  <a:close/>
                </a:path>
              </a:pathLst>
            </a:custGeom>
            <a:grpFill/>
            <a:ln w="5907" cap="flat">
              <a:noFill/>
              <a:prstDash val="solid"/>
              <a:miter/>
            </a:ln>
          </p:spPr>
          <p:txBody>
            <a:bodyPr rtlCol="0" anchor="ctr"/>
            <a:lstStyle/>
            <a:p>
              <a:endParaRPr lang="en-ID"/>
            </a:p>
          </p:txBody>
        </p:sp>
        <p:sp>
          <p:nvSpPr>
            <p:cNvPr id="513" name="Freeform: Shape 512"/>
            <p:cNvSpPr/>
            <p:nvPr/>
          </p:nvSpPr>
          <p:spPr>
            <a:xfrm>
              <a:off x="5752984" y="330175"/>
              <a:ext cx="216601" cy="49847"/>
            </a:xfrm>
            <a:custGeom>
              <a:avLst/>
              <a:gdLst>
                <a:gd name="connsiteX0" fmla="*/ 16236 w 216601"/>
                <a:gd name="connsiteY0" fmla="*/ 14089 h 49847"/>
                <a:gd name="connsiteX1" fmla="*/ -510 w 216601"/>
                <a:gd name="connsiteY1" fmla="*/ 32784 h 49847"/>
                <a:gd name="connsiteX2" fmla="*/ 18186 w 216601"/>
                <a:gd name="connsiteY2" fmla="*/ 49531 h 49847"/>
                <a:gd name="connsiteX3" fmla="*/ 20076 w 216601"/>
                <a:gd name="connsiteY3" fmla="*/ 49531 h 49847"/>
                <a:gd name="connsiteX4" fmla="*/ 199235 w 216601"/>
                <a:gd name="connsiteY4" fmla="*/ 35177 h 49847"/>
                <a:gd name="connsiteX5" fmla="*/ 216040 w 216601"/>
                <a:gd name="connsiteY5" fmla="*/ 16540 h 49847"/>
                <a:gd name="connsiteX6" fmla="*/ 197403 w 216601"/>
                <a:gd name="connsiteY6" fmla="*/ -265 h 49847"/>
                <a:gd name="connsiteX7" fmla="*/ 16236 w 216601"/>
                <a:gd name="connsiteY7" fmla="*/ 14089 h 4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01" h="49847">
                  <a:moveTo>
                    <a:pt x="16236" y="14089"/>
                  </a:moveTo>
                  <a:cubicBezTo>
                    <a:pt x="6449" y="14627"/>
                    <a:pt x="-1049" y="22997"/>
                    <a:pt x="-510" y="32784"/>
                  </a:cubicBezTo>
                  <a:cubicBezTo>
                    <a:pt x="29" y="42572"/>
                    <a:pt x="8399" y="50069"/>
                    <a:pt x="18186" y="49531"/>
                  </a:cubicBezTo>
                  <a:lnTo>
                    <a:pt x="20076" y="49531"/>
                  </a:lnTo>
                  <a:cubicBezTo>
                    <a:pt x="79146" y="43092"/>
                    <a:pt x="139574" y="38248"/>
                    <a:pt x="199235" y="35177"/>
                  </a:cubicBezTo>
                  <a:cubicBezTo>
                    <a:pt x="209022" y="34671"/>
                    <a:pt x="216546" y="26327"/>
                    <a:pt x="216040" y="16540"/>
                  </a:cubicBezTo>
                  <a:cubicBezTo>
                    <a:pt x="215535" y="6753"/>
                    <a:pt x="207190" y="-771"/>
                    <a:pt x="197403" y="-265"/>
                  </a:cubicBezTo>
                  <a:cubicBezTo>
                    <a:pt x="137093" y="2629"/>
                    <a:pt x="76133" y="7532"/>
                    <a:pt x="16236" y="14089"/>
                  </a:cubicBezTo>
                  <a:close/>
                </a:path>
              </a:pathLst>
            </a:custGeom>
            <a:grpFill/>
            <a:ln w="5907" cap="flat">
              <a:noFill/>
              <a:prstDash val="solid"/>
              <a:miter/>
            </a:ln>
          </p:spPr>
          <p:txBody>
            <a:bodyPr rtlCol="0" anchor="ctr"/>
            <a:lstStyle/>
            <a:p>
              <a:endParaRPr lang="en-ID"/>
            </a:p>
          </p:txBody>
        </p:sp>
        <p:sp>
          <p:nvSpPr>
            <p:cNvPr id="514" name="Freeform: Shape 513"/>
            <p:cNvSpPr/>
            <p:nvPr/>
          </p:nvSpPr>
          <p:spPr>
            <a:xfrm>
              <a:off x="3849821" y="1159371"/>
              <a:ext cx="163930" cy="162727"/>
            </a:xfrm>
            <a:custGeom>
              <a:avLst/>
              <a:gdLst>
                <a:gd name="connsiteX0" fmla="*/ 17175 w 163930"/>
                <a:gd name="connsiteY0" fmla="*/ 162439 h 162727"/>
                <a:gd name="connsiteX1" fmla="*/ 29993 w 163930"/>
                <a:gd name="connsiteY1" fmla="*/ 156945 h 162727"/>
                <a:gd name="connsiteX2" fmla="*/ 102354 w 163930"/>
                <a:gd name="connsiteY2" fmla="*/ 83581 h 162727"/>
                <a:gd name="connsiteX3" fmla="*/ 157761 w 163930"/>
                <a:gd name="connsiteY3" fmla="*/ 30418 h 162727"/>
                <a:gd name="connsiteX4" fmla="*/ 158618 w 163930"/>
                <a:gd name="connsiteY4" fmla="*/ 5343 h 162727"/>
                <a:gd name="connsiteX5" fmla="*/ 133543 w 163930"/>
                <a:gd name="connsiteY5" fmla="*/ 4486 h 162727"/>
                <a:gd name="connsiteX6" fmla="*/ 77545 w 163930"/>
                <a:gd name="connsiteY6" fmla="*/ 58122 h 162727"/>
                <a:gd name="connsiteX7" fmla="*/ 4357 w 163930"/>
                <a:gd name="connsiteY7" fmla="*/ 132313 h 162727"/>
                <a:gd name="connsiteX8" fmla="*/ 4956 w 163930"/>
                <a:gd name="connsiteY8" fmla="*/ 157367 h 162727"/>
                <a:gd name="connsiteX9" fmla="*/ 17175 w 163930"/>
                <a:gd name="connsiteY9" fmla="*/ 162261 h 16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30" h="162727">
                  <a:moveTo>
                    <a:pt x="17175" y="162439"/>
                  </a:moveTo>
                  <a:cubicBezTo>
                    <a:pt x="22019" y="162437"/>
                    <a:pt x="26651" y="160452"/>
                    <a:pt x="29993" y="156945"/>
                  </a:cubicBezTo>
                  <a:cubicBezTo>
                    <a:pt x="53622" y="132195"/>
                    <a:pt x="77958" y="107504"/>
                    <a:pt x="102354" y="83581"/>
                  </a:cubicBezTo>
                  <a:cubicBezTo>
                    <a:pt x="120488" y="65860"/>
                    <a:pt x="139155" y="48139"/>
                    <a:pt x="157761" y="30418"/>
                  </a:cubicBezTo>
                  <a:cubicBezTo>
                    <a:pt x="164922" y="23730"/>
                    <a:pt x="165305" y="12504"/>
                    <a:pt x="158618" y="5343"/>
                  </a:cubicBezTo>
                  <a:cubicBezTo>
                    <a:pt x="151930" y="-1818"/>
                    <a:pt x="140704" y="-2202"/>
                    <a:pt x="133543" y="4486"/>
                  </a:cubicBezTo>
                  <a:cubicBezTo>
                    <a:pt x="114759" y="22207"/>
                    <a:pt x="95915" y="39928"/>
                    <a:pt x="77545" y="58122"/>
                  </a:cubicBezTo>
                  <a:cubicBezTo>
                    <a:pt x="52854" y="82340"/>
                    <a:pt x="28221" y="107268"/>
                    <a:pt x="4357" y="132313"/>
                  </a:cubicBezTo>
                  <a:cubicBezTo>
                    <a:pt x="-2396" y="139397"/>
                    <a:pt x="-2128" y="150614"/>
                    <a:pt x="4956" y="157367"/>
                  </a:cubicBezTo>
                  <a:cubicBezTo>
                    <a:pt x="8250" y="160507"/>
                    <a:pt x="12625" y="162259"/>
                    <a:pt x="17175" y="162261"/>
                  </a:cubicBezTo>
                  <a:close/>
                </a:path>
              </a:pathLst>
            </a:custGeom>
            <a:grpFill/>
            <a:ln w="5907" cap="flat">
              <a:noFill/>
              <a:prstDash val="solid"/>
              <a:miter/>
            </a:ln>
          </p:spPr>
          <p:txBody>
            <a:bodyPr rtlCol="0" anchor="ctr"/>
            <a:lstStyle/>
            <a:p>
              <a:endParaRPr lang="en-ID"/>
            </a:p>
          </p:txBody>
        </p:sp>
        <p:sp>
          <p:nvSpPr>
            <p:cNvPr id="515" name="Freeform: Shape 514"/>
            <p:cNvSpPr/>
            <p:nvPr/>
          </p:nvSpPr>
          <p:spPr>
            <a:xfrm>
              <a:off x="4404639" y="731806"/>
              <a:ext cx="189904" cy="129490"/>
            </a:xfrm>
            <a:custGeom>
              <a:avLst/>
              <a:gdLst>
                <a:gd name="connsiteX0" fmla="*/ 17259 w 189904"/>
                <a:gd name="connsiteY0" fmla="*/ 129201 h 129490"/>
                <a:gd name="connsiteX1" fmla="*/ 26887 w 189904"/>
                <a:gd name="connsiteY1" fmla="*/ 126307 h 129490"/>
                <a:gd name="connsiteX2" fmla="*/ 180468 w 189904"/>
                <a:gd name="connsiteY2" fmla="*/ 32858 h 129490"/>
                <a:gd name="connsiteX3" fmla="*/ 186995 w 189904"/>
                <a:gd name="connsiteY3" fmla="*/ 8610 h 129490"/>
                <a:gd name="connsiteX4" fmla="*/ 162747 w 189904"/>
                <a:gd name="connsiteY4" fmla="*/ 2083 h 129490"/>
                <a:gd name="connsiteX5" fmla="*/ 7571 w 189904"/>
                <a:gd name="connsiteY5" fmla="*/ 96594 h 129490"/>
                <a:gd name="connsiteX6" fmla="*/ 2300 w 189904"/>
                <a:gd name="connsiteY6" fmla="*/ 121095 h 129490"/>
                <a:gd name="connsiteX7" fmla="*/ 17258 w 189904"/>
                <a:gd name="connsiteY7" fmla="*/ 129201 h 1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04" h="129490">
                  <a:moveTo>
                    <a:pt x="17259" y="129201"/>
                  </a:moveTo>
                  <a:cubicBezTo>
                    <a:pt x="20680" y="129186"/>
                    <a:pt x="24024" y="128181"/>
                    <a:pt x="26887" y="126307"/>
                  </a:cubicBezTo>
                  <a:cubicBezTo>
                    <a:pt x="76860" y="93877"/>
                    <a:pt x="128428" y="62393"/>
                    <a:pt x="180468" y="32858"/>
                  </a:cubicBezTo>
                  <a:cubicBezTo>
                    <a:pt x="188967" y="27964"/>
                    <a:pt x="191889" y="17108"/>
                    <a:pt x="186995" y="8610"/>
                  </a:cubicBezTo>
                  <a:cubicBezTo>
                    <a:pt x="182102" y="112"/>
                    <a:pt x="171246" y="-2811"/>
                    <a:pt x="162747" y="2083"/>
                  </a:cubicBezTo>
                  <a:cubicBezTo>
                    <a:pt x="110293" y="31972"/>
                    <a:pt x="58076" y="63752"/>
                    <a:pt x="7571" y="96594"/>
                  </a:cubicBezTo>
                  <a:cubicBezTo>
                    <a:pt x="-650" y="101904"/>
                    <a:pt x="-3010" y="112874"/>
                    <a:pt x="2300" y="121095"/>
                  </a:cubicBezTo>
                  <a:cubicBezTo>
                    <a:pt x="5578" y="126170"/>
                    <a:pt x="11216" y="129225"/>
                    <a:pt x="17258" y="129201"/>
                  </a:cubicBezTo>
                  <a:close/>
                </a:path>
              </a:pathLst>
            </a:custGeom>
            <a:grpFill/>
            <a:ln w="5907" cap="flat">
              <a:noFill/>
              <a:prstDash val="solid"/>
              <a:miter/>
            </a:ln>
          </p:spPr>
          <p:txBody>
            <a:bodyPr rtlCol="0" anchor="ctr"/>
            <a:lstStyle/>
            <a:p>
              <a:endParaRPr lang="en-ID"/>
            </a:p>
          </p:txBody>
        </p:sp>
        <p:sp>
          <p:nvSpPr>
            <p:cNvPr id="516" name="Freeform: Shape 515"/>
            <p:cNvSpPr/>
            <p:nvPr/>
          </p:nvSpPr>
          <p:spPr>
            <a:xfrm>
              <a:off x="4111793" y="928781"/>
              <a:ext cx="179862" cy="148544"/>
            </a:xfrm>
            <a:custGeom>
              <a:avLst/>
              <a:gdLst>
                <a:gd name="connsiteX0" fmla="*/ 151029 w 179862"/>
                <a:gd name="connsiteY0" fmla="*/ 3168 h 148544"/>
                <a:gd name="connsiteX1" fmla="*/ 7963 w 179862"/>
                <a:gd name="connsiteY1" fmla="*/ 115401 h 148544"/>
                <a:gd name="connsiteX2" fmla="*/ 2055 w 179862"/>
                <a:gd name="connsiteY2" fmla="*/ 139756 h 148544"/>
                <a:gd name="connsiteX3" fmla="*/ 26410 w 179862"/>
                <a:gd name="connsiteY3" fmla="*/ 145663 h 148544"/>
                <a:gd name="connsiteX4" fmla="*/ 30350 w 179862"/>
                <a:gd name="connsiteY4" fmla="*/ 142396 h 148544"/>
                <a:gd name="connsiteX5" fmla="*/ 172117 w 179862"/>
                <a:gd name="connsiteY5" fmla="*/ 31699 h 148544"/>
                <a:gd name="connsiteX6" fmla="*/ 175868 w 179862"/>
                <a:gd name="connsiteY6" fmla="*/ 6919 h 148544"/>
                <a:gd name="connsiteX7" fmla="*/ 151089 w 179862"/>
                <a:gd name="connsiteY7" fmla="*/ 3168 h 1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62" h="148544">
                  <a:moveTo>
                    <a:pt x="151029" y="3168"/>
                  </a:moveTo>
                  <a:cubicBezTo>
                    <a:pt x="102533" y="38906"/>
                    <a:pt x="54391" y="76592"/>
                    <a:pt x="7963" y="115401"/>
                  </a:cubicBezTo>
                  <a:cubicBezTo>
                    <a:pt x="-394" y="120495"/>
                    <a:pt x="-3039" y="131399"/>
                    <a:pt x="2055" y="139756"/>
                  </a:cubicBezTo>
                  <a:cubicBezTo>
                    <a:pt x="7149" y="148113"/>
                    <a:pt x="18053" y="150758"/>
                    <a:pt x="26410" y="145663"/>
                  </a:cubicBezTo>
                  <a:cubicBezTo>
                    <a:pt x="27874" y="144771"/>
                    <a:pt x="29202" y="143670"/>
                    <a:pt x="30350" y="142396"/>
                  </a:cubicBezTo>
                  <a:cubicBezTo>
                    <a:pt x="76247" y="104296"/>
                    <a:pt x="123858" y="67023"/>
                    <a:pt x="172117" y="31699"/>
                  </a:cubicBezTo>
                  <a:cubicBezTo>
                    <a:pt x="179996" y="25892"/>
                    <a:pt x="181675" y="14798"/>
                    <a:pt x="175868" y="6919"/>
                  </a:cubicBezTo>
                  <a:cubicBezTo>
                    <a:pt x="170061" y="-959"/>
                    <a:pt x="158967" y="-2639"/>
                    <a:pt x="151089" y="3168"/>
                  </a:cubicBezTo>
                  <a:close/>
                </a:path>
              </a:pathLst>
            </a:custGeom>
            <a:grpFill/>
            <a:ln w="5907" cap="flat">
              <a:noFill/>
              <a:prstDash val="solid"/>
              <a:miter/>
            </a:ln>
          </p:spPr>
          <p:txBody>
            <a:bodyPr rtlCol="0" anchor="ctr"/>
            <a:lstStyle/>
            <a:p>
              <a:endParaRPr lang="en-ID"/>
            </a:p>
          </p:txBody>
        </p:sp>
        <p:sp>
          <p:nvSpPr>
            <p:cNvPr id="517" name="Freeform: Shape 516"/>
            <p:cNvSpPr/>
            <p:nvPr/>
          </p:nvSpPr>
          <p:spPr>
            <a:xfrm>
              <a:off x="4718543" y="571456"/>
              <a:ext cx="199869" cy="110984"/>
            </a:xfrm>
            <a:custGeom>
              <a:avLst/>
              <a:gdLst>
                <a:gd name="connsiteX0" fmla="*/ 188318 w 199869"/>
                <a:gd name="connsiteY0" fmla="*/ 33837 h 110984"/>
                <a:gd name="connsiteX1" fmla="*/ 198007 w 199869"/>
                <a:gd name="connsiteY1" fmla="*/ 10725 h 110984"/>
                <a:gd name="connsiteX2" fmla="*/ 174895 w 199869"/>
                <a:gd name="connsiteY2" fmla="*/ 1036 h 110984"/>
                <a:gd name="connsiteX3" fmla="*/ 174437 w 199869"/>
                <a:gd name="connsiteY3" fmla="*/ 1231 h 110984"/>
                <a:gd name="connsiteX4" fmla="*/ 150395 w 199869"/>
                <a:gd name="connsiteY4" fmla="*/ 11509 h 110984"/>
                <a:gd name="connsiteX5" fmla="*/ 9336 w 199869"/>
                <a:gd name="connsiteY5" fmla="*/ 77076 h 110984"/>
                <a:gd name="connsiteX6" fmla="*/ 1303 w 199869"/>
                <a:gd name="connsiteY6" fmla="*/ 100822 h 110984"/>
                <a:gd name="connsiteX7" fmla="*/ 25049 w 199869"/>
                <a:gd name="connsiteY7" fmla="*/ 108856 h 110984"/>
                <a:gd name="connsiteX8" fmla="*/ 164572 w 199869"/>
                <a:gd name="connsiteY8" fmla="*/ 43879 h 110984"/>
                <a:gd name="connsiteX9" fmla="*/ 188318 w 199869"/>
                <a:gd name="connsiteY9" fmla="*/ 33837 h 11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69" h="110984">
                  <a:moveTo>
                    <a:pt x="188318" y="33837"/>
                  </a:moveTo>
                  <a:cubicBezTo>
                    <a:pt x="197376" y="30130"/>
                    <a:pt x="201714" y="19783"/>
                    <a:pt x="198007" y="10725"/>
                  </a:cubicBezTo>
                  <a:cubicBezTo>
                    <a:pt x="194300" y="1667"/>
                    <a:pt x="183952" y="-2671"/>
                    <a:pt x="174895" y="1036"/>
                  </a:cubicBezTo>
                  <a:cubicBezTo>
                    <a:pt x="174741" y="1099"/>
                    <a:pt x="174589" y="1164"/>
                    <a:pt x="174437" y="1231"/>
                  </a:cubicBezTo>
                  <a:cubicBezTo>
                    <a:pt x="166403" y="4598"/>
                    <a:pt x="158429" y="8083"/>
                    <a:pt x="150395" y="11509"/>
                  </a:cubicBezTo>
                  <a:cubicBezTo>
                    <a:pt x="103139" y="32124"/>
                    <a:pt x="55883" y="54157"/>
                    <a:pt x="9336" y="77076"/>
                  </a:cubicBezTo>
                  <a:cubicBezTo>
                    <a:pt x="561" y="81415"/>
                    <a:pt x="-3036" y="92047"/>
                    <a:pt x="1303" y="100822"/>
                  </a:cubicBezTo>
                  <a:cubicBezTo>
                    <a:pt x="5642" y="109598"/>
                    <a:pt x="16273" y="113195"/>
                    <a:pt x="25049" y="108856"/>
                  </a:cubicBezTo>
                  <a:cubicBezTo>
                    <a:pt x="70828" y="86173"/>
                    <a:pt x="117730" y="64376"/>
                    <a:pt x="164572" y="43879"/>
                  </a:cubicBezTo>
                  <a:cubicBezTo>
                    <a:pt x="172428" y="40630"/>
                    <a:pt x="180343" y="37204"/>
                    <a:pt x="188318" y="33837"/>
                  </a:cubicBezTo>
                  <a:close/>
                </a:path>
              </a:pathLst>
            </a:custGeom>
            <a:grpFill/>
            <a:ln w="5907" cap="flat">
              <a:noFill/>
              <a:prstDash val="solid"/>
              <a:miter/>
            </a:ln>
          </p:spPr>
          <p:txBody>
            <a:bodyPr rtlCol="0" anchor="ctr"/>
            <a:lstStyle/>
            <a:p>
              <a:endParaRPr lang="en-ID"/>
            </a:p>
          </p:txBody>
        </p:sp>
        <p:sp>
          <p:nvSpPr>
            <p:cNvPr id="518" name="Freeform: Shape 517"/>
            <p:cNvSpPr/>
            <p:nvPr/>
          </p:nvSpPr>
          <p:spPr>
            <a:xfrm>
              <a:off x="2998702" y="3053187"/>
              <a:ext cx="52025" cy="215497"/>
            </a:xfrm>
            <a:custGeom>
              <a:avLst/>
              <a:gdLst>
                <a:gd name="connsiteX0" fmla="*/ 16272 w 52025"/>
                <a:gd name="connsiteY0" fmla="*/ 215208 h 215497"/>
                <a:gd name="connsiteX1" fmla="*/ 17395 w 52025"/>
                <a:gd name="connsiteY1" fmla="*/ 215208 h 215497"/>
                <a:gd name="connsiteX2" fmla="*/ 35116 w 52025"/>
                <a:gd name="connsiteY2" fmla="*/ 198609 h 215497"/>
                <a:gd name="connsiteX3" fmla="*/ 51360 w 52025"/>
                <a:gd name="connsiteY3" fmla="*/ 19687 h 215497"/>
                <a:gd name="connsiteX4" fmla="*/ 35765 w 52025"/>
                <a:gd name="connsiteY4" fmla="*/ -160 h 215497"/>
                <a:gd name="connsiteX5" fmla="*/ 15918 w 52025"/>
                <a:gd name="connsiteY5" fmla="*/ 15434 h 215497"/>
                <a:gd name="connsiteX6" fmla="*/ -503 w 52025"/>
                <a:gd name="connsiteY6" fmla="*/ 196424 h 215497"/>
                <a:gd name="connsiteX7" fmla="*/ 16098 w 52025"/>
                <a:gd name="connsiteY7" fmla="*/ 215198 h 215497"/>
                <a:gd name="connsiteX8" fmla="*/ 16272 w 52025"/>
                <a:gd name="connsiteY8" fmla="*/ 215208 h 21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5" h="215497">
                  <a:moveTo>
                    <a:pt x="16272" y="215208"/>
                  </a:moveTo>
                  <a:lnTo>
                    <a:pt x="17395" y="215208"/>
                  </a:lnTo>
                  <a:cubicBezTo>
                    <a:pt x="26760" y="215227"/>
                    <a:pt x="34523" y="207955"/>
                    <a:pt x="35116" y="198609"/>
                  </a:cubicBezTo>
                  <a:cubicBezTo>
                    <a:pt x="38778" y="139008"/>
                    <a:pt x="44271" y="78816"/>
                    <a:pt x="51360" y="19687"/>
                  </a:cubicBezTo>
                  <a:cubicBezTo>
                    <a:pt x="52534" y="9900"/>
                    <a:pt x="45552" y="1014"/>
                    <a:pt x="35765" y="-160"/>
                  </a:cubicBezTo>
                  <a:cubicBezTo>
                    <a:pt x="25978" y="-1335"/>
                    <a:pt x="17092" y="5647"/>
                    <a:pt x="15918" y="15434"/>
                  </a:cubicBezTo>
                  <a:cubicBezTo>
                    <a:pt x="8770" y="75272"/>
                    <a:pt x="3218" y="136173"/>
                    <a:pt x="-503" y="196424"/>
                  </a:cubicBezTo>
                  <a:cubicBezTo>
                    <a:pt x="-1104" y="206192"/>
                    <a:pt x="6329" y="214598"/>
                    <a:pt x="16098" y="215198"/>
                  </a:cubicBezTo>
                  <a:cubicBezTo>
                    <a:pt x="16156" y="215202"/>
                    <a:pt x="16214" y="215205"/>
                    <a:pt x="16272" y="215208"/>
                  </a:cubicBezTo>
                  <a:close/>
                </a:path>
              </a:pathLst>
            </a:custGeom>
            <a:grpFill/>
            <a:ln w="5907" cap="flat">
              <a:noFill/>
              <a:prstDash val="solid"/>
              <a:miter/>
            </a:ln>
          </p:spPr>
          <p:txBody>
            <a:bodyPr rtlCol="0" anchor="ctr"/>
            <a:lstStyle/>
            <a:p>
              <a:endParaRPr lang="en-ID"/>
            </a:p>
          </p:txBody>
        </p:sp>
        <p:sp>
          <p:nvSpPr>
            <p:cNvPr id="519" name="Freeform: Shape 518"/>
            <p:cNvSpPr/>
            <p:nvPr/>
          </p:nvSpPr>
          <p:spPr>
            <a:xfrm>
              <a:off x="3252148" y="2020734"/>
              <a:ext cx="112919" cy="199411"/>
            </a:xfrm>
            <a:custGeom>
              <a:avLst/>
              <a:gdLst>
                <a:gd name="connsiteX0" fmla="*/ 9856 w 112919"/>
                <a:gd name="connsiteY0" fmla="*/ 197519 h 199411"/>
                <a:gd name="connsiteX1" fmla="*/ 33335 w 112919"/>
                <a:gd name="connsiteY1" fmla="*/ 188756 h 199411"/>
                <a:gd name="connsiteX2" fmla="*/ 33484 w 112919"/>
                <a:gd name="connsiteY2" fmla="*/ 188422 h 199411"/>
                <a:gd name="connsiteX3" fmla="*/ 54926 w 112919"/>
                <a:gd name="connsiteY3" fmla="*/ 140516 h 199411"/>
                <a:gd name="connsiteX4" fmla="*/ 110215 w 112919"/>
                <a:gd name="connsiteY4" fmla="*/ 25921 h 199411"/>
                <a:gd name="connsiteX5" fmla="*/ 103144 w 112919"/>
                <a:gd name="connsiteY5" fmla="*/ 1878 h 199411"/>
                <a:gd name="connsiteX6" fmla="*/ 79101 w 112919"/>
                <a:gd name="connsiteY6" fmla="*/ 8950 h 199411"/>
                <a:gd name="connsiteX7" fmla="*/ 78613 w 112919"/>
                <a:gd name="connsiteY7" fmla="*/ 9913 h 199411"/>
                <a:gd name="connsiteX8" fmla="*/ 22674 w 112919"/>
                <a:gd name="connsiteY8" fmla="*/ 125749 h 199411"/>
                <a:gd name="connsiteX9" fmla="*/ 996 w 112919"/>
                <a:gd name="connsiteY9" fmla="*/ 174186 h 199411"/>
                <a:gd name="connsiteX10" fmla="*/ 9856 w 112919"/>
                <a:gd name="connsiteY10" fmla="*/ 197519 h 1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19" h="199411">
                  <a:moveTo>
                    <a:pt x="9856" y="197519"/>
                  </a:moveTo>
                  <a:cubicBezTo>
                    <a:pt x="18759" y="201582"/>
                    <a:pt x="29271" y="197659"/>
                    <a:pt x="33335" y="188756"/>
                  </a:cubicBezTo>
                  <a:cubicBezTo>
                    <a:pt x="33386" y="188645"/>
                    <a:pt x="33436" y="188534"/>
                    <a:pt x="33484" y="188422"/>
                  </a:cubicBezTo>
                  <a:cubicBezTo>
                    <a:pt x="40513" y="172355"/>
                    <a:pt x="47720" y="156229"/>
                    <a:pt x="54926" y="140516"/>
                  </a:cubicBezTo>
                  <a:cubicBezTo>
                    <a:pt x="72647" y="102062"/>
                    <a:pt x="91136" y="63725"/>
                    <a:pt x="110215" y="25921"/>
                  </a:cubicBezTo>
                  <a:cubicBezTo>
                    <a:pt x="114902" y="17329"/>
                    <a:pt x="111736" y="6565"/>
                    <a:pt x="103144" y="1878"/>
                  </a:cubicBezTo>
                  <a:cubicBezTo>
                    <a:pt x="94552" y="-2809"/>
                    <a:pt x="83787" y="358"/>
                    <a:pt x="79101" y="8950"/>
                  </a:cubicBezTo>
                  <a:cubicBezTo>
                    <a:pt x="78928" y="9266"/>
                    <a:pt x="78766" y="9587"/>
                    <a:pt x="78613" y="9913"/>
                  </a:cubicBezTo>
                  <a:cubicBezTo>
                    <a:pt x="59297" y="47895"/>
                    <a:pt x="40513" y="86704"/>
                    <a:pt x="22674" y="125749"/>
                  </a:cubicBezTo>
                  <a:cubicBezTo>
                    <a:pt x="15409" y="141698"/>
                    <a:pt x="8084" y="158001"/>
                    <a:pt x="996" y="174186"/>
                  </a:cubicBezTo>
                  <a:cubicBezTo>
                    <a:pt x="-2958" y="183077"/>
                    <a:pt x="998" y="193492"/>
                    <a:pt x="9856" y="197519"/>
                  </a:cubicBezTo>
                  <a:close/>
                </a:path>
              </a:pathLst>
            </a:custGeom>
            <a:grpFill/>
            <a:ln w="5907" cap="flat">
              <a:noFill/>
              <a:prstDash val="solid"/>
              <a:miter/>
            </a:ln>
          </p:spPr>
          <p:txBody>
            <a:bodyPr rtlCol="0" anchor="ctr"/>
            <a:lstStyle/>
            <a:p>
              <a:endParaRPr lang="en-ID"/>
            </a:p>
          </p:txBody>
        </p:sp>
        <p:sp>
          <p:nvSpPr>
            <p:cNvPr id="520" name="Freeform: Shape 519"/>
            <p:cNvSpPr/>
            <p:nvPr/>
          </p:nvSpPr>
          <p:spPr>
            <a:xfrm>
              <a:off x="3127028" y="2352206"/>
              <a:ext cx="93082" cy="206732"/>
            </a:xfrm>
            <a:custGeom>
              <a:avLst/>
              <a:gdLst>
                <a:gd name="connsiteX0" fmla="*/ 58185 w 93082"/>
                <a:gd name="connsiteY0" fmla="*/ 11299 h 206732"/>
                <a:gd name="connsiteX1" fmla="*/ 238 w 93082"/>
                <a:gd name="connsiteY1" fmla="*/ 183547 h 206732"/>
                <a:gd name="connsiteX2" fmla="*/ 12022 w 93082"/>
                <a:gd name="connsiteY2" fmla="*/ 205668 h 206732"/>
                <a:gd name="connsiteX3" fmla="*/ 34144 w 93082"/>
                <a:gd name="connsiteY3" fmla="*/ 193884 h 206732"/>
                <a:gd name="connsiteX4" fmla="*/ 91442 w 93082"/>
                <a:gd name="connsiteY4" fmla="*/ 23586 h 206732"/>
                <a:gd name="connsiteX5" fmla="*/ 80957 w 93082"/>
                <a:gd name="connsiteY5" fmla="*/ 814 h 206732"/>
                <a:gd name="connsiteX6" fmla="*/ 58185 w 93082"/>
                <a:gd name="connsiteY6" fmla="*/ 11299 h 2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82" h="206732">
                  <a:moveTo>
                    <a:pt x="58185" y="11299"/>
                  </a:moveTo>
                  <a:cubicBezTo>
                    <a:pt x="37275" y="67888"/>
                    <a:pt x="17782" y="125835"/>
                    <a:pt x="238" y="183547"/>
                  </a:cubicBezTo>
                  <a:cubicBezTo>
                    <a:pt x="-2617" y="192910"/>
                    <a:pt x="2660" y="202814"/>
                    <a:pt x="12022" y="205668"/>
                  </a:cubicBezTo>
                  <a:cubicBezTo>
                    <a:pt x="21385" y="208523"/>
                    <a:pt x="31290" y="203246"/>
                    <a:pt x="34144" y="193884"/>
                  </a:cubicBezTo>
                  <a:cubicBezTo>
                    <a:pt x="51451" y="136823"/>
                    <a:pt x="70767" y="79525"/>
                    <a:pt x="91442" y="23586"/>
                  </a:cubicBezTo>
                  <a:cubicBezTo>
                    <a:pt x="94835" y="14402"/>
                    <a:pt x="90140" y="4207"/>
                    <a:pt x="80957" y="814"/>
                  </a:cubicBezTo>
                  <a:cubicBezTo>
                    <a:pt x="71773" y="-2579"/>
                    <a:pt x="61578" y="2116"/>
                    <a:pt x="58185" y="11299"/>
                  </a:cubicBezTo>
                  <a:close/>
                </a:path>
              </a:pathLst>
            </a:custGeom>
            <a:grpFill/>
            <a:ln w="5907" cap="flat">
              <a:noFill/>
              <a:prstDash val="solid"/>
              <a:miter/>
            </a:ln>
          </p:spPr>
          <p:txBody>
            <a:bodyPr rtlCol="0" anchor="ctr"/>
            <a:lstStyle/>
            <a:p>
              <a:endParaRPr lang="en-ID"/>
            </a:p>
          </p:txBody>
        </p:sp>
        <p:sp>
          <p:nvSpPr>
            <p:cNvPr id="521" name="Freeform: Shape 520"/>
            <p:cNvSpPr/>
            <p:nvPr/>
          </p:nvSpPr>
          <p:spPr>
            <a:xfrm>
              <a:off x="5050906" y="449797"/>
              <a:ext cx="208391" cy="91518"/>
            </a:xfrm>
            <a:custGeom>
              <a:avLst/>
              <a:gdLst>
                <a:gd name="connsiteX0" fmla="*/ 17333 w 208391"/>
                <a:gd name="connsiteY0" fmla="*/ 91229 h 91518"/>
                <a:gd name="connsiteX1" fmla="*/ 23240 w 208391"/>
                <a:gd name="connsiteY1" fmla="*/ 90166 h 91518"/>
                <a:gd name="connsiteX2" fmla="*/ 194129 w 208391"/>
                <a:gd name="connsiteY2" fmla="*/ 34699 h 91518"/>
                <a:gd name="connsiteX3" fmla="*/ 207393 w 208391"/>
                <a:gd name="connsiteY3" fmla="*/ 13436 h 91518"/>
                <a:gd name="connsiteX4" fmla="*/ 186129 w 208391"/>
                <a:gd name="connsiteY4" fmla="*/ 172 h 91518"/>
                <a:gd name="connsiteX5" fmla="*/ 184206 w 208391"/>
                <a:gd name="connsiteY5" fmla="*/ 734 h 91518"/>
                <a:gd name="connsiteX6" fmla="*/ 11308 w 208391"/>
                <a:gd name="connsiteY6" fmla="*/ 56792 h 91518"/>
                <a:gd name="connsiteX7" fmla="*/ 472 w 208391"/>
                <a:gd name="connsiteY7" fmla="*/ 79389 h 91518"/>
                <a:gd name="connsiteX8" fmla="*/ 17215 w 208391"/>
                <a:gd name="connsiteY8" fmla="*/ 91229 h 9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91" h="91518">
                  <a:moveTo>
                    <a:pt x="17333" y="91229"/>
                  </a:moveTo>
                  <a:cubicBezTo>
                    <a:pt x="19348" y="91213"/>
                    <a:pt x="21346" y="90854"/>
                    <a:pt x="23240" y="90166"/>
                  </a:cubicBezTo>
                  <a:cubicBezTo>
                    <a:pt x="79415" y="70141"/>
                    <a:pt x="136890" y="51475"/>
                    <a:pt x="194129" y="34699"/>
                  </a:cubicBezTo>
                  <a:cubicBezTo>
                    <a:pt x="203663" y="32490"/>
                    <a:pt x="209602" y="22970"/>
                    <a:pt x="207393" y="13436"/>
                  </a:cubicBezTo>
                  <a:cubicBezTo>
                    <a:pt x="205183" y="3901"/>
                    <a:pt x="195663" y="-2037"/>
                    <a:pt x="186129" y="172"/>
                  </a:cubicBezTo>
                  <a:cubicBezTo>
                    <a:pt x="185478" y="323"/>
                    <a:pt x="184836" y="511"/>
                    <a:pt x="184206" y="734"/>
                  </a:cubicBezTo>
                  <a:cubicBezTo>
                    <a:pt x="126317" y="17628"/>
                    <a:pt x="68133" y="36531"/>
                    <a:pt x="11308" y="56792"/>
                  </a:cubicBezTo>
                  <a:cubicBezTo>
                    <a:pt x="2075" y="60039"/>
                    <a:pt x="-2776" y="70157"/>
                    <a:pt x="472" y="79389"/>
                  </a:cubicBezTo>
                  <a:cubicBezTo>
                    <a:pt x="2971" y="86492"/>
                    <a:pt x="9685" y="91241"/>
                    <a:pt x="17215" y="91229"/>
                  </a:cubicBezTo>
                  <a:close/>
                </a:path>
              </a:pathLst>
            </a:custGeom>
            <a:grpFill/>
            <a:ln w="5907" cap="flat">
              <a:noFill/>
              <a:prstDash val="solid"/>
              <a:miter/>
            </a:ln>
          </p:spPr>
          <p:txBody>
            <a:bodyPr rtlCol="0" anchor="ctr"/>
            <a:lstStyle/>
            <a:p>
              <a:endParaRPr lang="en-ID"/>
            </a:p>
          </p:txBody>
        </p:sp>
        <p:sp>
          <p:nvSpPr>
            <p:cNvPr id="522" name="Freeform: Shape 521"/>
            <p:cNvSpPr/>
            <p:nvPr/>
          </p:nvSpPr>
          <p:spPr>
            <a:xfrm>
              <a:off x="3041921" y="2697807"/>
              <a:ext cx="73007" cy="212034"/>
            </a:xfrm>
            <a:custGeom>
              <a:avLst/>
              <a:gdLst>
                <a:gd name="connsiteX0" fmla="*/ 58645 w 73007"/>
                <a:gd name="connsiteY0" fmla="*/ 210 h 212034"/>
                <a:gd name="connsiteX1" fmla="*/ 37262 w 73007"/>
                <a:gd name="connsiteY1" fmla="*/ 13265 h 212034"/>
                <a:gd name="connsiteX2" fmla="*/ -247 w 73007"/>
                <a:gd name="connsiteY2" fmla="*/ 191065 h 212034"/>
                <a:gd name="connsiteX3" fmla="*/ 14012 w 73007"/>
                <a:gd name="connsiteY3" fmla="*/ 211673 h 212034"/>
                <a:gd name="connsiteX4" fmla="*/ 14047 w 73007"/>
                <a:gd name="connsiteY4" fmla="*/ 211680 h 212034"/>
                <a:gd name="connsiteX5" fmla="*/ 17237 w 73007"/>
                <a:gd name="connsiteY5" fmla="*/ 211680 h 212034"/>
                <a:gd name="connsiteX6" fmla="*/ 34958 w 73007"/>
                <a:gd name="connsiteY6" fmla="*/ 197090 h 212034"/>
                <a:gd name="connsiteX7" fmla="*/ 72054 w 73007"/>
                <a:gd name="connsiteY7" fmla="*/ 21298 h 212034"/>
                <a:gd name="connsiteX8" fmla="*/ 58645 w 73007"/>
                <a:gd name="connsiteY8" fmla="*/ 21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07" h="212034">
                  <a:moveTo>
                    <a:pt x="58645" y="210"/>
                  </a:moveTo>
                  <a:cubicBezTo>
                    <a:pt x="49136" y="-2086"/>
                    <a:pt x="39564" y="3757"/>
                    <a:pt x="37262" y="13265"/>
                  </a:cubicBezTo>
                  <a:cubicBezTo>
                    <a:pt x="22967" y="72335"/>
                    <a:pt x="10385" y="132291"/>
                    <a:pt x="-247" y="191065"/>
                  </a:cubicBezTo>
                  <a:cubicBezTo>
                    <a:pt x="-2001" y="200693"/>
                    <a:pt x="4383" y="209920"/>
                    <a:pt x="14012" y="211673"/>
                  </a:cubicBezTo>
                  <a:cubicBezTo>
                    <a:pt x="14024" y="211676"/>
                    <a:pt x="14035" y="211678"/>
                    <a:pt x="14047" y="211680"/>
                  </a:cubicBezTo>
                  <a:cubicBezTo>
                    <a:pt x="15109" y="211767"/>
                    <a:pt x="16176" y="211767"/>
                    <a:pt x="17237" y="211680"/>
                  </a:cubicBezTo>
                  <a:cubicBezTo>
                    <a:pt x="25921" y="211816"/>
                    <a:pt x="33425" y="205638"/>
                    <a:pt x="34958" y="197090"/>
                  </a:cubicBezTo>
                  <a:cubicBezTo>
                    <a:pt x="45413" y="138965"/>
                    <a:pt x="57877" y="79837"/>
                    <a:pt x="72054" y="21298"/>
                  </a:cubicBezTo>
                  <a:cubicBezTo>
                    <a:pt x="74145" y="11777"/>
                    <a:pt x="68154" y="2355"/>
                    <a:pt x="58645" y="210"/>
                  </a:cubicBezTo>
                  <a:close/>
                </a:path>
              </a:pathLst>
            </a:custGeom>
            <a:grpFill/>
            <a:ln w="5907" cap="flat">
              <a:noFill/>
              <a:prstDash val="solid"/>
              <a:miter/>
            </a:ln>
          </p:spPr>
          <p:txBody>
            <a:bodyPr rtlCol="0" anchor="ctr"/>
            <a:lstStyle/>
            <a:p>
              <a:endParaRPr lang="en-ID"/>
            </a:p>
          </p:txBody>
        </p:sp>
        <p:sp>
          <p:nvSpPr>
            <p:cNvPr id="523" name="Freeform: Shape 522"/>
            <p:cNvSpPr/>
            <p:nvPr/>
          </p:nvSpPr>
          <p:spPr>
            <a:xfrm>
              <a:off x="3415696" y="1709248"/>
              <a:ext cx="131289" cy="188662"/>
            </a:xfrm>
            <a:custGeom>
              <a:avLst/>
              <a:gdLst>
                <a:gd name="connsiteX0" fmla="*/ 8277 w 131289"/>
                <a:gd name="connsiteY0" fmla="*/ 185952 h 188662"/>
                <a:gd name="connsiteX1" fmla="*/ 17196 w 131289"/>
                <a:gd name="connsiteY1" fmla="*/ 188374 h 188662"/>
                <a:gd name="connsiteX2" fmla="*/ 32496 w 131289"/>
                <a:gd name="connsiteY2" fmla="*/ 179631 h 188662"/>
                <a:gd name="connsiteX3" fmla="*/ 127775 w 131289"/>
                <a:gd name="connsiteY3" fmla="*/ 27291 h 188662"/>
                <a:gd name="connsiteX4" fmla="*/ 122843 w 131289"/>
                <a:gd name="connsiteY4" fmla="*/ 2688 h 188662"/>
                <a:gd name="connsiteX5" fmla="*/ 98240 w 131289"/>
                <a:gd name="connsiteY5" fmla="*/ 7621 h 188662"/>
                <a:gd name="connsiteX6" fmla="*/ 1897 w 131289"/>
                <a:gd name="connsiteY6" fmla="*/ 161674 h 188662"/>
                <a:gd name="connsiteX7" fmla="*/ 8227 w 131289"/>
                <a:gd name="connsiteY7" fmla="*/ 185923 h 188662"/>
                <a:gd name="connsiteX8" fmla="*/ 8277 w 131289"/>
                <a:gd name="connsiteY8" fmla="*/ 185952 h 1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89" h="188662">
                  <a:moveTo>
                    <a:pt x="8277" y="185952"/>
                  </a:moveTo>
                  <a:cubicBezTo>
                    <a:pt x="10975" y="187553"/>
                    <a:pt x="14059" y="188390"/>
                    <a:pt x="17196" y="188374"/>
                  </a:cubicBezTo>
                  <a:cubicBezTo>
                    <a:pt x="23486" y="188381"/>
                    <a:pt x="29308" y="185054"/>
                    <a:pt x="32496" y="179631"/>
                  </a:cubicBezTo>
                  <a:cubicBezTo>
                    <a:pt x="62621" y="128123"/>
                    <a:pt x="94696" y="76909"/>
                    <a:pt x="127775" y="27291"/>
                  </a:cubicBezTo>
                  <a:cubicBezTo>
                    <a:pt x="133207" y="19135"/>
                    <a:pt x="130999" y="8120"/>
                    <a:pt x="122843" y="2688"/>
                  </a:cubicBezTo>
                  <a:cubicBezTo>
                    <a:pt x="114687" y="-2744"/>
                    <a:pt x="103672" y="-535"/>
                    <a:pt x="98240" y="7621"/>
                  </a:cubicBezTo>
                  <a:cubicBezTo>
                    <a:pt x="64807" y="57830"/>
                    <a:pt x="32377" y="109634"/>
                    <a:pt x="1897" y="161674"/>
                  </a:cubicBezTo>
                  <a:cubicBezTo>
                    <a:pt x="-3051" y="170118"/>
                    <a:pt x="-217" y="180975"/>
                    <a:pt x="8227" y="185923"/>
                  </a:cubicBezTo>
                  <a:cubicBezTo>
                    <a:pt x="8244" y="185933"/>
                    <a:pt x="8260" y="185943"/>
                    <a:pt x="8277" y="185952"/>
                  </a:cubicBezTo>
                  <a:close/>
                </a:path>
              </a:pathLst>
            </a:custGeom>
            <a:grpFill/>
            <a:ln w="5907" cap="flat">
              <a:noFill/>
              <a:prstDash val="solid"/>
              <a:miter/>
            </a:ln>
          </p:spPr>
          <p:txBody>
            <a:bodyPr rtlCol="0" anchor="ctr"/>
            <a:lstStyle/>
            <a:p>
              <a:endParaRPr lang="en-ID"/>
            </a:p>
          </p:txBody>
        </p:sp>
        <p:sp>
          <p:nvSpPr>
            <p:cNvPr id="524" name="Freeform: Shape 523"/>
            <p:cNvSpPr/>
            <p:nvPr/>
          </p:nvSpPr>
          <p:spPr>
            <a:xfrm>
              <a:off x="3977758" y="295"/>
              <a:ext cx="2642072" cy="812622"/>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525" name="Freeform: Shape 524"/>
            <p:cNvSpPr/>
            <p:nvPr/>
          </p:nvSpPr>
          <p:spPr>
            <a:xfrm>
              <a:off x="2811898" y="1719461"/>
              <a:ext cx="397834" cy="762354"/>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526" name="Freeform: Shape 525"/>
            <p:cNvSpPr/>
            <p:nvPr/>
          </p:nvSpPr>
          <p:spPr>
            <a:xfrm>
              <a:off x="6089561" y="1224279"/>
              <a:ext cx="258962" cy="294640"/>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pFill/>
            <a:ln w="5907" cap="flat">
              <a:noFill/>
              <a:prstDash val="solid"/>
              <a:miter/>
            </a:ln>
          </p:spPr>
          <p:txBody>
            <a:bodyPr rtlCol="0" anchor="ctr"/>
            <a:lstStyle/>
            <a:p>
              <a:endParaRPr lang="en-ID"/>
            </a:p>
          </p:txBody>
        </p:sp>
        <p:sp>
          <p:nvSpPr>
            <p:cNvPr id="527" name="Freeform: Shape 526"/>
            <p:cNvSpPr/>
            <p:nvPr/>
          </p:nvSpPr>
          <p:spPr>
            <a:xfrm>
              <a:off x="6435237" y="1260903"/>
              <a:ext cx="276741" cy="317854"/>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pFill/>
            <a:ln w="5907" cap="flat">
              <a:noFill/>
              <a:prstDash val="solid"/>
              <a:miter/>
            </a:ln>
          </p:spPr>
          <p:txBody>
            <a:bodyPr rtlCol="0" anchor="ctr"/>
            <a:lstStyle/>
            <a:p>
              <a:endParaRPr lang="en-ID"/>
            </a:p>
          </p:txBody>
        </p:sp>
        <p:sp>
          <p:nvSpPr>
            <p:cNvPr id="528" name="Freeform: Shape 527"/>
            <p:cNvSpPr/>
            <p:nvPr/>
          </p:nvSpPr>
          <p:spPr>
            <a:xfrm>
              <a:off x="6769040" y="1368823"/>
              <a:ext cx="285956" cy="330081"/>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pFill/>
            <a:ln w="5907" cap="flat">
              <a:noFill/>
              <a:prstDash val="solid"/>
              <a:miter/>
            </a:ln>
          </p:spPr>
          <p:txBody>
            <a:bodyPr rtlCol="0" anchor="ctr"/>
            <a:lstStyle/>
            <a:p>
              <a:endParaRPr lang="en-ID"/>
            </a:p>
          </p:txBody>
        </p:sp>
        <p:sp>
          <p:nvSpPr>
            <p:cNvPr id="529" name="Freeform: Shape 528"/>
            <p:cNvSpPr/>
            <p:nvPr/>
          </p:nvSpPr>
          <p:spPr>
            <a:xfrm>
              <a:off x="7080515" y="1543670"/>
              <a:ext cx="298479" cy="332267"/>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pFill/>
            <a:ln w="5907" cap="flat">
              <a:noFill/>
              <a:prstDash val="solid"/>
              <a:miter/>
            </a:ln>
          </p:spPr>
          <p:txBody>
            <a:bodyPr rtlCol="0" anchor="ctr"/>
            <a:lstStyle/>
            <a:p>
              <a:endParaRPr lang="en-ID"/>
            </a:p>
          </p:txBody>
        </p:sp>
        <p:sp>
          <p:nvSpPr>
            <p:cNvPr id="530" name="Freeform: Shape 529"/>
            <p:cNvSpPr/>
            <p:nvPr/>
          </p:nvSpPr>
          <p:spPr>
            <a:xfrm>
              <a:off x="7360624" y="1779890"/>
              <a:ext cx="319862" cy="32346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pFill/>
            <a:ln w="5907" cap="flat">
              <a:noFill/>
              <a:prstDash val="solid"/>
              <a:miter/>
            </a:ln>
          </p:spPr>
          <p:txBody>
            <a:bodyPr rtlCol="0" anchor="ctr"/>
            <a:lstStyle/>
            <a:p>
              <a:endParaRPr lang="en-ID"/>
            </a:p>
          </p:txBody>
        </p:sp>
        <p:sp>
          <p:nvSpPr>
            <p:cNvPr id="531" name="Freeform: Shape 530"/>
            <p:cNvSpPr/>
            <p:nvPr/>
          </p:nvSpPr>
          <p:spPr>
            <a:xfrm>
              <a:off x="7599325" y="2069272"/>
              <a:ext cx="331026" cy="304622"/>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pFill/>
            <a:ln w="5907" cap="flat">
              <a:noFill/>
              <a:prstDash val="solid"/>
              <a:miter/>
            </a:ln>
          </p:spPr>
          <p:txBody>
            <a:bodyPr rtlCol="0" anchor="ctr"/>
            <a:lstStyle/>
            <a:p>
              <a:endParaRPr lang="en-ID"/>
            </a:p>
          </p:txBody>
        </p:sp>
        <p:sp>
          <p:nvSpPr>
            <p:cNvPr id="532" name="Freeform: Shape 531"/>
            <p:cNvSpPr/>
            <p:nvPr/>
          </p:nvSpPr>
          <p:spPr>
            <a:xfrm>
              <a:off x="7789234" y="2403312"/>
              <a:ext cx="331440" cy="302673"/>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pFill/>
            <a:ln w="5907" cap="flat">
              <a:noFill/>
              <a:prstDash val="solid"/>
              <a:miter/>
            </a:ln>
          </p:spPr>
          <p:txBody>
            <a:bodyPr rtlCol="0" anchor="ctr"/>
            <a:lstStyle/>
            <a:p>
              <a:endParaRPr lang="en-ID"/>
            </a:p>
          </p:txBody>
        </p:sp>
        <p:sp>
          <p:nvSpPr>
            <p:cNvPr id="533" name="Freeform: Shape 532"/>
            <p:cNvSpPr/>
            <p:nvPr/>
          </p:nvSpPr>
          <p:spPr>
            <a:xfrm>
              <a:off x="7923736" y="2770726"/>
              <a:ext cx="321635" cy="294285"/>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pFill/>
            <a:ln w="5907" cap="flat">
              <a:noFill/>
              <a:prstDash val="solid"/>
              <a:miter/>
            </a:ln>
          </p:spPr>
          <p:txBody>
            <a:bodyPr rtlCol="0" anchor="ctr"/>
            <a:lstStyle/>
            <a:p>
              <a:endParaRPr lang="en-ID"/>
            </a:p>
          </p:txBody>
        </p:sp>
        <p:sp>
          <p:nvSpPr>
            <p:cNvPr id="534" name="Freeform: Shape 533"/>
            <p:cNvSpPr/>
            <p:nvPr/>
          </p:nvSpPr>
          <p:spPr>
            <a:xfrm>
              <a:off x="7998637" y="3160350"/>
              <a:ext cx="300960" cy="276151"/>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pFill/>
            <a:ln w="5907" cap="flat">
              <a:noFill/>
              <a:prstDash val="solid"/>
              <a:miter/>
            </a:ln>
          </p:spPr>
          <p:txBody>
            <a:bodyPr rtlCol="0" anchor="ctr"/>
            <a:lstStyle/>
            <a:p>
              <a:endParaRPr lang="en-ID"/>
            </a:p>
          </p:txBody>
        </p:sp>
        <p:sp>
          <p:nvSpPr>
            <p:cNvPr id="535" name="Freeform: Shape 534"/>
            <p:cNvSpPr/>
            <p:nvPr/>
          </p:nvSpPr>
          <p:spPr>
            <a:xfrm>
              <a:off x="6286913" y="482127"/>
              <a:ext cx="1420037" cy="725790"/>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536" name="Freeform: Shape 535"/>
            <p:cNvSpPr/>
            <p:nvPr/>
          </p:nvSpPr>
          <p:spPr>
            <a:xfrm>
              <a:off x="8196461" y="1626958"/>
              <a:ext cx="523062" cy="5886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537" name="Freeform: Shape 536"/>
            <p:cNvSpPr/>
            <p:nvPr/>
          </p:nvSpPr>
          <p:spPr>
            <a:xfrm>
              <a:off x="8534813" y="2263967"/>
              <a:ext cx="419336" cy="497544"/>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sp>
          <p:nvSpPr>
            <p:cNvPr id="538" name="Freeform: Shape 537"/>
            <p:cNvSpPr/>
            <p:nvPr/>
          </p:nvSpPr>
          <p:spPr>
            <a:xfrm>
              <a:off x="6020627" y="326005"/>
              <a:ext cx="151159" cy="36091"/>
            </a:xfrm>
            <a:custGeom>
              <a:avLst/>
              <a:gdLst>
                <a:gd name="connsiteX0" fmla="*/ 79325 w 151159"/>
                <a:gd name="connsiteY0" fmla="*/ -289 h 36091"/>
                <a:gd name="connsiteX1" fmla="*/ 78439 w 151159"/>
                <a:gd name="connsiteY1" fmla="*/ -289 h 36091"/>
                <a:gd name="connsiteX2" fmla="*/ 72532 w 151159"/>
                <a:gd name="connsiteY2" fmla="*/ -289 h 36091"/>
                <a:gd name="connsiteX3" fmla="*/ 71705 w 151159"/>
                <a:gd name="connsiteY3" fmla="*/ -289 h 36091"/>
                <a:gd name="connsiteX4" fmla="*/ 17184 w 151159"/>
                <a:gd name="connsiteY4" fmla="*/ 361 h 36091"/>
                <a:gd name="connsiteX5" fmla="*/ -537 w 151159"/>
                <a:gd name="connsiteY5" fmla="*/ 18082 h 36091"/>
                <a:gd name="connsiteX6" fmla="*/ 17184 w 151159"/>
                <a:gd name="connsiteY6" fmla="*/ 35803 h 36091"/>
                <a:gd name="connsiteX7" fmla="*/ 17184 w 151159"/>
                <a:gd name="connsiteY7" fmla="*/ 35803 h 36091"/>
                <a:gd name="connsiteX8" fmla="*/ 75013 w 151159"/>
                <a:gd name="connsiteY8" fmla="*/ 35094 h 36091"/>
                <a:gd name="connsiteX9" fmla="*/ 132901 w 151159"/>
                <a:gd name="connsiteY9" fmla="*/ 35803 h 36091"/>
                <a:gd name="connsiteX10" fmla="*/ 132901 w 151159"/>
                <a:gd name="connsiteY10" fmla="*/ 35803 h 36091"/>
                <a:gd name="connsiteX11" fmla="*/ 150622 w 151159"/>
                <a:gd name="connsiteY11" fmla="*/ 18082 h 36091"/>
                <a:gd name="connsiteX12" fmla="*/ 132901 w 151159"/>
                <a:gd name="connsiteY12" fmla="*/ 361 h 3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59" h="36091">
                  <a:moveTo>
                    <a:pt x="79325" y="-289"/>
                  </a:moveTo>
                  <a:lnTo>
                    <a:pt x="78439" y="-289"/>
                  </a:lnTo>
                  <a:lnTo>
                    <a:pt x="72532" y="-289"/>
                  </a:lnTo>
                  <a:lnTo>
                    <a:pt x="71705" y="-289"/>
                  </a:lnTo>
                  <a:lnTo>
                    <a:pt x="17184" y="361"/>
                  </a:lnTo>
                  <a:cubicBezTo>
                    <a:pt x="7397" y="361"/>
                    <a:pt x="-537" y="8295"/>
                    <a:pt x="-537" y="18082"/>
                  </a:cubicBezTo>
                  <a:cubicBezTo>
                    <a:pt x="-537" y="27869"/>
                    <a:pt x="7397" y="35803"/>
                    <a:pt x="17184" y="35803"/>
                  </a:cubicBezTo>
                  <a:lnTo>
                    <a:pt x="17184" y="35803"/>
                  </a:lnTo>
                  <a:lnTo>
                    <a:pt x="75013" y="35094"/>
                  </a:lnTo>
                  <a:lnTo>
                    <a:pt x="132901" y="35803"/>
                  </a:lnTo>
                  <a:lnTo>
                    <a:pt x="132901" y="35803"/>
                  </a:lnTo>
                  <a:cubicBezTo>
                    <a:pt x="142688" y="35803"/>
                    <a:pt x="150622" y="27869"/>
                    <a:pt x="150622" y="18082"/>
                  </a:cubicBezTo>
                  <a:cubicBezTo>
                    <a:pt x="150622" y="8295"/>
                    <a:pt x="142688" y="361"/>
                    <a:pt x="132901" y="361"/>
                  </a:cubicBezTo>
                  <a:close/>
                </a:path>
              </a:pathLst>
            </a:custGeom>
            <a:grpFill/>
            <a:ln w="5907" cap="flat">
              <a:noFill/>
              <a:prstDash val="solid"/>
              <a:miter/>
            </a:ln>
          </p:spPr>
          <p:txBody>
            <a:bodyPr rtlCol="0" anchor="ctr"/>
            <a:lstStyle/>
            <a:p>
              <a:endParaRPr lang="en-ID"/>
            </a:p>
          </p:txBody>
        </p:sp>
        <p:sp>
          <p:nvSpPr>
            <p:cNvPr id="539" name="Freeform: Shape 538"/>
            <p:cNvSpPr/>
            <p:nvPr/>
          </p:nvSpPr>
          <p:spPr>
            <a:xfrm>
              <a:off x="8204536" y="1183488"/>
              <a:ext cx="162193" cy="163538"/>
            </a:xfrm>
            <a:custGeom>
              <a:avLst/>
              <a:gdLst>
                <a:gd name="connsiteX0" fmla="*/ 78043 w 162193"/>
                <a:gd name="connsiteY0" fmla="*/ 101994 h 163538"/>
                <a:gd name="connsiteX1" fmla="*/ 131206 w 162193"/>
                <a:gd name="connsiteY1" fmla="*/ 157343 h 163538"/>
                <a:gd name="connsiteX2" fmla="*/ 144201 w 162193"/>
                <a:gd name="connsiteY2" fmla="*/ 163250 h 163538"/>
                <a:gd name="connsiteX3" fmla="*/ 156015 w 162193"/>
                <a:gd name="connsiteY3" fmla="*/ 158524 h 163538"/>
                <a:gd name="connsiteX4" fmla="*/ 156901 w 162193"/>
                <a:gd name="connsiteY4" fmla="*/ 133479 h 163538"/>
                <a:gd name="connsiteX5" fmla="*/ 103325 w 162193"/>
                <a:gd name="connsiteY5" fmla="*/ 77480 h 163538"/>
                <a:gd name="connsiteX6" fmla="*/ 29075 w 162193"/>
                <a:gd name="connsiteY6" fmla="*/ 4293 h 163538"/>
                <a:gd name="connsiteX7" fmla="*/ 4045 w 162193"/>
                <a:gd name="connsiteY7" fmla="*/ 5541 h 163538"/>
                <a:gd name="connsiteX8" fmla="*/ 4620 w 162193"/>
                <a:gd name="connsiteY8" fmla="*/ 29929 h 163538"/>
                <a:gd name="connsiteX9" fmla="*/ 78043 w 162193"/>
                <a:gd name="connsiteY9" fmla="*/ 101994 h 1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93" h="163538">
                  <a:moveTo>
                    <a:pt x="78043" y="101994"/>
                  </a:moveTo>
                  <a:cubicBezTo>
                    <a:pt x="95764" y="120129"/>
                    <a:pt x="113485" y="138736"/>
                    <a:pt x="131206" y="157343"/>
                  </a:cubicBezTo>
                  <a:cubicBezTo>
                    <a:pt x="134518" y="161046"/>
                    <a:pt x="139233" y="163190"/>
                    <a:pt x="144201" y="163250"/>
                  </a:cubicBezTo>
                  <a:cubicBezTo>
                    <a:pt x="148588" y="163191"/>
                    <a:pt x="152798" y="161508"/>
                    <a:pt x="156015" y="158524"/>
                  </a:cubicBezTo>
                  <a:cubicBezTo>
                    <a:pt x="163176" y="151853"/>
                    <a:pt x="163573" y="140640"/>
                    <a:pt x="156901" y="133479"/>
                  </a:cubicBezTo>
                  <a:cubicBezTo>
                    <a:pt x="139181" y="114635"/>
                    <a:pt x="121460" y="95792"/>
                    <a:pt x="103325" y="77480"/>
                  </a:cubicBezTo>
                  <a:cubicBezTo>
                    <a:pt x="79107" y="52789"/>
                    <a:pt x="54120" y="28157"/>
                    <a:pt x="29075" y="4293"/>
                  </a:cubicBezTo>
                  <a:cubicBezTo>
                    <a:pt x="21818" y="-2274"/>
                    <a:pt x="10612" y="-1716"/>
                    <a:pt x="4045" y="5541"/>
                  </a:cubicBezTo>
                  <a:cubicBezTo>
                    <a:pt x="-2280" y="12530"/>
                    <a:pt x="-2028" y="23246"/>
                    <a:pt x="4620" y="29929"/>
                  </a:cubicBezTo>
                  <a:cubicBezTo>
                    <a:pt x="29429" y="53203"/>
                    <a:pt x="54120" y="77539"/>
                    <a:pt x="78043" y="101994"/>
                  </a:cubicBezTo>
                  <a:close/>
                </a:path>
              </a:pathLst>
            </a:custGeom>
            <a:grpFill/>
            <a:ln w="5907" cap="flat">
              <a:noFill/>
              <a:prstDash val="solid"/>
              <a:miter/>
            </a:ln>
          </p:spPr>
          <p:txBody>
            <a:bodyPr rtlCol="0" anchor="ctr"/>
            <a:lstStyle/>
            <a:p>
              <a:endParaRPr lang="en-ID"/>
            </a:p>
          </p:txBody>
        </p:sp>
        <p:sp>
          <p:nvSpPr>
            <p:cNvPr id="540" name="Freeform: Shape 539"/>
            <p:cNvSpPr/>
            <p:nvPr/>
          </p:nvSpPr>
          <p:spPr>
            <a:xfrm>
              <a:off x="7929005" y="949055"/>
              <a:ext cx="176405" cy="148376"/>
            </a:xfrm>
            <a:custGeom>
              <a:avLst/>
              <a:gdLst>
                <a:gd name="connsiteX0" fmla="*/ 6422 w 176405"/>
                <a:gd name="connsiteY0" fmla="*/ 31627 h 148376"/>
                <a:gd name="connsiteX1" fmla="*/ 146653 w 176405"/>
                <a:gd name="connsiteY1" fmla="*/ 143860 h 148376"/>
                <a:gd name="connsiteX2" fmla="*/ 171640 w 176405"/>
                <a:gd name="connsiteY2" fmla="*/ 141851 h 148376"/>
                <a:gd name="connsiteX3" fmla="*/ 169632 w 176405"/>
                <a:gd name="connsiteY3" fmla="*/ 116865 h 148376"/>
                <a:gd name="connsiteX4" fmla="*/ 27864 w 176405"/>
                <a:gd name="connsiteY4" fmla="*/ 3274 h 148376"/>
                <a:gd name="connsiteX5" fmla="*/ 3026 w 176405"/>
                <a:gd name="connsiteY5" fmla="*/ 6789 h 148376"/>
                <a:gd name="connsiteX6" fmla="*/ 6540 w 176405"/>
                <a:gd name="connsiteY6" fmla="*/ 31627 h 14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5" h="148376">
                  <a:moveTo>
                    <a:pt x="6422" y="31627"/>
                  </a:moveTo>
                  <a:cubicBezTo>
                    <a:pt x="54032" y="67483"/>
                    <a:pt x="100933" y="105287"/>
                    <a:pt x="146653" y="143860"/>
                  </a:cubicBezTo>
                  <a:cubicBezTo>
                    <a:pt x="154108" y="150205"/>
                    <a:pt x="165294" y="149306"/>
                    <a:pt x="171640" y="141851"/>
                  </a:cubicBezTo>
                  <a:cubicBezTo>
                    <a:pt x="177985" y="134397"/>
                    <a:pt x="177086" y="123210"/>
                    <a:pt x="169632" y="116865"/>
                  </a:cubicBezTo>
                  <a:cubicBezTo>
                    <a:pt x="123616" y="77820"/>
                    <a:pt x="75888" y="39602"/>
                    <a:pt x="27864" y="3274"/>
                  </a:cubicBezTo>
                  <a:cubicBezTo>
                    <a:pt x="20035" y="-2615"/>
                    <a:pt x="8914" y="-1041"/>
                    <a:pt x="3026" y="6789"/>
                  </a:cubicBezTo>
                  <a:cubicBezTo>
                    <a:pt x="-2863" y="14618"/>
                    <a:pt x="-1289" y="25739"/>
                    <a:pt x="6540" y="31627"/>
                  </a:cubicBezTo>
                  <a:close/>
                </a:path>
              </a:pathLst>
            </a:custGeom>
            <a:grpFill/>
            <a:ln w="5907" cap="flat">
              <a:noFill/>
              <a:prstDash val="solid"/>
              <a:miter/>
            </a:ln>
          </p:spPr>
          <p:txBody>
            <a:bodyPr rtlCol="0" anchor="ctr"/>
            <a:lstStyle/>
            <a:p>
              <a:endParaRPr lang="en-ID"/>
            </a:p>
          </p:txBody>
        </p:sp>
        <p:sp>
          <p:nvSpPr>
            <p:cNvPr id="541" name="Freeform: Shape 540"/>
            <p:cNvSpPr/>
            <p:nvPr/>
          </p:nvSpPr>
          <p:spPr>
            <a:xfrm>
              <a:off x="8450623" y="1446958"/>
              <a:ext cx="146987" cy="177665"/>
            </a:xfrm>
            <a:custGeom>
              <a:avLst/>
              <a:gdLst>
                <a:gd name="connsiteX0" fmla="*/ 114487 w 146987"/>
                <a:gd name="connsiteY0" fmla="*/ 170201 h 177665"/>
                <a:gd name="connsiteX1" fmla="*/ 139237 w 146987"/>
                <a:gd name="connsiteY1" fmla="*/ 173923 h 177665"/>
                <a:gd name="connsiteX2" fmla="*/ 143017 w 146987"/>
                <a:gd name="connsiteY2" fmla="*/ 149172 h 177665"/>
                <a:gd name="connsiteX3" fmla="*/ 30785 w 146987"/>
                <a:gd name="connsiteY3" fmla="*/ 6046 h 177665"/>
                <a:gd name="connsiteX4" fmla="*/ 5798 w 146987"/>
                <a:gd name="connsiteY4" fmla="*/ 3861 h 177665"/>
                <a:gd name="connsiteX5" fmla="*/ 3613 w 146987"/>
                <a:gd name="connsiteY5" fmla="*/ 28847 h 177665"/>
                <a:gd name="connsiteX6" fmla="*/ 114487 w 146987"/>
                <a:gd name="connsiteY6" fmla="*/ 170201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87" h="177665">
                  <a:moveTo>
                    <a:pt x="114487" y="170201"/>
                  </a:moveTo>
                  <a:cubicBezTo>
                    <a:pt x="120301" y="178051"/>
                    <a:pt x="131371" y="179716"/>
                    <a:pt x="139237" y="173923"/>
                  </a:cubicBezTo>
                  <a:cubicBezTo>
                    <a:pt x="147107" y="168127"/>
                    <a:pt x="148798" y="157053"/>
                    <a:pt x="143017" y="149172"/>
                  </a:cubicBezTo>
                  <a:cubicBezTo>
                    <a:pt x="107221" y="100617"/>
                    <a:pt x="69535" y="52475"/>
                    <a:pt x="30785" y="6046"/>
                  </a:cubicBezTo>
                  <a:cubicBezTo>
                    <a:pt x="24488" y="-1457"/>
                    <a:pt x="13302" y="-2435"/>
                    <a:pt x="5798" y="3861"/>
                  </a:cubicBezTo>
                  <a:cubicBezTo>
                    <a:pt x="-1705" y="10157"/>
                    <a:pt x="-2684" y="21344"/>
                    <a:pt x="3613" y="28847"/>
                  </a:cubicBezTo>
                  <a:cubicBezTo>
                    <a:pt x="41831" y="74567"/>
                    <a:pt x="79104" y="122177"/>
                    <a:pt x="114487" y="170201"/>
                  </a:cubicBezTo>
                  <a:close/>
                </a:path>
              </a:pathLst>
            </a:custGeom>
            <a:grpFill/>
            <a:ln w="5907" cap="flat">
              <a:noFill/>
              <a:prstDash val="solid"/>
              <a:miter/>
            </a:ln>
          </p:spPr>
          <p:txBody>
            <a:bodyPr rtlCol="0" anchor="ctr"/>
            <a:lstStyle/>
            <a:p>
              <a:endParaRPr lang="en-ID"/>
            </a:p>
          </p:txBody>
        </p:sp>
        <p:sp>
          <p:nvSpPr>
            <p:cNvPr id="542" name="Freeform: Shape 541"/>
            <p:cNvSpPr/>
            <p:nvPr/>
          </p:nvSpPr>
          <p:spPr>
            <a:xfrm>
              <a:off x="9146492" y="3086991"/>
              <a:ext cx="49926" cy="215599"/>
            </a:xfrm>
            <a:custGeom>
              <a:avLst/>
              <a:gdLst>
                <a:gd name="connsiteX0" fmla="*/ 15282 w 49926"/>
                <a:gd name="connsiteY0" fmla="*/ -176 h 215599"/>
                <a:gd name="connsiteX1" fmla="*/ -433 w 49926"/>
                <a:gd name="connsiteY1" fmla="*/ 19345 h 215599"/>
                <a:gd name="connsiteX2" fmla="*/ -430 w 49926"/>
                <a:gd name="connsiteY2" fmla="*/ 19376 h 215599"/>
                <a:gd name="connsiteX3" fmla="*/ 13924 w 49926"/>
                <a:gd name="connsiteY3" fmla="*/ 198475 h 215599"/>
                <a:gd name="connsiteX4" fmla="*/ 31645 w 49926"/>
                <a:gd name="connsiteY4" fmla="*/ 215310 h 215599"/>
                <a:gd name="connsiteX5" fmla="*/ 32590 w 49926"/>
                <a:gd name="connsiteY5" fmla="*/ 215310 h 215599"/>
                <a:gd name="connsiteX6" fmla="*/ 49365 w 49926"/>
                <a:gd name="connsiteY6" fmla="*/ 196703 h 215599"/>
                <a:gd name="connsiteX7" fmla="*/ 34893 w 49926"/>
                <a:gd name="connsiteY7" fmla="*/ 15596 h 215599"/>
                <a:gd name="connsiteX8" fmla="*/ 15430 w 49926"/>
                <a:gd name="connsiteY8" fmla="*/ -192 h 215599"/>
                <a:gd name="connsiteX9" fmla="*/ 15282 w 49926"/>
                <a:gd name="connsiteY9" fmla="*/ -176 h 2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6" h="215599">
                  <a:moveTo>
                    <a:pt x="15282" y="-176"/>
                  </a:moveTo>
                  <a:cubicBezTo>
                    <a:pt x="5552" y="874"/>
                    <a:pt x="-1484" y="9614"/>
                    <a:pt x="-433" y="19345"/>
                  </a:cubicBezTo>
                  <a:cubicBezTo>
                    <a:pt x="-432" y="19355"/>
                    <a:pt x="-431" y="19365"/>
                    <a:pt x="-430" y="19376"/>
                  </a:cubicBezTo>
                  <a:cubicBezTo>
                    <a:pt x="6067" y="78446"/>
                    <a:pt x="10852" y="138815"/>
                    <a:pt x="13924" y="198475"/>
                  </a:cubicBezTo>
                  <a:cubicBezTo>
                    <a:pt x="14396" y="207915"/>
                    <a:pt x="22194" y="215322"/>
                    <a:pt x="31645" y="215310"/>
                  </a:cubicBezTo>
                  <a:lnTo>
                    <a:pt x="32590" y="215310"/>
                  </a:lnTo>
                  <a:cubicBezTo>
                    <a:pt x="42359" y="214802"/>
                    <a:pt x="49868" y="206473"/>
                    <a:pt x="49365" y="196703"/>
                  </a:cubicBezTo>
                  <a:cubicBezTo>
                    <a:pt x="46294" y="136393"/>
                    <a:pt x="41391" y="75492"/>
                    <a:pt x="34893" y="15596"/>
                  </a:cubicBezTo>
                  <a:cubicBezTo>
                    <a:pt x="33878" y="5861"/>
                    <a:pt x="25165" y="-1207"/>
                    <a:pt x="15430" y="-192"/>
                  </a:cubicBezTo>
                  <a:cubicBezTo>
                    <a:pt x="15381" y="-187"/>
                    <a:pt x="15332" y="-182"/>
                    <a:pt x="15282" y="-176"/>
                  </a:cubicBezTo>
                  <a:close/>
                </a:path>
              </a:pathLst>
            </a:custGeom>
            <a:grpFill/>
            <a:ln w="5907" cap="flat">
              <a:noFill/>
              <a:prstDash val="solid"/>
              <a:miter/>
            </a:ln>
          </p:spPr>
          <p:txBody>
            <a:bodyPr rtlCol="0" anchor="ctr"/>
            <a:lstStyle/>
            <a:p>
              <a:endParaRPr lang="en-ID"/>
            </a:p>
          </p:txBody>
        </p:sp>
        <p:sp>
          <p:nvSpPr>
            <p:cNvPr id="543" name="Freeform: Shape 542"/>
            <p:cNvSpPr/>
            <p:nvPr/>
          </p:nvSpPr>
          <p:spPr>
            <a:xfrm>
              <a:off x="8843562" y="2050646"/>
              <a:ext cx="110972" cy="199815"/>
            </a:xfrm>
            <a:custGeom>
              <a:avLst/>
              <a:gdLst>
                <a:gd name="connsiteX0" fmla="*/ 66457 w 110972"/>
                <a:gd name="connsiteY0" fmla="*/ 165716 h 199815"/>
                <a:gd name="connsiteX1" fmla="*/ 76676 w 110972"/>
                <a:gd name="connsiteY1" fmla="*/ 189344 h 199815"/>
                <a:gd name="connsiteX2" fmla="*/ 100254 w 110972"/>
                <a:gd name="connsiteY2" fmla="*/ 197837 h 199815"/>
                <a:gd name="connsiteX3" fmla="*/ 109282 w 110972"/>
                <a:gd name="connsiteY3" fmla="*/ 175522 h 199815"/>
                <a:gd name="connsiteX4" fmla="*/ 99004 w 110972"/>
                <a:gd name="connsiteY4" fmla="*/ 151481 h 199815"/>
                <a:gd name="connsiteX5" fmla="*/ 33436 w 110972"/>
                <a:gd name="connsiteY5" fmla="*/ 10363 h 199815"/>
                <a:gd name="connsiteX6" fmla="*/ 10115 w 110972"/>
                <a:gd name="connsiteY6" fmla="*/ 1188 h 199815"/>
                <a:gd name="connsiteX7" fmla="*/ 940 w 110972"/>
                <a:gd name="connsiteY7" fmla="*/ 24510 h 199815"/>
                <a:gd name="connsiteX8" fmla="*/ 1716 w 110972"/>
                <a:gd name="connsiteY8" fmla="*/ 26076 h 199815"/>
                <a:gd name="connsiteX9" fmla="*/ 66457 w 110972"/>
                <a:gd name="connsiteY9" fmla="*/ 165716 h 1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72" h="199815">
                  <a:moveTo>
                    <a:pt x="66457" y="165716"/>
                  </a:moveTo>
                  <a:cubicBezTo>
                    <a:pt x="69883" y="173632"/>
                    <a:pt x="73308" y="181547"/>
                    <a:pt x="76676" y="189344"/>
                  </a:cubicBezTo>
                  <a:cubicBezTo>
                    <a:pt x="80841" y="198200"/>
                    <a:pt x="91398" y="202003"/>
                    <a:pt x="100254" y="197837"/>
                  </a:cubicBezTo>
                  <a:cubicBezTo>
                    <a:pt x="108628" y="193897"/>
                    <a:pt x="112561" y="184176"/>
                    <a:pt x="109282" y="175522"/>
                  </a:cubicBezTo>
                  <a:cubicBezTo>
                    <a:pt x="105915" y="167488"/>
                    <a:pt x="102430" y="159455"/>
                    <a:pt x="99004" y="151481"/>
                  </a:cubicBezTo>
                  <a:cubicBezTo>
                    <a:pt x="78447" y="104225"/>
                    <a:pt x="56355" y="56673"/>
                    <a:pt x="33436" y="10363"/>
                  </a:cubicBezTo>
                  <a:cubicBezTo>
                    <a:pt x="29530" y="1389"/>
                    <a:pt x="19089" y="-2718"/>
                    <a:pt x="10115" y="1188"/>
                  </a:cubicBezTo>
                  <a:cubicBezTo>
                    <a:pt x="1141" y="5095"/>
                    <a:pt x="-2966" y="15536"/>
                    <a:pt x="940" y="24510"/>
                  </a:cubicBezTo>
                  <a:cubicBezTo>
                    <a:pt x="1173" y="25044"/>
                    <a:pt x="1432" y="25567"/>
                    <a:pt x="1716" y="26076"/>
                  </a:cubicBezTo>
                  <a:cubicBezTo>
                    <a:pt x="24163" y="71973"/>
                    <a:pt x="46136" y="118933"/>
                    <a:pt x="66457" y="165716"/>
                  </a:cubicBezTo>
                  <a:close/>
                </a:path>
              </a:pathLst>
            </a:custGeom>
            <a:grpFill/>
            <a:ln w="5907" cap="flat">
              <a:noFill/>
              <a:prstDash val="solid"/>
              <a:miter/>
            </a:ln>
          </p:spPr>
          <p:txBody>
            <a:bodyPr rtlCol="0" anchor="ctr"/>
            <a:lstStyle/>
            <a:p>
              <a:endParaRPr lang="en-ID"/>
            </a:p>
          </p:txBody>
        </p:sp>
        <p:sp>
          <p:nvSpPr>
            <p:cNvPr id="544" name="Freeform: Shape 543"/>
            <p:cNvSpPr/>
            <p:nvPr/>
          </p:nvSpPr>
          <p:spPr>
            <a:xfrm>
              <a:off x="8666075" y="1738995"/>
              <a:ext cx="128430" cy="188451"/>
            </a:xfrm>
            <a:custGeom>
              <a:avLst/>
              <a:gdLst>
                <a:gd name="connsiteX0" fmla="*/ 94793 w 128430"/>
                <a:gd name="connsiteY0" fmla="*/ 179243 h 188451"/>
                <a:gd name="connsiteX1" fmla="*/ 110210 w 128430"/>
                <a:gd name="connsiteY1" fmla="*/ 188163 h 188451"/>
                <a:gd name="connsiteX2" fmla="*/ 118952 w 128430"/>
                <a:gd name="connsiteY2" fmla="*/ 185741 h 188451"/>
                <a:gd name="connsiteX3" fmla="*/ 125568 w 128430"/>
                <a:gd name="connsiteY3" fmla="*/ 161581 h 188451"/>
                <a:gd name="connsiteX4" fmla="*/ 31057 w 128430"/>
                <a:gd name="connsiteY4" fmla="*/ 6405 h 188451"/>
                <a:gd name="connsiteX5" fmla="*/ 6157 w 128430"/>
                <a:gd name="connsiteY5" fmla="*/ 3561 h 188451"/>
                <a:gd name="connsiteX6" fmla="*/ 1522 w 128430"/>
                <a:gd name="connsiteY6" fmla="*/ 25721 h 188451"/>
                <a:gd name="connsiteX7" fmla="*/ 94793 w 128430"/>
                <a:gd name="connsiteY7" fmla="*/ 179243 h 18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0" h="188451">
                  <a:moveTo>
                    <a:pt x="94793" y="179243"/>
                  </a:moveTo>
                  <a:cubicBezTo>
                    <a:pt x="97956" y="184770"/>
                    <a:pt x="103842" y="188176"/>
                    <a:pt x="110210" y="188163"/>
                  </a:cubicBezTo>
                  <a:cubicBezTo>
                    <a:pt x="113285" y="188128"/>
                    <a:pt x="116298" y="187293"/>
                    <a:pt x="118952" y="185741"/>
                  </a:cubicBezTo>
                  <a:cubicBezTo>
                    <a:pt x="127447" y="180893"/>
                    <a:pt x="130408" y="170080"/>
                    <a:pt x="125568" y="161581"/>
                  </a:cubicBezTo>
                  <a:cubicBezTo>
                    <a:pt x="95620" y="109127"/>
                    <a:pt x="63841" y="56909"/>
                    <a:pt x="31057" y="6405"/>
                  </a:cubicBezTo>
                  <a:cubicBezTo>
                    <a:pt x="24966" y="-1256"/>
                    <a:pt x="13818" y="-2530"/>
                    <a:pt x="6157" y="3561"/>
                  </a:cubicBezTo>
                  <a:cubicBezTo>
                    <a:pt x="-520" y="8869"/>
                    <a:pt x="-2468" y="18181"/>
                    <a:pt x="1522" y="25721"/>
                  </a:cubicBezTo>
                  <a:cubicBezTo>
                    <a:pt x="33774" y="75753"/>
                    <a:pt x="65258" y="127380"/>
                    <a:pt x="94793" y="179243"/>
                  </a:cubicBezTo>
                  <a:close/>
                </a:path>
              </a:pathLst>
            </a:custGeom>
            <a:grpFill/>
            <a:ln w="5907" cap="flat">
              <a:noFill/>
              <a:prstDash val="solid"/>
              <a:miter/>
            </a:ln>
          </p:spPr>
          <p:txBody>
            <a:bodyPr rtlCol="0" anchor="ctr"/>
            <a:lstStyle/>
            <a:p>
              <a:endParaRPr lang="en-ID"/>
            </a:p>
          </p:txBody>
        </p:sp>
        <p:sp>
          <p:nvSpPr>
            <p:cNvPr id="545" name="Freeform: Shape 544"/>
            <p:cNvSpPr/>
            <p:nvPr/>
          </p:nvSpPr>
          <p:spPr>
            <a:xfrm>
              <a:off x="6967425" y="459929"/>
              <a:ext cx="206342" cy="92963"/>
            </a:xfrm>
            <a:custGeom>
              <a:avLst/>
              <a:gdLst>
                <a:gd name="connsiteX0" fmla="*/ 12076 w 206342"/>
                <a:gd name="connsiteY0" fmla="*/ 34255 h 92963"/>
                <a:gd name="connsiteX1" fmla="*/ 182315 w 206342"/>
                <a:gd name="connsiteY1" fmla="*/ 91552 h 92963"/>
                <a:gd name="connsiteX2" fmla="*/ 188222 w 206342"/>
                <a:gd name="connsiteY2" fmla="*/ 92674 h 92963"/>
                <a:gd name="connsiteX3" fmla="*/ 205805 w 206342"/>
                <a:gd name="connsiteY3" fmla="*/ 74816 h 92963"/>
                <a:gd name="connsiteX4" fmla="*/ 194129 w 206342"/>
                <a:gd name="connsiteY4" fmla="*/ 58296 h 92963"/>
                <a:gd name="connsiteX5" fmla="*/ 21881 w 206342"/>
                <a:gd name="connsiteY5" fmla="*/ 348 h 92963"/>
                <a:gd name="connsiteX6" fmla="*/ 99 w 206342"/>
                <a:gd name="connsiteY6" fmla="*/ 12742 h 92963"/>
                <a:gd name="connsiteX7" fmla="*/ 11603 w 206342"/>
                <a:gd name="connsiteY7" fmla="*/ 34255 h 9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42" h="92963">
                  <a:moveTo>
                    <a:pt x="12076" y="34255"/>
                  </a:moveTo>
                  <a:cubicBezTo>
                    <a:pt x="69078" y="51621"/>
                    <a:pt x="126375" y="70878"/>
                    <a:pt x="182315" y="91552"/>
                  </a:cubicBezTo>
                  <a:cubicBezTo>
                    <a:pt x="184206" y="92260"/>
                    <a:pt x="186204" y="92639"/>
                    <a:pt x="188222" y="92674"/>
                  </a:cubicBezTo>
                  <a:cubicBezTo>
                    <a:pt x="198009" y="92599"/>
                    <a:pt x="205881" y="84603"/>
                    <a:pt x="205805" y="74816"/>
                  </a:cubicBezTo>
                  <a:cubicBezTo>
                    <a:pt x="205748" y="67411"/>
                    <a:pt x="201091" y="60822"/>
                    <a:pt x="194129" y="58296"/>
                  </a:cubicBezTo>
                  <a:cubicBezTo>
                    <a:pt x="137540" y="37385"/>
                    <a:pt x="79593" y="17892"/>
                    <a:pt x="21881" y="348"/>
                  </a:cubicBezTo>
                  <a:cubicBezTo>
                    <a:pt x="12444" y="-2244"/>
                    <a:pt x="2692" y="3305"/>
                    <a:pt x="99" y="12742"/>
                  </a:cubicBezTo>
                  <a:cubicBezTo>
                    <a:pt x="-2397" y="21831"/>
                    <a:pt x="2658" y="31284"/>
                    <a:pt x="11603" y="34255"/>
                  </a:cubicBezTo>
                  <a:close/>
                </a:path>
              </a:pathLst>
            </a:custGeom>
            <a:grpFill/>
            <a:ln w="5907" cap="flat">
              <a:noFill/>
              <a:prstDash val="solid"/>
              <a:miter/>
            </a:ln>
          </p:spPr>
          <p:txBody>
            <a:bodyPr rtlCol="0" anchor="ctr"/>
            <a:lstStyle/>
            <a:p>
              <a:endParaRPr lang="en-ID"/>
            </a:p>
          </p:txBody>
        </p:sp>
        <p:sp>
          <p:nvSpPr>
            <p:cNvPr id="546" name="Freeform: Shape 545"/>
            <p:cNvSpPr/>
            <p:nvPr/>
          </p:nvSpPr>
          <p:spPr>
            <a:xfrm>
              <a:off x="6615695" y="374859"/>
              <a:ext cx="212957" cy="72889"/>
            </a:xfrm>
            <a:custGeom>
              <a:avLst/>
              <a:gdLst>
                <a:gd name="connsiteX0" fmla="*/ 14644 w 212957"/>
                <a:gd name="connsiteY0" fmla="*/ 34973 h 72889"/>
                <a:gd name="connsiteX1" fmla="*/ 190436 w 212957"/>
                <a:gd name="connsiteY1" fmla="*/ 72069 h 72889"/>
                <a:gd name="connsiteX2" fmla="*/ 194630 w 212957"/>
                <a:gd name="connsiteY2" fmla="*/ 72600 h 72889"/>
                <a:gd name="connsiteX3" fmla="*/ 212420 w 212957"/>
                <a:gd name="connsiteY3" fmla="*/ 54950 h 72889"/>
                <a:gd name="connsiteX4" fmla="*/ 198764 w 212957"/>
                <a:gd name="connsiteY4" fmla="*/ 37631 h 72889"/>
                <a:gd name="connsiteX5" fmla="*/ 20965 w 212957"/>
                <a:gd name="connsiteY5" fmla="*/ 122 h 72889"/>
                <a:gd name="connsiteX6" fmla="*/ -126 w 212957"/>
                <a:gd name="connsiteY6" fmla="*/ 13658 h 72889"/>
                <a:gd name="connsiteX7" fmla="*/ 13410 w 212957"/>
                <a:gd name="connsiteY7" fmla="*/ 34749 h 72889"/>
                <a:gd name="connsiteX8" fmla="*/ 14645 w 212957"/>
                <a:gd name="connsiteY8" fmla="*/ 34973 h 7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57" h="72889">
                  <a:moveTo>
                    <a:pt x="14644" y="34973"/>
                  </a:moveTo>
                  <a:cubicBezTo>
                    <a:pt x="72769" y="45487"/>
                    <a:pt x="131957" y="57951"/>
                    <a:pt x="190436" y="72069"/>
                  </a:cubicBezTo>
                  <a:cubicBezTo>
                    <a:pt x="191807" y="72416"/>
                    <a:pt x="193215" y="72595"/>
                    <a:pt x="194630" y="72600"/>
                  </a:cubicBezTo>
                  <a:cubicBezTo>
                    <a:pt x="204417" y="72639"/>
                    <a:pt x="212382" y="64737"/>
                    <a:pt x="212420" y="54950"/>
                  </a:cubicBezTo>
                  <a:cubicBezTo>
                    <a:pt x="212453" y="46702"/>
                    <a:pt x="206792" y="39523"/>
                    <a:pt x="198764" y="37631"/>
                  </a:cubicBezTo>
                  <a:cubicBezTo>
                    <a:pt x="139695" y="23336"/>
                    <a:pt x="79739" y="10695"/>
                    <a:pt x="20965" y="122"/>
                  </a:cubicBezTo>
                  <a:cubicBezTo>
                    <a:pt x="11403" y="-1964"/>
                    <a:pt x="1960" y="4096"/>
                    <a:pt x="-126" y="13658"/>
                  </a:cubicBezTo>
                  <a:cubicBezTo>
                    <a:pt x="-2212" y="23220"/>
                    <a:pt x="3848" y="32663"/>
                    <a:pt x="13410" y="34749"/>
                  </a:cubicBezTo>
                  <a:cubicBezTo>
                    <a:pt x="13819" y="34838"/>
                    <a:pt x="14231" y="34913"/>
                    <a:pt x="14645" y="34973"/>
                  </a:cubicBezTo>
                  <a:close/>
                </a:path>
              </a:pathLst>
            </a:custGeom>
            <a:grpFill/>
            <a:ln w="5907" cap="flat">
              <a:noFill/>
              <a:prstDash val="solid"/>
              <a:miter/>
            </a:ln>
          </p:spPr>
          <p:txBody>
            <a:bodyPr rtlCol="0" anchor="ctr"/>
            <a:lstStyle/>
            <a:p>
              <a:endParaRPr lang="en-ID"/>
            </a:p>
          </p:txBody>
        </p:sp>
        <p:sp>
          <p:nvSpPr>
            <p:cNvPr id="547" name="Freeform: Shape 546"/>
            <p:cNvSpPr/>
            <p:nvPr/>
          </p:nvSpPr>
          <p:spPr>
            <a:xfrm>
              <a:off x="8984557" y="2383276"/>
              <a:ext cx="91535" cy="208115"/>
            </a:xfrm>
            <a:custGeom>
              <a:avLst/>
              <a:gdLst>
                <a:gd name="connsiteX0" fmla="*/ 73490 w 91535"/>
                <a:gd name="connsiteY0" fmla="*/ 207825 h 208115"/>
                <a:gd name="connsiteX1" fmla="*/ 78452 w 91535"/>
                <a:gd name="connsiteY1" fmla="*/ 207117 h 208115"/>
                <a:gd name="connsiteX2" fmla="*/ 90266 w 91535"/>
                <a:gd name="connsiteY2" fmla="*/ 185143 h 208115"/>
                <a:gd name="connsiteX3" fmla="*/ 34150 w 91535"/>
                <a:gd name="connsiteY3" fmla="*/ 12305 h 208115"/>
                <a:gd name="connsiteX4" fmla="*/ 12056 w 91535"/>
                <a:gd name="connsiteY4" fmla="*/ 475 h 208115"/>
                <a:gd name="connsiteX5" fmla="*/ 227 w 91535"/>
                <a:gd name="connsiteY5" fmla="*/ 22568 h 208115"/>
                <a:gd name="connsiteX6" fmla="*/ 775 w 91535"/>
                <a:gd name="connsiteY6" fmla="*/ 24119 h 208115"/>
                <a:gd name="connsiteX7" fmla="*/ 56242 w 91535"/>
                <a:gd name="connsiteY7" fmla="*/ 195007 h 208115"/>
                <a:gd name="connsiteX8" fmla="*/ 73491 w 91535"/>
                <a:gd name="connsiteY8" fmla="*/ 207825 h 20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5" h="208115">
                  <a:moveTo>
                    <a:pt x="73490" y="207825"/>
                  </a:moveTo>
                  <a:cubicBezTo>
                    <a:pt x="75169" y="207825"/>
                    <a:pt x="76840" y="207587"/>
                    <a:pt x="78452" y="207117"/>
                  </a:cubicBezTo>
                  <a:cubicBezTo>
                    <a:pt x="87752" y="204275"/>
                    <a:pt x="93024" y="194468"/>
                    <a:pt x="90266" y="185143"/>
                  </a:cubicBezTo>
                  <a:cubicBezTo>
                    <a:pt x="73313" y="127254"/>
                    <a:pt x="54410" y="69071"/>
                    <a:pt x="34150" y="12305"/>
                  </a:cubicBezTo>
                  <a:cubicBezTo>
                    <a:pt x="31315" y="2937"/>
                    <a:pt x="21424" y="-2359"/>
                    <a:pt x="12056" y="475"/>
                  </a:cubicBezTo>
                  <a:cubicBezTo>
                    <a:pt x="2689" y="3309"/>
                    <a:pt x="-2607" y="13201"/>
                    <a:pt x="227" y="22568"/>
                  </a:cubicBezTo>
                  <a:cubicBezTo>
                    <a:pt x="385" y="23093"/>
                    <a:pt x="568" y="23611"/>
                    <a:pt x="775" y="24119"/>
                  </a:cubicBezTo>
                  <a:cubicBezTo>
                    <a:pt x="20800" y="80235"/>
                    <a:pt x="39466" y="137710"/>
                    <a:pt x="56242" y="195007"/>
                  </a:cubicBezTo>
                  <a:cubicBezTo>
                    <a:pt x="58449" y="202677"/>
                    <a:pt x="65511" y="207924"/>
                    <a:pt x="73491" y="207825"/>
                  </a:cubicBezTo>
                  <a:close/>
                </a:path>
              </a:pathLst>
            </a:custGeom>
            <a:grpFill/>
            <a:ln w="5907" cap="flat">
              <a:noFill/>
              <a:prstDash val="solid"/>
              <a:miter/>
            </a:ln>
          </p:spPr>
          <p:txBody>
            <a:bodyPr rtlCol="0" anchor="ctr"/>
            <a:lstStyle/>
            <a:p>
              <a:endParaRPr lang="en-ID"/>
            </a:p>
          </p:txBody>
        </p:sp>
        <p:sp>
          <p:nvSpPr>
            <p:cNvPr id="548" name="Freeform: Shape 547"/>
            <p:cNvSpPr/>
            <p:nvPr/>
          </p:nvSpPr>
          <p:spPr>
            <a:xfrm>
              <a:off x="9086723" y="2730786"/>
              <a:ext cx="70690" cy="212723"/>
            </a:xfrm>
            <a:custGeom>
              <a:avLst/>
              <a:gdLst>
                <a:gd name="connsiteX0" fmla="*/ 34470 w 70690"/>
                <a:gd name="connsiteY0" fmla="*/ 14428 h 212723"/>
                <a:gd name="connsiteX1" fmla="*/ 34470 w 70690"/>
                <a:gd name="connsiteY1" fmla="*/ 13483 h 212723"/>
                <a:gd name="connsiteX2" fmla="*/ 13234 w 70690"/>
                <a:gd name="connsiteY2" fmla="*/ 162 h 212723"/>
                <a:gd name="connsiteX3" fmla="*/ -86 w 70690"/>
                <a:gd name="connsiteY3" fmla="*/ 21398 h 212723"/>
                <a:gd name="connsiteX4" fmla="*/ -86 w 70690"/>
                <a:gd name="connsiteY4" fmla="*/ 22284 h 212723"/>
                <a:gd name="connsiteX5" fmla="*/ 34706 w 70690"/>
                <a:gd name="connsiteY5" fmla="*/ 197603 h 212723"/>
                <a:gd name="connsiteX6" fmla="*/ 52427 w 70690"/>
                <a:gd name="connsiteY6" fmla="*/ 212370 h 212723"/>
                <a:gd name="connsiteX7" fmla="*/ 55380 w 70690"/>
                <a:gd name="connsiteY7" fmla="*/ 212370 h 212723"/>
                <a:gd name="connsiteX8" fmla="*/ 69911 w 70690"/>
                <a:gd name="connsiteY8" fmla="*/ 191991 h 212723"/>
                <a:gd name="connsiteX9" fmla="*/ 34470 w 70690"/>
                <a:gd name="connsiteY9" fmla="*/ 14428 h 2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90" h="212723">
                  <a:moveTo>
                    <a:pt x="34470" y="14428"/>
                  </a:moveTo>
                  <a:lnTo>
                    <a:pt x="34470" y="13483"/>
                  </a:lnTo>
                  <a:cubicBezTo>
                    <a:pt x="32284" y="3940"/>
                    <a:pt x="22776" y="-2024"/>
                    <a:pt x="13234" y="162"/>
                  </a:cubicBezTo>
                  <a:cubicBezTo>
                    <a:pt x="3692" y="2348"/>
                    <a:pt x="-2271" y="11855"/>
                    <a:pt x="-86" y="21398"/>
                  </a:cubicBezTo>
                  <a:lnTo>
                    <a:pt x="-86" y="22284"/>
                  </a:lnTo>
                  <a:cubicBezTo>
                    <a:pt x="13146" y="79936"/>
                    <a:pt x="24841" y="138888"/>
                    <a:pt x="34706" y="197603"/>
                  </a:cubicBezTo>
                  <a:cubicBezTo>
                    <a:pt x="36161" y="206223"/>
                    <a:pt x="43686" y="212493"/>
                    <a:pt x="52427" y="212370"/>
                  </a:cubicBezTo>
                  <a:cubicBezTo>
                    <a:pt x="53409" y="212456"/>
                    <a:pt x="54397" y="212456"/>
                    <a:pt x="55380" y="212370"/>
                  </a:cubicBezTo>
                  <a:cubicBezTo>
                    <a:pt x="65013" y="210744"/>
                    <a:pt x="71513" y="201628"/>
                    <a:pt x="69911" y="191991"/>
                  </a:cubicBezTo>
                  <a:cubicBezTo>
                    <a:pt x="59693" y="132331"/>
                    <a:pt x="47820" y="72671"/>
                    <a:pt x="34470" y="14428"/>
                  </a:cubicBezTo>
                  <a:close/>
                </a:path>
              </a:pathLst>
            </a:custGeom>
            <a:grpFill/>
            <a:ln w="5907" cap="flat">
              <a:noFill/>
              <a:prstDash val="solid"/>
              <a:miter/>
            </a:ln>
          </p:spPr>
          <p:txBody>
            <a:bodyPr rtlCol="0" anchor="ctr"/>
            <a:lstStyle/>
            <a:p>
              <a:endParaRPr lang="en-ID"/>
            </a:p>
          </p:txBody>
        </p:sp>
        <p:sp>
          <p:nvSpPr>
            <p:cNvPr id="549" name="Freeform: Shape 548"/>
            <p:cNvSpPr/>
            <p:nvPr/>
          </p:nvSpPr>
          <p:spPr>
            <a:xfrm>
              <a:off x="6257609" y="331819"/>
              <a:ext cx="216556" cy="51869"/>
            </a:xfrm>
            <a:custGeom>
              <a:avLst/>
              <a:gdLst>
                <a:gd name="connsiteX0" fmla="*/ 197234 w 216556"/>
                <a:gd name="connsiteY0" fmla="*/ 51549 h 51869"/>
                <a:gd name="connsiteX1" fmla="*/ 215989 w 216556"/>
                <a:gd name="connsiteY1" fmla="*/ 34862 h 51869"/>
                <a:gd name="connsiteX2" fmla="*/ 199302 w 216556"/>
                <a:gd name="connsiteY2" fmla="*/ 16107 h 51869"/>
                <a:gd name="connsiteX3" fmla="*/ 18311 w 216556"/>
                <a:gd name="connsiteY3" fmla="*/ -255 h 51869"/>
                <a:gd name="connsiteX4" fmla="*/ -503 w 216556"/>
                <a:gd name="connsiteY4" fmla="*/ 16373 h 51869"/>
                <a:gd name="connsiteX5" fmla="*/ 16125 w 216556"/>
                <a:gd name="connsiteY5" fmla="*/ 35187 h 51869"/>
                <a:gd name="connsiteX6" fmla="*/ 195107 w 216556"/>
                <a:gd name="connsiteY6" fmla="*/ 51372 h 51869"/>
                <a:gd name="connsiteX7" fmla="*/ 197234 w 216556"/>
                <a:gd name="connsiteY7" fmla="*/ 51549 h 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56" h="51869">
                  <a:moveTo>
                    <a:pt x="197234" y="51549"/>
                  </a:moveTo>
                  <a:cubicBezTo>
                    <a:pt x="207021" y="52120"/>
                    <a:pt x="215418" y="44649"/>
                    <a:pt x="215989" y="34862"/>
                  </a:cubicBezTo>
                  <a:cubicBezTo>
                    <a:pt x="216560" y="25075"/>
                    <a:pt x="209089" y="16678"/>
                    <a:pt x="199302" y="16107"/>
                  </a:cubicBezTo>
                  <a:cubicBezTo>
                    <a:pt x="139522" y="8960"/>
                    <a:pt x="78621" y="3467"/>
                    <a:pt x="18311" y="-255"/>
                  </a:cubicBezTo>
                  <a:cubicBezTo>
                    <a:pt x="8524" y="-858"/>
                    <a:pt x="101" y="6586"/>
                    <a:pt x="-503" y="16373"/>
                  </a:cubicBezTo>
                  <a:cubicBezTo>
                    <a:pt x="-1106" y="26160"/>
                    <a:pt x="6339" y="34583"/>
                    <a:pt x="16125" y="35187"/>
                  </a:cubicBezTo>
                  <a:cubicBezTo>
                    <a:pt x="75727" y="38849"/>
                    <a:pt x="135978" y="44284"/>
                    <a:pt x="195107" y="51372"/>
                  </a:cubicBezTo>
                  <a:cubicBezTo>
                    <a:pt x="195810" y="51490"/>
                    <a:pt x="196521" y="51549"/>
                    <a:pt x="197234" y="51549"/>
                  </a:cubicBezTo>
                  <a:close/>
                </a:path>
              </a:pathLst>
            </a:custGeom>
            <a:grpFill/>
            <a:ln w="5907" cap="flat">
              <a:noFill/>
              <a:prstDash val="solid"/>
              <a:miter/>
            </a:ln>
          </p:spPr>
          <p:txBody>
            <a:bodyPr rtlCol="0" anchor="ctr"/>
            <a:lstStyle/>
            <a:p>
              <a:endParaRPr lang="en-ID"/>
            </a:p>
          </p:txBody>
        </p:sp>
        <p:sp>
          <p:nvSpPr>
            <p:cNvPr id="550" name="Freeform: Shape 549"/>
            <p:cNvSpPr/>
            <p:nvPr/>
          </p:nvSpPr>
          <p:spPr>
            <a:xfrm>
              <a:off x="7305480" y="584560"/>
              <a:ext cx="199696" cy="113032"/>
            </a:xfrm>
            <a:custGeom>
              <a:avLst/>
              <a:gdLst>
                <a:gd name="connsiteX0" fmla="*/ 58801 w 199696"/>
                <a:gd name="connsiteY0" fmla="*/ 55467 h 113032"/>
                <a:gd name="connsiteX1" fmla="*/ 173396 w 199696"/>
                <a:gd name="connsiteY1" fmla="*/ 110815 h 113032"/>
                <a:gd name="connsiteX2" fmla="*/ 197231 w 199696"/>
                <a:gd name="connsiteY2" fmla="*/ 103047 h 113032"/>
                <a:gd name="connsiteX3" fmla="*/ 189464 w 199696"/>
                <a:gd name="connsiteY3" fmla="*/ 79213 h 113032"/>
                <a:gd name="connsiteX4" fmla="*/ 73568 w 199696"/>
                <a:gd name="connsiteY4" fmla="*/ 23273 h 113032"/>
                <a:gd name="connsiteX5" fmla="*/ 25131 w 199696"/>
                <a:gd name="connsiteY5" fmla="*/ 1595 h 113032"/>
                <a:gd name="connsiteX6" fmla="*/ 1347 w 199696"/>
                <a:gd name="connsiteY6" fmla="*/ 9492 h 113032"/>
                <a:gd name="connsiteX7" fmla="*/ 9244 w 199696"/>
                <a:gd name="connsiteY7" fmla="*/ 33276 h 113032"/>
                <a:gd name="connsiteX8" fmla="*/ 10954 w 199696"/>
                <a:gd name="connsiteY8" fmla="*/ 34024 h 113032"/>
                <a:gd name="connsiteX9" fmla="*/ 58801 w 199696"/>
                <a:gd name="connsiteY9" fmla="*/ 55467 h 11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96" h="113032">
                  <a:moveTo>
                    <a:pt x="58801" y="55467"/>
                  </a:moveTo>
                  <a:cubicBezTo>
                    <a:pt x="97255" y="73187"/>
                    <a:pt x="135591" y="91676"/>
                    <a:pt x="173396" y="110815"/>
                  </a:cubicBezTo>
                  <a:cubicBezTo>
                    <a:pt x="182123" y="115252"/>
                    <a:pt x="192794" y="111774"/>
                    <a:pt x="197231" y="103047"/>
                  </a:cubicBezTo>
                  <a:cubicBezTo>
                    <a:pt x="201668" y="94320"/>
                    <a:pt x="198190" y="83649"/>
                    <a:pt x="189464" y="79213"/>
                  </a:cubicBezTo>
                  <a:cubicBezTo>
                    <a:pt x="151422" y="59897"/>
                    <a:pt x="112672" y="41054"/>
                    <a:pt x="73568" y="23273"/>
                  </a:cubicBezTo>
                  <a:cubicBezTo>
                    <a:pt x="57560" y="15949"/>
                    <a:pt x="41257" y="8624"/>
                    <a:pt x="25131" y="1595"/>
                  </a:cubicBezTo>
                  <a:cubicBezTo>
                    <a:pt x="16382" y="-2792"/>
                    <a:pt x="5734" y="743"/>
                    <a:pt x="1347" y="9492"/>
                  </a:cubicBezTo>
                  <a:cubicBezTo>
                    <a:pt x="-3040" y="18240"/>
                    <a:pt x="495" y="28889"/>
                    <a:pt x="9244" y="33276"/>
                  </a:cubicBezTo>
                  <a:cubicBezTo>
                    <a:pt x="9801" y="33555"/>
                    <a:pt x="10372" y="33805"/>
                    <a:pt x="10954" y="34024"/>
                  </a:cubicBezTo>
                  <a:cubicBezTo>
                    <a:pt x="26903" y="41054"/>
                    <a:pt x="42970" y="48260"/>
                    <a:pt x="58801" y="55467"/>
                  </a:cubicBezTo>
                  <a:close/>
                </a:path>
              </a:pathLst>
            </a:custGeom>
            <a:grpFill/>
            <a:ln w="5907" cap="flat">
              <a:noFill/>
              <a:prstDash val="solid"/>
              <a:miter/>
            </a:ln>
          </p:spPr>
          <p:txBody>
            <a:bodyPr rtlCol="0" anchor="ctr"/>
            <a:lstStyle/>
            <a:p>
              <a:endParaRPr lang="en-ID"/>
            </a:p>
          </p:txBody>
        </p:sp>
        <p:sp>
          <p:nvSpPr>
            <p:cNvPr id="551" name="Freeform: Shape 550"/>
            <p:cNvSpPr/>
            <p:nvPr/>
          </p:nvSpPr>
          <p:spPr>
            <a:xfrm>
              <a:off x="7628257" y="748696"/>
              <a:ext cx="188689" cy="131273"/>
            </a:xfrm>
            <a:custGeom>
              <a:avLst/>
              <a:gdLst>
                <a:gd name="connsiteX0" fmla="*/ 1897 w 188689"/>
                <a:gd name="connsiteY0" fmla="*/ 8525 h 131273"/>
                <a:gd name="connsiteX1" fmla="*/ 8227 w 188689"/>
                <a:gd name="connsiteY1" fmla="*/ 32774 h 131273"/>
                <a:gd name="connsiteX2" fmla="*/ 8277 w 188689"/>
                <a:gd name="connsiteY2" fmla="*/ 32803 h 131273"/>
                <a:gd name="connsiteX3" fmla="*/ 160618 w 188689"/>
                <a:gd name="connsiteY3" fmla="*/ 128023 h 131273"/>
                <a:gd name="connsiteX4" fmla="*/ 185191 w 188689"/>
                <a:gd name="connsiteY4" fmla="*/ 123061 h 131273"/>
                <a:gd name="connsiteX5" fmla="*/ 180229 w 188689"/>
                <a:gd name="connsiteY5" fmla="*/ 98488 h 131273"/>
                <a:gd name="connsiteX6" fmla="*/ 26175 w 188689"/>
                <a:gd name="connsiteY6" fmla="*/ 2145 h 131273"/>
                <a:gd name="connsiteX7" fmla="*/ 1926 w 188689"/>
                <a:gd name="connsiteY7" fmla="*/ 8475 h 131273"/>
                <a:gd name="connsiteX8" fmla="*/ 1897 w 188689"/>
                <a:gd name="connsiteY8" fmla="*/ 8525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89" h="131273">
                  <a:moveTo>
                    <a:pt x="1897" y="8525"/>
                  </a:moveTo>
                  <a:cubicBezTo>
                    <a:pt x="-3051" y="16969"/>
                    <a:pt x="-217" y="27826"/>
                    <a:pt x="8227" y="32774"/>
                  </a:cubicBezTo>
                  <a:cubicBezTo>
                    <a:pt x="8243" y="32783"/>
                    <a:pt x="8260" y="32793"/>
                    <a:pt x="8277" y="32803"/>
                  </a:cubicBezTo>
                  <a:cubicBezTo>
                    <a:pt x="59727" y="62928"/>
                    <a:pt x="110940" y="94944"/>
                    <a:pt x="160618" y="128023"/>
                  </a:cubicBezTo>
                  <a:cubicBezTo>
                    <a:pt x="168774" y="133438"/>
                    <a:pt x="179775" y="131217"/>
                    <a:pt x="185191" y="123061"/>
                  </a:cubicBezTo>
                  <a:cubicBezTo>
                    <a:pt x="190606" y="114905"/>
                    <a:pt x="188385" y="103904"/>
                    <a:pt x="180229" y="98488"/>
                  </a:cubicBezTo>
                  <a:cubicBezTo>
                    <a:pt x="130078" y="64996"/>
                    <a:pt x="78216" y="32625"/>
                    <a:pt x="26175" y="2145"/>
                  </a:cubicBezTo>
                  <a:cubicBezTo>
                    <a:pt x="17731" y="-2803"/>
                    <a:pt x="6874" y="31"/>
                    <a:pt x="1926" y="8475"/>
                  </a:cubicBezTo>
                  <a:cubicBezTo>
                    <a:pt x="1917" y="8492"/>
                    <a:pt x="1907" y="8508"/>
                    <a:pt x="1897" y="8525"/>
                  </a:cubicBezTo>
                  <a:close/>
                </a:path>
              </a:pathLst>
            </a:custGeom>
            <a:grpFill/>
            <a:ln w="5907" cap="flat">
              <a:noFill/>
              <a:prstDash val="solid"/>
              <a:miter/>
            </a:ln>
          </p:spPr>
          <p:txBody>
            <a:bodyPr rtlCol="0" anchor="ctr"/>
            <a:lstStyle/>
            <a:p>
              <a:endParaRPr lang="en-ID"/>
            </a:p>
          </p:txBody>
        </p:sp>
        <p:sp>
          <p:nvSpPr>
            <p:cNvPr id="552" name="Freeform: Shape 551"/>
            <p:cNvSpPr/>
            <p:nvPr/>
          </p:nvSpPr>
          <p:spPr>
            <a:xfrm>
              <a:off x="8713322" y="1310699"/>
              <a:ext cx="813095" cy="2642072"/>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553" name="Freeform: Shape 552"/>
            <p:cNvSpPr/>
            <p:nvPr/>
          </p:nvSpPr>
          <p:spPr>
            <a:xfrm>
              <a:off x="7044838" y="144012"/>
              <a:ext cx="762058" cy="39860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27074"/>
            <a:ext cx="5387469" cy="5630926"/>
          </a:xfrm>
          <a:prstGeom prst="rect">
            <a:avLst/>
          </a:prstGeom>
        </p:spPr>
      </p:pic>
      <p:sp>
        <p:nvSpPr>
          <p:cNvPr id="5" name="Rectangle 4"/>
          <p:cNvSpPr/>
          <p:nvPr/>
        </p:nvSpPr>
        <p:spPr>
          <a:xfrm>
            <a:off x="0" y="0"/>
            <a:ext cx="12192000" cy="6858000"/>
          </a:xfrm>
          <a:prstGeom prst="rect">
            <a:avLst/>
          </a:prstGeom>
          <a:gradFill>
            <a:gsLst>
              <a:gs pos="0">
                <a:schemeClr val="tx1">
                  <a:alpha val="90000"/>
                </a:schemeClr>
              </a:gs>
              <a:gs pos="100000">
                <a:schemeClr val="tx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TextBox 6"/>
          <p:cNvSpPr txBox="1"/>
          <p:nvPr/>
        </p:nvSpPr>
        <p:spPr>
          <a:xfrm>
            <a:off x="4363466" y="956615"/>
            <a:ext cx="7406005" cy="583565"/>
          </a:xfrm>
          <a:prstGeom prst="rect">
            <a:avLst/>
          </a:prstGeom>
          <a:noFill/>
        </p:spPr>
        <p:txBody>
          <a:bodyPr wrap="none" rtlCol="0">
            <a:spAutoFit/>
          </a:bodyPr>
          <a:lstStyle/>
          <a:p>
            <a:pPr algn="ctr"/>
            <a:r>
              <a:rPr lang="en-US" altLang="en-ID" sz="3200" spc="600" dirty="0">
                <a:gradFill>
                  <a:gsLst>
                    <a:gs pos="0">
                      <a:srgbClr val="65E5FF"/>
                    </a:gs>
                    <a:gs pos="100000">
                      <a:srgbClr val="65FF8D"/>
                    </a:gs>
                  </a:gsLst>
                  <a:lin ang="6000000" scaled="0"/>
                </a:gradFill>
                <a:effectLst>
                  <a:outerShdw blurRad="381000" sx="105000" sy="105000" algn="ctr" rotWithShape="0">
                    <a:srgbClr val="65E5FF">
                      <a:alpha val="40000"/>
                    </a:srgbClr>
                  </a:outerShdw>
                </a:effectLst>
                <a:latin typeface="BigNoodleTitling" panose="02000708030402040100" pitchFamily="2" charset="0"/>
              </a:rPr>
              <a:t>Robotic Process Automation</a:t>
            </a:r>
            <a:endParaRPr lang="en-US" altLang="en-ID" sz="3200" spc="600" dirty="0">
              <a:gradFill>
                <a:gsLst>
                  <a:gs pos="0">
                    <a:srgbClr val="65E5FF"/>
                  </a:gs>
                  <a:gs pos="100000">
                    <a:srgbClr val="65FF8D"/>
                  </a:gs>
                </a:gsLst>
                <a:lin ang="6000000" scaled="0"/>
              </a:gradFill>
              <a:effectLst>
                <a:outerShdw blurRad="381000" sx="105000" sy="105000" algn="ctr" rotWithShape="0">
                  <a:srgbClr val="65E5FF">
                    <a:alpha val="40000"/>
                  </a:srgbClr>
                </a:outerShdw>
              </a:effectLst>
              <a:latin typeface="BigNoodleTitling" panose="02000708030402040100" pitchFamily="2" charset="0"/>
            </a:endParaRPr>
          </a:p>
        </p:txBody>
      </p:sp>
      <p:sp>
        <p:nvSpPr>
          <p:cNvPr id="8" name="TextBox 7"/>
          <p:cNvSpPr txBox="1"/>
          <p:nvPr/>
        </p:nvSpPr>
        <p:spPr>
          <a:xfrm>
            <a:off x="5017396" y="1967710"/>
            <a:ext cx="6098146" cy="337185"/>
          </a:xfrm>
          <a:prstGeom prst="rect">
            <a:avLst/>
          </a:prstGeom>
          <a:noFill/>
        </p:spPr>
        <p:txBody>
          <a:bodyPr wrap="square">
            <a:spAutoFit/>
          </a:bodyPr>
          <a:lstStyle/>
          <a:p>
            <a:pPr algn="ctr"/>
            <a:endParaRPr lang="en-US" altLang="en-ID" sz="1600" dirty="0">
              <a:solidFill>
                <a:schemeClr val="bg1"/>
              </a:solidFill>
              <a:latin typeface="BigNoodleTitling" panose="02000708030402040100" pitchFamily="2" charset="0"/>
            </a:endParaRPr>
          </a:p>
        </p:txBody>
      </p:sp>
      <p:grpSp>
        <p:nvGrpSpPr>
          <p:cNvPr id="9" name="Group 8"/>
          <p:cNvGrpSpPr/>
          <p:nvPr/>
        </p:nvGrpSpPr>
        <p:grpSpPr>
          <a:xfrm>
            <a:off x="9739457" y="1058973"/>
            <a:ext cx="198934" cy="199906"/>
            <a:chOff x="7768988" y="2399992"/>
            <a:chExt cx="198934" cy="199906"/>
          </a:xfrm>
        </p:grpSpPr>
        <p:cxnSp>
          <p:nvCxnSpPr>
            <p:cNvPr id="10" name="Straight Connector 9"/>
            <p:cNvCxnSpPr/>
            <p:nvPr/>
          </p:nvCxnSpPr>
          <p:spPr>
            <a:xfrm>
              <a:off x="7768988" y="2399992"/>
              <a:ext cx="198934" cy="0"/>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967922" y="2399992"/>
              <a:ext cx="0" cy="199906"/>
            </a:xfrm>
            <a:prstGeom prst="line">
              <a:avLst/>
            </a:prstGeom>
            <a:ln w="19050" cap="rnd">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55" name="Oval 554"/>
          <p:cNvSpPr/>
          <p:nvPr/>
        </p:nvSpPr>
        <p:spPr>
          <a:xfrm>
            <a:off x="6850513" y="3330720"/>
            <a:ext cx="2431911" cy="2431911"/>
          </a:xfrm>
          <a:prstGeom prst="ellipse">
            <a:avLst/>
          </a:prstGeom>
          <a:noFill/>
          <a:ln w="28575">
            <a:solidFill>
              <a:srgbClr val="65E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spc="300" dirty="0">
                <a:solidFill>
                  <a:schemeClr val="bg1"/>
                </a:solidFill>
                <a:latin typeface="BigNoodleTitling" panose="02000708030402040100" pitchFamily="2" charset="0"/>
              </a:rPr>
              <a:t>LOGO HERE</a:t>
            </a:r>
            <a:endParaRPr lang="en-ID" sz="2800" spc="300" dirty="0">
              <a:solidFill>
                <a:schemeClr val="bg1"/>
              </a:solidFill>
              <a:latin typeface="BigNoodleTitling" panose="02000708030402040100" pitchFamily="2" charset="0"/>
            </a:endParaRPr>
          </a:p>
        </p:txBody>
      </p:sp>
      <p:pic>
        <p:nvPicPr>
          <p:cNvPr id="2" name="Picture 1" descr="ui-path7967"/>
          <p:cNvPicPr>
            <a:picLocks noChangeAspect="1"/>
          </p:cNvPicPr>
          <p:nvPr/>
        </p:nvPicPr>
        <p:blipFill>
          <a:blip r:embed="rId2"/>
          <a:stretch>
            <a:fillRect/>
          </a:stretch>
        </p:blipFill>
        <p:spPr>
          <a:xfrm>
            <a:off x="7205980" y="3856355"/>
            <a:ext cx="1758315" cy="1320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64800000">
                                      <p:cBhvr>
                                        <p:cTn id="6" dur="50000" fill="hold"/>
                                        <p:tgtEl>
                                          <p:spTgt spid="5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 name="Group 266"/>
          <p:cNvGrpSpPr/>
          <p:nvPr/>
        </p:nvGrpSpPr>
        <p:grpSpPr>
          <a:xfrm>
            <a:off x="6042697" y="10180"/>
            <a:ext cx="5413481" cy="5413728"/>
            <a:chOff x="6752385" y="829050"/>
            <a:chExt cx="4265322" cy="4265517"/>
          </a:xfrm>
        </p:grpSpPr>
        <p:sp>
          <p:nvSpPr>
            <p:cNvPr id="268" name="Freeform: Shape 267"/>
            <p:cNvSpPr/>
            <p:nvPr/>
          </p:nvSpPr>
          <p:spPr>
            <a:xfrm>
              <a:off x="10453689" y="2955941"/>
              <a:ext cx="241930" cy="21259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69" name="Freeform: Shape 268"/>
            <p:cNvSpPr/>
            <p:nvPr/>
          </p:nvSpPr>
          <p:spPr>
            <a:xfrm>
              <a:off x="10404566" y="3239817"/>
              <a:ext cx="260939" cy="227236"/>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0" name="Freeform: Shape 269"/>
            <p:cNvSpPr/>
            <p:nvPr/>
          </p:nvSpPr>
          <p:spPr>
            <a:xfrm>
              <a:off x="10305932" y="3513752"/>
              <a:ext cx="270880" cy="234704"/>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1" name="Freeform: Shape 270"/>
            <p:cNvSpPr/>
            <p:nvPr/>
          </p:nvSpPr>
          <p:spPr>
            <a:xfrm>
              <a:off x="10160599" y="3769648"/>
              <a:ext cx="272771" cy="244791"/>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2" name="Freeform: Shape 271"/>
            <p:cNvSpPr/>
            <p:nvPr/>
          </p:nvSpPr>
          <p:spPr>
            <a:xfrm>
              <a:off x="9973902" y="3999262"/>
              <a:ext cx="265546" cy="262636"/>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3" name="Freeform: Shape 272"/>
            <p:cNvSpPr/>
            <p:nvPr/>
          </p:nvSpPr>
          <p:spPr>
            <a:xfrm>
              <a:off x="9751805" y="4195366"/>
              <a:ext cx="250125" cy="272189"/>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4" name="Freeform: Shape 273"/>
            <p:cNvSpPr/>
            <p:nvPr/>
          </p:nvSpPr>
          <p:spPr>
            <a:xfrm>
              <a:off x="9479228" y="4351173"/>
              <a:ext cx="248670" cy="272092"/>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5" name="Freeform: Shape 274"/>
            <p:cNvSpPr/>
            <p:nvPr/>
          </p:nvSpPr>
          <p:spPr>
            <a:xfrm>
              <a:off x="9184440" y="4461639"/>
              <a:ext cx="241590" cy="264091"/>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6" name="Freeform: Shape 275"/>
            <p:cNvSpPr/>
            <p:nvPr/>
          </p:nvSpPr>
          <p:spPr>
            <a:xfrm>
              <a:off x="8879470" y="4523177"/>
              <a:ext cx="226703" cy="24707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7" name="Freeform: Shape 276"/>
            <p:cNvSpPr/>
            <p:nvPr/>
          </p:nvSpPr>
          <p:spPr>
            <a:xfrm>
              <a:off x="8678274" y="4530402"/>
              <a:ext cx="212640" cy="24188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8" name="Freeform: Shape 277"/>
            <p:cNvSpPr/>
            <p:nvPr/>
          </p:nvSpPr>
          <p:spPr>
            <a:xfrm>
              <a:off x="8379897" y="4481279"/>
              <a:ext cx="227236" cy="260939"/>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9" name="Freeform: Shape 278"/>
            <p:cNvSpPr/>
            <p:nvPr/>
          </p:nvSpPr>
          <p:spPr>
            <a:xfrm>
              <a:off x="8098107" y="4382596"/>
              <a:ext cx="235189" cy="270880"/>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0" name="Freeform: Shape 279"/>
            <p:cNvSpPr/>
            <p:nvPr/>
          </p:nvSpPr>
          <p:spPr>
            <a:xfrm>
              <a:off x="7832367" y="4237361"/>
              <a:ext cx="244936" cy="272723"/>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1" name="Freeform: Shape 280"/>
            <p:cNvSpPr/>
            <p:nvPr/>
          </p:nvSpPr>
          <p:spPr>
            <a:xfrm>
              <a:off x="7584908" y="4050567"/>
              <a:ext cx="262539" cy="26559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2" name="Freeform: Shape 281"/>
            <p:cNvSpPr/>
            <p:nvPr/>
          </p:nvSpPr>
          <p:spPr>
            <a:xfrm>
              <a:off x="7379493" y="3828470"/>
              <a:ext cx="271704" cy="250126"/>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3" name="Freeform: Shape 282"/>
            <p:cNvSpPr/>
            <p:nvPr/>
          </p:nvSpPr>
          <p:spPr>
            <a:xfrm>
              <a:off x="7223541" y="3555941"/>
              <a:ext cx="272092" cy="248428"/>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4" name="Freeform: Shape 283"/>
            <p:cNvSpPr/>
            <p:nvPr/>
          </p:nvSpPr>
          <p:spPr>
            <a:xfrm>
              <a:off x="7121076" y="3261154"/>
              <a:ext cx="264091" cy="241300"/>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5" name="Freeform: Shape 284"/>
            <p:cNvSpPr/>
            <p:nvPr/>
          </p:nvSpPr>
          <p:spPr>
            <a:xfrm>
              <a:off x="7076559" y="2956183"/>
              <a:ext cx="247118" cy="226703"/>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6" name="Freeform: Shape 285"/>
            <p:cNvSpPr/>
            <p:nvPr/>
          </p:nvSpPr>
          <p:spPr>
            <a:xfrm>
              <a:off x="6752385" y="829050"/>
              <a:ext cx="4265322" cy="4265517"/>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7" name="Freeform: Shape 286"/>
            <p:cNvSpPr/>
            <p:nvPr/>
          </p:nvSpPr>
          <p:spPr>
            <a:xfrm>
              <a:off x="8022895" y="2099656"/>
              <a:ext cx="1723965" cy="1724110"/>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8" name="Freeform: Shape 287"/>
            <p:cNvSpPr/>
            <p:nvPr/>
          </p:nvSpPr>
          <p:spPr>
            <a:xfrm>
              <a:off x="7829360" y="1906171"/>
              <a:ext cx="2111276" cy="2111130"/>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9" name="Freeform: Shape 288"/>
            <p:cNvSpPr/>
            <p:nvPr/>
          </p:nvSpPr>
          <p:spPr>
            <a:xfrm>
              <a:off x="7563280" y="1640188"/>
              <a:ext cx="2643386" cy="2643290"/>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0" name="Freeform: Shape 289"/>
            <p:cNvSpPr/>
            <p:nvPr/>
          </p:nvSpPr>
          <p:spPr>
            <a:xfrm>
              <a:off x="7419693" y="1496407"/>
              <a:ext cx="2930852" cy="2930706"/>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1" name="Freeform: Shape 290"/>
            <p:cNvSpPr/>
            <p:nvPr/>
          </p:nvSpPr>
          <p:spPr>
            <a:xfrm>
              <a:off x="7074571" y="2755326"/>
              <a:ext cx="241882" cy="21259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2" name="Freeform: Shape 291"/>
            <p:cNvSpPr/>
            <p:nvPr/>
          </p:nvSpPr>
          <p:spPr>
            <a:xfrm>
              <a:off x="7104636" y="2456514"/>
              <a:ext cx="260891" cy="227189"/>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3" name="Freeform: Shape 292"/>
            <p:cNvSpPr/>
            <p:nvPr/>
          </p:nvSpPr>
          <p:spPr>
            <a:xfrm>
              <a:off x="7193232" y="2175063"/>
              <a:ext cx="270977" cy="234704"/>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4" name="Freeform: Shape 293"/>
            <p:cNvSpPr/>
            <p:nvPr/>
          </p:nvSpPr>
          <p:spPr>
            <a:xfrm>
              <a:off x="7336674" y="1909031"/>
              <a:ext cx="272868" cy="244840"/>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5" name="Freeform: Shape 294"/>
            <p:cNvSpPr/>
            <p:nvPr/>
          </p:nvSpPr>
          <p:spPr>
            <a:xfrm>
              <a:off x="7530645" y="1661525"/>
              <a:ext cx="265595" cy="262734"/>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6" name="Freeform: Shape 295"/>
            <p:cNvSpPr/>
            <p:nvPr/>
          </p:nvSpPr>
          <p:spPr>
            <a:xfrm>
              <a:off x="7768356" y="1456206"/>
              <a:ext cx="249979" cy="271947"/>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7" name="Freeform: Shape 296"/>
            <p:cNvSpPr/>
            <p:nvPr/>
          </p:nvSpPr>
          <p:spPr>
            <a:xfrm>
              <a:off x="8042292" y="1300205"/>
              <a:ext cx="248573" cy="272092"/>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8" name="Freeform: Shape 297"/>
            <p:cNvSpPr/>
            <p:nvPr/>
          </p:nvSpPr>
          <p:spPr>
            <a:xfrm>
              <a:off x="8344304" y="1197546"/>
              <a:ext cx="241590" cy="264285"/>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9" name="Freeform: Shape 298"/>
            <p:cNvSpPr/>
            <p:nvPr/>
          </p:nvSpPr>
          <p:spPr>
            <a:xfrm>
              <a:off x="8663968" y="1153272"/>
              <a:ext cx="226703" cy="24707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0" name="Freeform: Shape 299"/>
            <p:cNvSpPr/>
            <p:nvPr/>
          </p:nvSpPr>
          <p:spPr>
            <a:xfrm>
              <a:off x="8879227" y="1151235"/>
              <a:ext cx="212592" cy="241882"/>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1" name="Freeform: Shape 300"/>
            <p:cNvSpPr/>
            <p:nvPr/>
          </p:nvSpPr>
          <p:spPr>
            <a:xfrm>
              <a:off x="9163007" y="1181301"/>
              <a:ext cx="227188" cy="260939"/>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2" name="Freeform: Shape 301"/>
            <p:cNvSpPr/>
            <p:nvPr/>
          </p:nvSpPr>
          <p:spPr>
            <a:xfrm>
              <a:off x="9437039" y="1269897"/>
              <a:ext cx="234753" cy="270977"/>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3" name="Freeform: Shape 302"/>
            <p:cNvSpPr/>
            <p:nvPr/>
          </p:nvSpPr>
          <p:spPr>
            <a:xfrm>
              <a:off x="9692741" y="1413436"/>
              <a:ext cx="245033" cy="272771"/>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4" name="Freeform: Shape 303"/>
            <p:cNvSpPr/>
            <p:nvPr/>
          </p:nvSpPr>
          <p:spPr>
            <a:xfrm>
              <a:off x="9922694" y="1607358"/>
              <a:ext cx="262587" cy="26554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5" name="Freeform: Shape 304"/>
            <p:cNvSpPr/>
            <p:nvPr/>
          </p:nvSpPr>
          <p:spPr>
            <a:xfrm>
              <a:off x="10118653" y="1844923"/>
              <a:ext cx="271752" cy="250076"/>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6" name="Freeform: Shape 305"/>
            <p:cNvSpPr/>
            <p:nvPr/>
          </p:nvSpPr>
          <p:spPr>
            <a:xfrm>
              <a:off x="10274556" y="2119150"/>
              <a:ext cx="272092" cy="248476"/>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7" name="Freeform: Shape 306"/>
            <p:cNvSpPr/>
            <p:nvPr/>
          </p:nvSpPr>
          <p:spPr>
            <a:xfrm>
              <a:off x="10384975" y="2420775"/>
              <a:ext cx="264043" cy="241590"/>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8" name="Freeform: Shape 307"/>
            <p:cNvSpPr/>
            <p:nvPr/>
          </p:nvSpPr>
          <p:spPr>
            <a:xfrm>
              <a:off x="10446464" y="2740633"/>
              <a:ext cx="247070" cy="226703"/>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grpSp>
      <p:pic>
        <p:nvPicPr>
          <p:cNvPr id="148" name="Picture 147"/>
          <p:cNvPicPr>
            <a:picLocks noChangeAspect="1"/>
          </p:cNvPicPr>
          <p:nvPr/>
        </p:nvPicPr>
        <p:blipFill rotWithShape="1">
          <a:blip r:embed="rId1">
            <a:extLst>
              <a:ext uri="{28A0092B-C50C-407E-A947-70E740481C1C}">
                <a14:useLocalDpi xmlns:a14="http://schemas.microsoft.com/office/drawing/2010/main" val="0"/>
              </a:ext>
            </a:extLst>
          </a:blip>
          <a:srcRect l="12431" r="14535"/>
          <a:stretch>
            <a:fillRect/>
          </a:stretch>
        </p:blipFill>
        <p:spPr>
          <a:xfrm>
            <a:off x="6385341" y="1163261"/>
            <a:ext cx="6038677" cy="5694739"/>
          </a:xfrm>
          <a:prstGeom prst="rect">
            <a:avLst/>
          </a:prstGeom>
        </p:spPr>
      </p:pic>
      <p:sp>
        <p:nvSpPr>
          <p:cNvPr id="122" name="3"/>
          <p:cNvSpPr/>
          <p:nvPr/>
        </p:nvSpPr>
        <p:spPr>
          <a:xfrm>
            <a:off x="708170" y="1010331"/>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3" name="2"/>
          <p:cNvSpPr/>
          <p:nvPr/>
        </p:nvSpPr>
        <p:spPr>
          <a:xfrm>
            <a:off x="708170" y="1010330"/>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4" name="1"/>
          <p:cNvSpPr/>
          <p:nvPr/>
        </p:nvSpPr>
        <p:spPr>
          <a:xfrm>
            <a:off x="708170" y="1010330"/>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TextBox 124"/>
          <p:cNvSpPr txBox="1"/>
          <p:nvPr/>
        </p:nvSpPr>
        <p:spPr>
          <a:xfrm>
            <a:off x="974090" y="3193415"/>
            <a:ext cx="4118610" cy="706755"/>
          </a:xfrm>
          <a:prstGeom prst="rect">
            <a:avLst/>
          </a:prstGeom>
          <a:noFill/>
        </p:spPr>
        <p:txBody>
          <a:bodyPr wrap="square" rtlCol="0">
            <a:spAutoFit/>
          </a:bodyPr>
          <a:lstStyle/>
          <a:p>
            <a:r>
              <a:rPr lang="en-US" altLang="en-ID" sz="4000" spc="600" dirty="0">
                <a:gradFill>
                  <a:gsLst>
                    <a:gs pos="0">
                      <a:srgbClr val="65E5FF"/>
                    </a:gs>
                    <a:gs pos="100000">
                      <a:srgbClr val="65FF8D"/>
                    </a:gs>
                  </a:gsLst>
                  <a:lin ang="8400000" scaled="0"/>
                </a:gradFill>
                <a:latin typeface="BigNoodleTitling" panose="02000708030402040100" pitchFamily="2" charset="0"/>
              </a:rPr>
              <a:t>Terima Kasih</a:t>
            </a:r>
            <a:endParaRPr lang="en-US" altLang="en-ID" sz="4000" spc="600" dirty="0">
              <a:gradFill>
                <a:gsLst>
                  <a:gs pos="0">
                    <a:srgbClr val="65E5FF"/>
                  </a:gs>
                  <a:gs pos="100000">
                    <a:srgbClr val="65FF8D"/>
                  </a:gs>
                </a:gsLst>
                <a:lin ang="8400000" scaled="0"/>
              </a:gradFill>
              <a:latin typeface="BigNoodleTitling" panose="02000708030402040100" pitchFamily="2" charset="0"/>
            </a:endParaRPr>
          </a:p>
        </p:txBody>
      </p:sp>
      <p:sp useBgFill="1">
        <p:nvSpPr>
          <p:cNvPr id="147" name="Rectangle: Rounded Corners 146">
            <a:hlinkClick r:id="rId2"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back</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grpId="0" nodeType="withEffect">
                                  <p:stCondLst>
                                    <p:cond delay="0"/>
                                  </p:stCondLst>
                                  <p:childTnLst>
                                    <p:animMotion origin="layout" path="M 4.16667E-7 -2.96296E-6 L 0.25 -2.96296E-6 " pathEditMode="relative" rAng="0" ptsTypes="AA">
                                      <p:cBhvr>
                                        <p:cTn id="6" dur="1500" fill="hold"/>
                                        <p:tgtEl>
                                          <p:spTgt spid="124"/>
                                        </p:tgtEl>
                                        <p:attrNameLst>
                                          <p:attrName>ppt_x</p:attrName>
                                          <p:attrName>ppt_y</p:attrName>
                                        </p:attrNameLst>
                                      </p:cBhvr>
                                      <p:rCtr x="12500" y="0"/>
                                    </p:animMotion>
                                  </p:childTnLst>
                                </p:cTn>
                              </p:par>
                              <p:par>
                                <p:cTn id="7" presetID="63" presetClass="path" presetSubtype="0" repeatCount="indefinite" accel="50000" decel="50000" autoRev="1" fill="hold" grpId="0" nodeType="withEffect">
                                  <p:stCondLst>
                                    <p:cond delay="200"/>
                                  </p:stCondLst>
                                  <p:childTnLst>
                                    <p:animMotion origin="layout" path="M 4.16667E-7 -2.96296E-6 L 0.25 -2.96296E-6 " pathEditMode="relative" rAng="0" ptsTypes="AA">
                                      <p:cBhvr>
                                        <p:cTn id="8" dur="1500" fill="hold"/>
                                        <p:tgtEl>
                                          <p:spTgt spid="123"/>
                                        </p:tgtEl>
                                        <p:attrNameLst>
                                          <p:attrName>ppt_x</p:attrName>
                                          <p:attrName>ppt_y</p:attrName>
                                        </p:attrNameLst>
                                      </p:cBhvr>
                                      <p:rCtr x="12500" y="0"/>
                                    </p:animMotion>
                                  </p:childTnLst>
                                </p:cTn>
                              </p:par>
                              <p:par>
                                <p:cTn id="9" presetID="63" presetClass="path" presetSubtype="0" repeatCount="indefinite" accel="50000" decel="50000" autoRev="1" fill="hold" grpId="0" nodeType="withEffect">
                                  <p:stCondLst>
                                    <p:cond delay="400"/>
                                  </p:stCondLst>
                                  <p:childTnLst>
                                    <p:animMotion origin="layout" path="M 4.16667E-7 -2.96296E-6 L 0.25 -2.96296E-6 " pathEditMode="relative" rAng="0" ptsTypes="AA">
                                      <p:cBhvr>
                                        <p:cTn id="10" dur="1500" fill="hold"/>
                                        <p:tgtEl>
                                          <p:spTgt spid="12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ldLvl="0" animBg="1"/>
      <p:bldP spid="123" grpId="0" bldLvl="0" animBg="1"/>
      <p:bldP spid="12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37383" y="146418"/>
            <a:ext cx="5631071" cy="5630926"/>
            <a:chOff x="2667118" y="295"/>
            <a:chExt cx="6859299" cy="6859122"/>
          </a:xfrm>
          <a:gradFill>
            <a:gsLst>
              <a:gs pos="0">
                <a:srgbClr val="65E5FF"/>
              </a:gs>
              <a:gs pos="100000">
                <a:srgbClr val="65FF8D"/>
              </a:gs>
            </a:gsLst>
            <a:lin ang="4800000" scaled="0"/>
          </a:gradFill>
        </p:grpSpPr>
        <p:sp>
          <p:nvSpPr>
            <p:cNvPr id="7" name="Freeform: Shape 6"/>
            <p:cNvSpPr/>
            <p:nvPr/>
          </p:nvSpPr>
          <p:spPr>
            <a:xfrm>
              <a:off x="8007438" y="3422620"/>
              <a:ext cx="294699" cy="25896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8" name="Freeform: Shape 7"/>
            <p:cNvSpPr/>
            <p:nvPr/>
          </p:nvSpPr>
          <p:spPr>
            <a:xfrm>
              <a:off x="7947601" y="3768414"/>
              <a:ext cx="317854" cy="276800"/>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1" name="Freeform: Shape 10"/>
            <p:cNvSpPr/>
            <p:nvPr/>
          </p:nvSpPr>
          <p:spPr>
            <a:xfrm>
              <a:off x="7827453" y="4102099"/>
              <a:ext cx="329963" cy="285897"/>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3" name="Freeform: Shape 12"/>
            <p:cNvSpPr/>
            <p:nvPr/>
          </p:nvSpPr>
          <p:spPr>
            <a:xfrm>
              <a:off x="7650420" y="4413810"/>
              <a:ext cx="332267" cy="298184"/>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4" name="Freeform: Shape 13"/>
            <p:cNvSpPr/>
            <p:nvPr/>
          </p:nvSpPr>
          <p:spPr>
            <a:xfrm>
              <a:off x="7423002" y="4693506"/>
              <a:ext cx="323466" cy="3199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5" name="Freeform: Shape 14"/>
            <p:cNvSpPr/>
            <p:nvPr/>
          </p:nvSpPr>
          <p:spPr>
            <a:xfrm>
              <a:off x="7152462" y="4932384"/>
              <a:ext cx="304681" cy="331558"/>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6" name="Freeform: Shape 15"/>
            <p:cNvSpPr/>
            <p:nvPr/>
          </p:nvSpPr>
          <p:spPr>
            <a:xfrm>
              <a:off x="6820431" y="5122175"/>
              <a:ext cx="302909" cy="331440"/>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7" name="Freeform: Shape 16"/>
            <p:cNvSpPr/>
            <p:nvPr/>
          </p:nvSpPr>
          <p:spPr>
            <a:xfrm>
              <a:off x="6461346" y="5256736"/>
              <a:ext cx="294285" cy="321693"/>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20" name="Freeform: Shape 19"/>
            <p:cNvSpPr/>
            <p:nvPr/>
          </p:nvSpPr>
          <p:spPr>
            <a:xfrm>
              <a:off x="6089856" y="5331696"/>
              <a:ext cx="276151" cy="30096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21" name="Freeform: Shape 20"/>
            <p:cNvSpPr/>
            <p:nvPr/>
          </p:nvSpPr>
          <p:spPr>
            <a:xfrm>
              <a:off x="8318617" y="3620031"/>
              <a:ext cx="725908" cy="1420745"/>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2" name="Freeform: Shape 21"/>
            <p:cNvSpPr/>
            <p:nvPr/>
          </p:nvSpPr>
          <p:spPr>
            <a:xfrm>
              <a:off x="7310828" y="5529579"/>
              <a:ext cx="588689" cy="523063"/>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6764847" y="5867754"/>
              <a:ext cx="497544" cy="41939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1" name="Freeform: Shape 50"/>
            <p:cNvSpPr/>
            <p:nvPr/>
          </p:nvSpPr>
          <p:spPr>
            <a:xfrm>
              <a:off x="9164259" y="3353861"/>
              <a:ext cx="36178" cy="151456"/>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54" name="Freeform: Shape 53"/>
            <p:cNvSpPr/>
            <p:nvPr/>
          </p:nvSpPr>
          <p:spPr>
            <a:xfrm>
              <a:off x="8179656" y="5538127"/>
              <a:ext cx="163332" cy="162164"/>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55" name="Freeform: Shape 54"/>
            <p:cNvSpPr/>
            <p:nvPr/>
          </p:nvSpPr>
          <p:spPr>
            <a:xfrm>
              <a:off x="8973496" y="4300242"/>
              <a:ext cx="93070" cy="206958"/>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56" name="Freeform: Shape 55"/>
            <p:cNvSpPr/>
            <p:nvPr/>
          </p:nvSpPr>
          <p:spPr>
            <a:xfrm>
              <a:off x="8646372" y="4961327"/>
              <a:ext cx="131264" cy="188665"/>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57" name="Freeform: Shape 56"/>
            <p:cNvSpPr/>
            <p:nvPr/>
          </p:nvSpPr>
          <p:spPr>
            <a:xfrm>
              <a:off x="8429008" y="5261912"/>
              <a:ext cx="148393" cy="176523"/>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58" name="Freeform: Shape 57"/>
            <p:cNvSpPr/>
            <p:nvPr/>
          </p:nvSpPr>
          <p:spPr>
            <a:xfrm>
              <a:off x="8828407" y="4639331"/>
              <a:ext cx="113000" cy="199611"/>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59" name="Freeform: Shape 58"/>
            <p:cNvSpPr/>
            <p:nvPr/>
          </p:nvSpPr>
          <p:spPr>
            <a:xfrm>
              <a:off x="7598830" y="5999016"/>
              <a:ext cx="188356" cy="128408"/>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60" name="Freeform: Shape 59"/>
            <p:cNvSpPr/>
            <p:nvPr/>
          </p:nvSpPr>
          <p:spPr>
            <a:xfrm>
              <a:off x="7275298" y="6177153"/>
              <a:ext cx="199634" cy="11088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61" name="Freeform: Shape 60"/>
            <p:cNvSpPr/>
            <p:nvPr/>
          </p:nvSpPr>
          <p:spPr>
            <a:xfrm>
              <a:off x="9142687" y="3590551"/>
              <a:ext cx="51851" cy="215432"/>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62" name="Freeform: Shape 61"/>
            <p:cNvSpPr/>
            <p:nvPr/>
          </p:nvSpPr>
          <p:spPr>
            <a:xfrm>
              <a:off x="6581345" y="6420078"/>
              <a:ext cx="214107" cy="70514"/>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63" name="Freeform: Shape 62"/>
            <p:cNvSpPr/>
            <p:nvPr/>
          </p:nvSpPr>
          <p:spPr>
            <a:xfrm>
              <a:off x="6934963" y="6318089"/>
              <a:ext cx="207353" cy="91216"/>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28" name="Freeform: Shape 127"/>
            <p:cNvSpPr/>
            <p:nvPr/>
          </p:nvSpPr>
          <p:spPr>
            <a:xfrm>
              <a:off x="6223319" y="6479316"/>
              <a:ext cx="216129" cy="5008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29" name="Freeform: Shape 128"/>
            <p:cNvSpPr/>
            <p:nvPr/>
          </p:nvSpPr>
          <p:spPr>
            <a:xfrm>
              <a:off x="7901365" y="5783852"/>
              <a:ext cx="177805" cy="14710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30" name="Freeform: Shape 129"/>
            <p:cNvSpPr/>
            <p:nvPr/>
          </p:nvSpPr>
          <p:spPr>
            <a:xfrm>
              <a:off x="9078641" y="3948592"/>
              <a:ext cx="72880" cy="212991"/>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31" name="Freeform: Shape 130"/>
            <p:cNvSpPr/>
            <p:nvPr/>
          </p:nvSpPr>
          <p:spPr>
            <a:xfrm>
              <a:off x="6021099" y="6497024"/>
              <a:ext cx="152104" cy="36150"/>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32" name="Freeform: Shape 131"/>
            <p:cNvSpPr/>
            <p:nvPr/>
          </p:nvSpPr>
          <p:spPr>
            <a:xfrm>
              <a:off x="5573468" y="6046145"/>
              <a:ext cx="2642072" cy="813272"/>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133" name="Freeform: Shape 132"/>
            <p:cNvSpPr/>
            <p:nvPr/>
          </p:nvSpPr>
          <p:spPr>
            <a:xfrm>
              <a:off x="8983507" y="4377660"/>
              <a:ext cx="398543" cy="762295"/>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34" name="Freeform: Shape 133"/>
            <p:cNvSpPr/>
            <p:nvPr/>
          </p:nvSpPr>
          <p:spPr>
            <a:xfrm>
              <a:off x="5844776" y="5340497"/>
              <a:ext cx="259020" cy="294640"/>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35" name="Freeform: Shape 134"/>
            <p:cNvSpPr/>
            <p:nvPr/>
          </p:nvSpPr>
          <p:spPr>
            <a:xfrm>
              <a:off x="5481319" y="5280659"/>
              <a:ext cx="276800" cy="317854"/>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pFill/>
            <a:ln w="5907" cap="flat">
              <a:noFill/>
              <a:prstDash val="solid"/>
              <a:miter/>
            </a:ln>
          </p:spPr>
          <p:txBody>
            <a:bodyPr rtlCol="0" anchor="ctr"/>
            <a:lstStyle/>
            <a:p>
              <a:endParaRPr lang="en-ID"/>
            </a:p>
          </p:txBody>
        </p:sp>
        <p:sp>
          <p:nvSpPr>
            <p:cNvPr id="136" name="Freeform: Shape 135"/>
            <p:cNvSpPr/>
            <p:nvPr/>
          </p:nvSpPr>
          <p:spPr>
            <a:xfrm>
              <a:off x="5138065" y="5160452"/>
              <a:ext cx="286488" cy="329963"/>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pFill/>
            <a:ln w="5907" cap="flat">
              <a:noFill/>
              <a:prstDash val="solid"/>
              <a:miter/>
            </a:ln>
          </p:spPr>
          <p:txBody>
            <a:bodyPr rtlCol="0" anchor="ctr"/>
            <a:lstStyle/>
            <a:p>
              <a:endParaRPr lang="en-ID"/>
            </a:p>
          </p:txBody>
        </p:sp>
        <p:sp>
          <p:nvSpPr>
            <p:cNvPr id="137" name="Freeform: Shape 136"/>
            <p:cNvSpPr/>
            <p:nvPr/>
          </p:nvSpPr>
          <p:spPr>
            <a:xfrm>
              <a:off x="4814363" y="4983539"/>
              <a:ext cx="298361" cy="332208"/>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pFill/>
            <a:ln w="5907" cap="flat">
              <a:noFill/>
              <a:prstDash val="solid"/>
              <a:miter/>
            </a:ln>
          </p:spPr>
          <p:txBody>
            <a:bodyPr rtlCol="0" anchor="ctr"/>
            <a:lstStyle/>
            <a:p>
              <a:endParaRPr lang="en-ID"/>
            </a:p>
          </p:txBody>
        </p:sp>
        <p:sp>
          <p:nvSpPr>
            <p:cNvPr id="138" name="Freeform: Shape 137"/>
            <p:cNvSpPr/>
            <p:nvPr/>
          </p:nvSpPr>
          <p:spPr>
            <a:xfrm>
              <a:off x="4512930" y="4756002"/>
              <a:ext cx="319803" cy="32352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pFill/>
            <a:ln w="5907" cap="flat">
              <a:noFill/>
              <a:prstDash val="solid"/>
              <a:miter/>
            </a:ln>
          </p:spPr>
          <p:txBody>
            <a:bodyPr rtlCol="0" anchor="ctr"/>
            <a:lstStyle/>
            <a:p>
              <a:endParaRPr lang="en-ID"/>
            </a:p>
          </p:txBody>
        </p:sp>
        <p:sp>
          <p:nvSpPr>
            <p:cNvPr id="139" name="Freeform: Shape 138"/>
            <p:cNvSpPr/>
            <p:nvPr/>
          </p:nvSpPr>
          <p:spPr>
            <a:xfrm>
              <a:off x="4262710" y="4485462"/>
              <a:ext cx="330967" cy="304682"/>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pFill/>
            <a:ln w="5907" cap="flat">
              <a:noFill/>
              <a:prstDash val="solid"/>
              <a:miter/>
            </a:ln>
          </p:spPr>
          <p:txBody>
            <a:bodyPr rtlCol="0" anchor="ctr"/>
            <a:lstStyle/>
            <a:p>
              <a:endParaRPr lang="en-ID"/>
            </a:p>
          </p:txBody>
        </p:sp>
        <p:sp>
          <p:nvSpPr>
            <p:cNvPr id="140" name="Freeform: Shape 139"/>
            <p:cNvSpPr/>
            <p:nvPr/>
          </p:nvSpPr>
          <p:spPr>
            <a:xfrm>
              <a:off x="4072742" y="4153490"/>
              <a:ext cx="331440" cy="302614"/>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pFill/>
            <a:ln w="5907" cap="flat">
              <a:noFill/>
              <a:prstDash val="solid"/>
              <a:miter/>
            </a:ln>
          </p:spPr>
          <p:txBody>
            <a:bodyPr rtlCol="0" anchor="ctr"/>
            <a:lstStyle/>
            <a:p>
              <a:endParaRPr lang="en-ID"/>
            </a:p>
          </p:txBody>
        </p:sp>
        <p:sp>
          <p:nvSpPr>
            <p:cNvPr id="141" name="Freeform: Shape 140"/>
            <p:cNvSpPr/>
            <p:nvPr/>
          </p:nvSpPr>
          <p:spPr>
            <a:xfrm>
              <a:off x="3947928" y="3794405"/>
              <a:ext cx="321693" cy="293931"/>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pFill/>
            <a:ln w="5907" cap="flat">
              <a:noFill/>
              <a:prstDash val="solid"/>
              <a:miter/>
            </a:ln>
          </p:spPr>
          <p:txBody>
            <a:bodyPr rtlCol="0" anchor="ctr"/>
            <a:lstStyle/>
            <a:p>
              <a:endParaRPr lang="en-ID"/>
            </a:p>
          </p:txBody>
        </p:sp>
        <p:sp>
          <p:nvSpPr>
            <p:cNvPr id="142" name="Freeform: Shape 141"/>
            <p:cNvSpPr/>
            <p:nvPr/>
          </p:nvSpPr>
          <p:spPr>
            <a:xfrm>
              <a:off x="3893701" y="3422915"/>
              <a:ext cx="301019" cy="276151"/>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pFill/>
            <a:ln w="5907" cap="flat">
              <a:noFill/>
              <a:prstDash val="solid"/>
              <a:miter/>
            </a:ln>
          </p:spPr>
          <p:txBody>
            <a:bodyPr rtlCol="0" anchor="ctr"/>
            <a:lstStyle/>
            <a:p>
              <a:endParaRPr lang="en-ID"/>
            </a:p>
          </p:txBody>
        </p:sp>
        <p:sp>
          <p:nvSpPr>
            <p:cNvPr id="143" name="Freeform: Shape 142"/>
            <p:cNvSpPr/>
            <p:nvPr/>
          </p:nvSpPr>
          <p:spPr>
            <a:xfrm>
              <a:off x="3498820" y="831820"/>
              <a:ext cx="5195658" cy="5195895"/>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pFill/>
            <a:ln w="5907" cap="flat">
              <a:noFill/>
              <a:prstDash val="solid"/>
              <a:miter/>
            </a:ln>
          </p:spPr>
          <p:txBody>
            <a:bodyPr rtlCol="0" anchor="ctr"/>
            <a:lstStyle/>
            <a:p>
              <a:endParaRPr lang="en-ID"/>
            </a:p>
          </p:txBody>
        </p:sp>
        <p:sp>
          <p:nvSpPr>
            <p:cNvPr id="144" name="Freeform: Shape 143"/>
            <p:cNvSpPr/>
            <p:nvPr/>
          </p:nvSpPr>
          <p:spPr>
            <a:xfrm>
              <a:off x="4485994" y="5651263"/>
              <a:ext cx="1420627" cy="726085"/>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145" name="Freeform: Shape 144"/>
            <p:cNvSpPr/>
            <p:nvPr/>
          </p:nvSpPr>
          <p:spPr>
            <a:xfrm>
              <a:off x="3473774" y="4643769"/>
              <a:ext cx="523003" cy="588689"/>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146" name="Freeform: Shape 145"/>
            <p:cNvSpPr/>
            <p:nvPr/>
          </p:nvSpPr>
          <p:spPr>
            <a:xfrm>
              <a:off x="3238913" y="4097669"/>
              <a:ext cx="419395" cy="497780"/>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147" name="Freeform: Shape 146"/>
            <p:cNvSpPr/>
            <p:nvPr/>
          </p:nvSpPr>
          <p:spPr>
            <a:xfrm>
              <a:off x="3238499" y="4608327"/>
              <a:ext cx="110838" cy="199716"/>
            </a:xfrm>
            <a:custGeom>
              <a:avLst/>
              <a:gdLst>
                <a:gd name="connsiteX0" fmla="*/ 43706 w 110838"/>
                <a:gd name="connsiteY0" fmla="*/ 34149 h 199716"/>
                <a:gd name="connsiteX1" fmla="*/ 33547 w 110838"/>
                <a:gd name="connsiteY1" fmla="*/ 10521 h 199716"/>
                <a:gd name="connsiteX2" fmla="*/ 10273 w 110838"/>
                <a:gd name="connsiteY2" fmla="*/ 1129 h 199716"/>
                <a:gd name="connsiteX3" fmla="*/ 881 w 110838"/>
                <a:gd name="connsiteY3" fmla="*/ 24402 h 199716"/>
                <a:gd name="connsiteX4" fmla="*/ 11218 w 110838"/>
                <a:gd name="connsiteY4" fmla="*/ 48444 h 199716"/>
                <a:gd name="connsiteX5" fmla="*/ 76727 w 110838"/>
                <a:gd name="connsiteY5" fmla="*/ 189562 h 199716"/>
                <a:gd name="connsiteX6" fmla="*/ 92616 w 110838"/>
                <a:gd name="connsiteY6" fmla="*/ 199427 h 199716"/>
                <a:gd name="connsiteX7" fmla="*/ 100473 w 110838"/>
                <a:gd name="connsiteY7" fmla="*/ 197537 h 199716"/>
                <a:gd name="connsiteX8" fmla="*/ 108506 w 110838"/>
                <a:gd name="connsiteY8" fmla="*/ 173909 h 199716"/>
                <a:gd name="connsiteX9" fmla="*/ 43706 w 110838"/>
                <a:gd name="connsiteY9" fmla="*/ 34149 h 19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38" h="199716">
                  <a:moveTo>
                    <a:pt x="43706" y="34149"/>
                  </a:moveTo>
                  <a:cubicBezTo>
                    <a:pt x="40281" y="26234"/>
                    <a:pt x="36914" y="18319"/>
                    <a:pt x="33547" y="10521"/>
                  </a:cubicBezTo>
                  <a:cubicBezTo>
                    <a:pt x="29713" y="1500"/>
                    <a:pt x="19294" y="-2704"/>
                    <a:pt x="10273" y="1129"/>
                  </a:cubicBezTo>
                  <a:cubicBezTo>
                    <a:pt x="1253" y="4962"/>
                    <a:pt x="-2952" y="15382"/>
                    <a:pt x="881" y="24402"/>
                  </a:cubicBezTo>
                  <a:cubicBezTo>
                    <a:pt x="4307" y="32436"/>
                    <a:pt x="7733" y="40411"/>
                    <a:pt x="11218" y="48444"/>
                  </a:cubicBezTo>
                  <a:cubicBezTo>
                    <a:pt x="31775" y="95700"/>
                    <a:pt x="53808" y="142956"/>
                    <a:pt x="76727" y="189562"/>
                  </a:cubicBezTo>
                  <a:cubicBezTo>
                    <a:pt x="79715" y="195605"/>
                    <a:pt x="85874" y="199429"/>
                    <a:pt x="92616" y="199427"/>
                  </a:cubicBezTo>
                  <a:cubicBezTo>
                    <a:pt x="95350" y="199441"/>
                    <a:pt x="98045" y="198793"/>
                    <a:pt x="100473" y="197537"/>
                  </a:cubicBezTo>
                  <a:cubicBezTo>
                    <a:pt x="109183" y="193202"/>
                    <a:pt x="112769" y="182655"/>
                    <a:pt x="108506" y="173909"/>
                  </a:cubicBezTo>
                  <a:cubicBezTo>
                    <a:pt x="85823" y="128129"/>
                    <a:pt x="64026" y="80873"/>
                    <a:pt x="43706" y="34149"/>
                  </a:cubicBezTo>
                  <a:close/>
                </a:path>
              </a:pathLst>
            </a:custGeom>
            <a:grpFill/>
            <a:ln w="5907" cap="flat">
              <a:noFill/>
              <a:prstDash val="solid"/>
              <a:miter/>
            </a:ln>
          </p:spPr>
          <p:txBody>
            <a:bodyPr rtlCol="0" anchor="ctr"/>
            <a:lstStyle/>
            <a:p>
              <a:endParaRPr lang="en-ID"/>
            </a:p>
          </p:txBody>
        </p:sp>
        <p:sp>
          <p:nvSpPr>
            <p:cNvPr id="148" name="Freeform: Shape 147"/>
            <p:cNvSpPr/>
            <p:nvPr/>
          </p:nvSpPr>
          <p:spPr>
            <a:xfrm>
              <a:off x="2996941" y="3556922"/>
              <a:ext cx="49861" cy="215493"/>
            </a:xfrm>
            <a:custGeom>
              <a:avLst/>
              <a:gdLst>
                <a:gd name="connsiteX0" fmla="*/ 31619 w 49861"/>
                <a:gd name="connsiteY0" fmla="*/ 215161 h 215493"/>
                <a:gd name="connsiteX1" fmla="*/ 33569 w 49861"/>
                <a:gd name="connsiteY1" fmla="*/ 215161 h 215493"/>
                <a:gd name="connsiteX2" fmla="*/ 49222 w 49861"/>
                <a:gd name="connsiteY2" fmla="*/ 195668 h 215493"/>
                <a:gd name="connsiteX3" fmla="*/ 34927 w 49861"/>
                <a:gd name="connsiteY3" fmla="*/ 16568 h 215493"/>
                <a:gd name="connsiteX4" fmla="*/ 16320 w 49861"/>
                <a:gd name="connsiteY4" fmla="*/ -267 h 215493"/>
                <a:gd name="connsiteX5" fmla="*/ -515 w 49861"/>
                <a:gd name="connsiteY5" fmla="*/ 18341 h 215493"/>
                <a:gd name="connsiteX6" fmla="*/ 13958 w 49861"/>
                <a:gd name="connsiteY6" fmla="*/ 199507 h 215493"/>
                <a:gd name="connsiteX7" fmla="*/ 31619 w 49861"/>
                <a:gd name="connsiteY7" fmla="*/ 215161 h 21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61" h="215493">
                  <a:moveTo>
                    <a:pt x="31619" y="215161"/>
                  </a:moveTo>
                  <a:cubicBezTo>
                    <a:pt x="32268" y="215219"/>
                    <a:pt x="32920" y="215219"/>
                    <a:pt x="33569" y="215161"/>
                  </a:cubicBezTo>
                  <a:cubicBezTo>
                    <a:pt x="43262" y="214078"/>
                    <a:pt x="50258" y="205366"/>
                    <a:pt x="49222" y="195668"/>
                  </a:cubicBezTo>
                  <a:cubicBezTo>
                    <a:pt x="42784" y="136598"/>
                    <a:pt x="37999" y="76170"/>
                    <a:pt x="34927" y="16568"/>
                  </a:cubicBezTo>
                  <a:cubicBezTo>
                    <a:pt x="34438" y="6781"/>
                    <a:pt x="26107" y="-756"/>
                    <a:pt x="16320" y="-267"/>
                  </a:cubicBezTo>
                  <a:cubicBezTo>
                    <a:pt x="6533" y="223"/>
                    <a:pt x="-1004" y="8554"/>
                    <a:pt x="-515" y="18341"/>
                  </a:cubicBezTo>
                  <a:cubicBezTo>
                    <a:pt x="2557" y="78651"/>
                    <a:pt x="7460" y="139611"/>
                    <a:pt x="13958" y="199507"/>
                  </a:cubicBezTo>
                  <a:cubicBezTo>
                    <a:pt x="15009" y="208457"/>
                    <a:pt x="22609" y="215192"/>
                    <a:pt x="31619" y="215161"/>
                  </a:cubicBezTo>
                  <a:close/>
                </a:path>
              </a:pathLst>
            </a:custGeom>
            <a:grpFill/>
            <a:ln w="5907" cap="flat">
              <a:noFill/>
              <a:prstDash val="solid"/>
              <a:miter/>
            </a:ln>
          </p:spPr>
          <p:txBody>
            <a:bodyPr rtlCol="0" anchor="ctr"/>
            <a:lstStyle/>
            <a:p>
              <a:endParaRPr lang="en-ID"/>
            </a:p>
          </p:txBody>
        </p:sp>
        <p:sp>
          <p:nvSpPr>
            <p:cNvPr id="149" name="Freeform: Shape 148"/>
            <p:cNvSpPr/>
            <p:nvPr/>
          </p:nvSpPr>
          <p:spPr>
            <a:xfrm>
              <a:off x="3036171" y="3915956"/>
              <a:ext cx="70459" cy="212665"/>
            </a:xfrm>
            <a:custGeom>
              <a:avLst/>
              <a:gdLst>
                <a:gd name="connsiteX0" fmla="*/ 34919 w 70459"/>
                <a:gd name="connsiteY0" fmla="*/ 197727 h 212665"/>
                <a:gd name="connsiteX1" fmla="*/ 34919 w 70459"/>
                <a:gd name="connsiteY1" fmla="*/ 198554 h 212665"/>
                <a:gd name="connsiteX2" fmla="*/ 52226 w 70459"/>
                <a:gd name="connsiteY2" fmla="*/ 212377 h 212665"/>
                <a:gd name="connsiteX3" fmla="*/ 56184 w 70459"/>
                <a:gd name="connsiteY3" fmla="*/ 211904 h 212665"/>
                <a:gd name="connsiteX4" fmla="*/ 69475 w 70459"/>
                <a:gd name="connsiteY4" fmla="*/ 190698 h 212665"/>
                <a:gd name="connsiteX5" fmla="*/ 69475 w 70459"/>
                <a:gd name="connsiteY5" fmla="*/ 189812 h 212665"/>
                <a:gd name="connsiteX6" fmla="*/ 34683 w 70459"/>
                <a:gd name="connsiteY6" fmla="*/ 14493 h 212665"/>
                <a:gd name="connsiteX7" fmla="*/ 14245 w 70459"/>
                <a:gd name="connsiteY7" fmla="*/ -39 h 212665"/>
                <a:gd name="connsiteX8" fmla="*/ -287 w 70459"/>
                <a:gd name="connsiteY8" fmla="*/ 20400 h 212665"/>
                <a:gd name="connsiteX9" fmla="*/ 34919 w 70459"/>
                <a:gd name="connsiteY9" fmla="*/ 197727 h 21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 h="212665">
                  <a:moveTo>
                    <a:pt x="34919" y="197727"/>
                  </a:moveTo>
                  <a:lnTo>
                    <a:pt x="34919" y="198554"/>
                  </a:lnTo>
                  <a:cubicBezTo>
                    <a:pt x="36743" y="206644"/>
                    <a:pt x="43934" y="212386"/>
                    <a:pt x="52226" y="212377"/>
                  </a:cubicBezTo>
                  <a:cubicBezTo>
                    <a:pt x="53559" y="212362"/>
                    <a:pt x="54886" y="212203"/>
                    <a:pt x="56184" y="211904"/>
                  </a:cubicBezTo>
                  <a:cubicBezTo>
                    <a:pt x="65702" y="209707"/>
                    <a:pt x="71646" y="200222"/>
                    <a:pt x="69475" y="190698"/>
                  </a:cubicBezTo>
                  <a:lnTo>
                    <a:pt x="69475" y="189812"/>
                  </a:lnTo>
                  <a:cubicBezTo>
                    <a:pt x="56243" y="132160"/>
                    <a:pt x="44547" y="73149"/>
                    <a:pt x="34683" y="14493"/>
                  </a:cubicBezTo>
                  <a:cubicBezTo>
                    <a:pt x="33052" y="4836"/>
                    <a:pt x="23901" y="-1670"/>
                    <a:pt x="14245" y="-39"/>
                  </a:cubicBezTo>
                  <a:cubicBezTo>
                    <a:pt x="4588" y="1592"/>
                    <a:pt x="-1918" y="10743"/>
                    <a:pt x="-287" y="20400"/>
                  </a:cubicBezTo>
                  <a:cubicBezTo>
                    <a:pt x="9696" y="79706"/>
                    <a:pt x="21569" y="139425"/>
                    <a:pt x="34919" y="197727"/>
                  </a:cubicBezTo>
                  <a:close/>
                </a:path>
              </a:pathLst>
            </a:custGeom>
            <a:grpFill/>
            <a:ln w="5907" cap="flat">
              <a:noFill/>
              <a:prstDash val="solid"/>
              <a:miter/>
            </a:ln>
          </p:spPr>
          <p:txBody>
            <a:bodyPr rtlCol="0" anchor="ctr"/>
            <a:lstStyle/>
            <a:p>
              <a:endParaRPr lang="en-ID"/>
            </a:p>
          </p:txBody>
        </p:sp>
        <p:sp>
          <p:nvSpPr>
            <p:cNvPr id="150" name="Freeform: Shape 149"/>
            <p:cNvSpPr/>
            <p:nvPr/>
          </p:nvSpPr>
          <p:spPr>
            <a:xfrm>
              <a:off x="3117249" y="4267919"/>
              <a:ext cx="91225" cy="207442"/>
            </a:xfrm>
            <a:custGeom>
              <a:avLst/>
              <a:gdLst>
                <a:gd name="connsiteX0" fmla="*/ 12025 w 91225"/>
                <a:gd name="connsiteY0" fmla="*/ 468 h 207442"/>
                <a:gd name="connsiteX1" fmla="*/ 211 w 91225"/>
                <a:gd name="connsiteY1" fmla="*/ 22501 h 207442"/>
                <a:gd name="connsiteX2" fmla="*/ 56328 w 91225"/>
                <a:gd name="connsiteY2" fmla="*/ 195339 h 207442"/>
                <a:gd name="connsiteX3" fmla="*/ 72985 w 91225"/>
                <a:gd name="connsiteY3" fmla="*/ 207153 h 207442"/>
                <a:gd name="connsiteX4" fmla="*/ 78892 w 91225"/>
                <a:gd name="connsiteY4" fmla="*/ 206149 h 207442"/>
                <a:gd name="connsiteX5" fmla="*/ 89662 w 91225"/>
                <a:gd name="connsiteY5" fmla="*/ 183520 h 207442"/>
                <a:gd name="connsiteX6" fmla="*/ 89643 w 91225"/>
                <a:gd name="connsiteY6" fmla="*/ 183465 h 207442"/>
                <a:gd name="connsiteX7" fmla="*/ 34177 w 91225"/>
                <a:gd name="connsiteY7" fmla="*/ 12577 h 207442"/>
                <a:gd name="connsiteX8" fmla="*/ 12276 w 91225"/>
                <a:gd name="connsiteY8" fmla="*/ 395 h 207442"/>
                <a:gd name="connsiteX9" fmla="*/ 12025 w 91225"/>
                <a:gd name="connsiteY9" fmla="*/ 468 h 20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25" h="207442">
                  <a:moveTo>
                    <a:pt x="12025" y="468"/>
                  </a:moveTo>
                  <a:cubicBezTo>
                    <a:pt x="2695" y="3310"/>
                    <a:pt x="-2585" y="13157"/>
                    <a:pt x="211" y="22501"/>
                  </a:cubicBezTo>
                  <a:cubicBezTo>
                    <a:pt x="17164" y="80390"/>
                    <a:pt x="36008" y="138514"/>
                    <a:pt x="56328" y="195339"/>
                  </a:cubicBezTo>
                  <a:cubicBezTo>
                    <a:pt x="58825" y="202402"/>
                    <a:pt x="65494" y="207132"/>
                    <a:pt x="72985" y="207153"/>
                  </a:cubicBezTo>
                  <a:cubicBezTo>
                    <a:pt x="74995" y="207134"/>
                    <a:pt x="76989" y="206796"/>
                    <a:pt x="78892" y="206149"/>
                  </a:cubicBezTo>
                  <a:cubicBezTo>
                    <a:pt x="88115" y="202874"/>
                    <a:pt x="92937" y="192743"/>
                    <a:pt x="89662" y="183520"/>
                  </a:cubicBezTo>
                  <a:cubicBezTo>
                    <a:pt x="89656" y="183501"/>
                    <a:pt x="89650" y="183483"/>
                    <a:pt x="89643" y="183465"/>
                  </a:cubicBezTo>
                  <a:cubicBezTo>
                    <a:pt x="69559" y="127350"/>
                    <a:pt x="50893" y="69816"/>
                    <a:pt x="34177" y="12577"/>
                  </a:cubicBezTo>
                  <a:cubicBezTo>
                    <a:pt x="31493" y="3166"/>
                    <a:pt x="21688" y="-2289"/>
                    <a:pt x="12276" y="395"/>
                  </a:cubicBezTo>
                  <a:cubicBezTo>
                    <a:pt x="12192" y="418"/>
                    <a:pt x="12109" y="443"/>
                    <a:pt x="12025" y="468"/>
                  </a:cubicBezTo>
                  <a:close/>
                </a:path>
              </a:pathLst>
            </a:custGeom>
            <a:grpFill/>
            <a:ln w="5907" cap="flat">
              <a:noFill/>
              <a:prstDash val="solid"/>
              <a:miter/>
            </a:ln>
          </p:spPr>
          <p:txBody>
            <a:bodyPr rtlCol="0" anchor="ctr"/>
            <a:lstStyle/>
            <a:p>
              <a:endParaRPr lang="en-ID"/>
            </a:p>
          </p:txBody>
        </p:sp>
        <p:sp>
          <p:nvSpPr>
            <p:cNvPr id="151" name="Freeform: Shape 150"/>
            <p:cNvSpPr/>
            <p:nvPr/>
          </p:nvSpPr>
          <p:spPr>
            <a:xfrm>
              <a:off x="3595722" y="5234761"/>
              <a:ext cx="147059" cy="177716"/>
            </a:xfrm>
            <a:custGeom>
              <a:avLst/>
              <a:gdLst>
                <a:gd name="connsiteX0" fmla="*/ 31451 w 147059"/>
                <a:gd name="connsiteY0" fmla="*/ 6919 h 177716"/>
                <a:gd name="connsiteX1" fmla="*/ 6671 w 147059"/>
                <a:gd name="connsiteY1" fmla="*/ 3168 h 177716"/>
                <a:gd name="connsiteX2" fmla="*/ 2920 w 147059"/>
                <a:gd name="connsiteY2" fmla="*/ 27948 h 177716"/>
                <a:gd name="connsiteX3" fmla="*/ 115153 w 147059"/>
                <a:gd name="connsiteY3" fmla="*/ 171015 h 177716"/>
                <a:gd name="connsiteX4" fmla="*/ 140109 w 147059"/>
                <a:gd name="connsiteY4" fmla="*/ 173348 h 177716"/>
                <a:gd name="connsiteX5" fmla="*/ 142443 w 147059"/>
                <a:gd name="connsiteY5" fmla="*/ 148392 h 177716"/>
                <a:gd name="connsiteX6" fmla="*/ 31451 w 147059"/>
                <a:gd name="connsiteY6" fmla="*/ 6919 h 1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59" h="177716">
                  <a:moveTo>
                    <a:pt x="31451" y="6919"/>
                  </a:moveTo>
                  <a:cubicBezTo>
                    <a:pt x="25644" y="-959"/>
                    <a:pt x="14550" y="-2639"/>
                    <a:pt x="6671" y="3168"/>
                  </a:cubicBezTo>
                  <a:cubicBezTo>
                    <a:pt x="-1207" y="8975"/>
                    <a:pt x="-2887" y="20069"/>
                    <a:pt x="2920" y="27948"/>
                  </a:cubicBezTo>
                  <a:cubicBezTo>
                    <a:pt x="38716" y="76444"/>
                    <a:pt x="76403" y="124586"/>
                    <a:pt x="115153" y="171015"/>
                  </a:cubicBezTo>
                  <a:cubicBezTo>
                    <a:pt x="121400" y="178551"/>
                    <a:pt x="132574" y="179596"/>
                    <a:pt x="140109" y="173348"/>
                  </a:cubicBezTo>
                  <a:cubicBezTo>
                    <a:pt x="147645" y="167101"/>
                    <a:pt x="148690" y="155927"/>
                    <a:pt x="142443" y="148392"/>
                  </a:cubicBezTo>
                  <a:cubicBezTo>
                    <a:pt x="104107" y="102494"/>
                    <a:pt x="66834" y="54884"/>
                    <a:pt x="31451" y="6919"/>
                  </a:cubicBezTo>
                  <a:close/>
                </a:path>
              </a:pathLst>
            </a:custGeom>
            <a:grpFill/>
            <a:ln w="5907" cap="flat">
              <a:noFill/>
              <a:prstDash val="solid"/>
              <a:miter/>
            </a:ln>
          </p:spPr>
          <p:txBody>
            <a:bodyPr rtlCol="0" anchor="ctr"/>
            <a:lstStyle/>
            <a:p>
              <a:endParaRPr lang="en-ID"/>
            </a:p>
          </p:txBody>
        </p:sp>
        <p:sp>
          <p:nvSpPr>
            <p:cNvPr id="153" name="Freeform: Shape 152"/>
            <p:cNvSpPr/>
            <p:nvPr/>
          </p:nvSpPr>
          <p:spPr>
            <a:xfrm>
              <a:off x="3398747" y="4931992"/>
              <a:ext cx="130270" cy="191231"/>
            </a:xfrm>
            <a:custGeom>
              <a:avLst/>
              <a:gdLst>
                <a:gd name="connsiteX0" fmla="*/ 32610 w 130270"/>
                <a:gd name="connsiteY0" fmla="*/ 8610 h 191231"/>
                <a:gd name="connsiteX1" fmla="*/ 8362 w 130270"/>
                <a:gd name="connsiteY1" fmla="*/ 2083 h 191231"/>
                <a:gd name="connsiteX2" fmla="*/ 1835 w 130270"/>
                <a:gd name="connsiteY2" fmla="*/ 26331 h 191231"/>
                <a:gd name="connsiteX3" fmla="*/ 96346 w 130270"/>
                <a:gd name="connsiteY3" fmla="*/ 181506 h 191231"/>
                <a:gd name="connsiteX4" fmla="*/ 120297 w 130270"/>
                <a:gd name="connsiteY4" fmla="*/ 188882 h 191231"/>
                <a:gd name="connsiteX5" fmla="*/ 127673 w 130270"/>
                <a:gd name="connsiteY5" fmla="*/ 164930 h 191231"/>
                <a:gd name="connsiteX6" fmla="*/ 125881 w 130270"/>
                <a:gd name="connsiteY6" fmla="*/ 162191 h 191231"/>
                <a:gd name="connsiteX7" fmla="*/ 32610 w 130270"/>
                <a:gd name="connsiteY7" fmla="*/ 8610 h 19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70" h="191231">
                  <a:moveTo>
                    <a:pt x="32610" y="8610"/>
                  </a:moveTo>
                  <a:cubicBezTo>
                    <a:pt x="27716" y="111"/>
                    <a:pt x="16860" y="-2811"/>
                    <a:pt x="8362" y="2083"/>
                  </a:cubicBezTo>
                  <a:cubicBezTo>
                    <a:pt x="-137" y="6976"/>
                    <a:pt x="-3059" y="17832"/>
                    <a:pt x="1835" y="26331"/>
                  </a:cubicBezTo>
                  <a:cubicBezTo>
                    <a:pt x="31724" y="78784"/>
                    <a:pt x="63562" y="131002"/>
                    <a:pt x="96346" y="181506"/>
                  </a:cubicBezTo>
                  <a:cubicBezTo>
                    <a:pt x="100924" y="190157"/>
                    <a:pt x="111647" y="193459"/>
                    <a:pt x="120297" y="188882"/>
                  </a:cubicBezTo>
                  <a:cubicBezTo>
                    <a:pt x="128948" y="184304"/>
                    <a:pt x="132250" y="173581"/>
                    <a:pt x="127673" y="164930"/>
                  </a:cubicBezTo>
                  <a:cubicBezTo>
                    <a:pt x="127161" y="163964"/>
                    <a:pt x="126561" y="163046"/>
                    <a:pt x="125881" y="162191"/>
                  </a:cubicBezTo>
                  <a:cubicBezTo>
                    <a:pt x="93629" y="112040"/>
                    <a:pt x="62204" y="60473"/>
                    <a:pt x="32610" y="8610"/>
                  </a:cubicBezTo>
                  <a:close/>
                </a:path>
              </a:pathLst>
            </a:custGeom>
            <a:grpFill/>
            <a:ln w="5907" cap="flat">
              <a:noFill/>
              <a:prstDash val="solid"/>
              <a:miter/>
            </a:ln>
          </p:spPr>
          <p:txBody>
            <a:bodyPr rtlCol="0" anchor="ctr"/>
            <a:lstStyle/>
            <a:p>
              <a:endParaRPr lang="en-ID"/>
            </a:p>
          </p:txBody>
        </p:sp>
        <p:sp>
          <p:nvSpPr>
            <p:cNvPr id="154" name="Freeform: Shape 153"/>
            <p:cNvSpPr/>
            <p:nvPr/>
          </p:nvSpPr>
          <p:spPr>
            <a:xfrm>
              <a:off x="3825765" y="5512018"/>
              <a:ext cx="163141" cy="164542"/>
            </a:xfrm>
            <a:custGeom>
              <a:avLst/>
              <a:gdLst>
                <a:gd name="connsiteX0" fmla="*/ 83880 w 163141"/>
                <a:gd name="connsiteY0" fmla="*/ 61339 h 164542"/>
                <a:gd name="connsiteX1" fmla="*/ 30717 w 163141"/>
                <a:gd name="connsiteY1" fmla="*/ 5991 h 164542"/>
                <a:gd name="connsiteX2" fmla="*/ 5743 w 163141"/>
                <a:gd name="connsiteY2" fmla="*/ 3900 h 164542"/>
                <a:gd name="connsiteX3" fmla="*/ 3651 w 163141"/>
                <a:gd name="connsiteY3" fmla="*/ 28873 h 164542"/>
                <a:gd name="connsiteX4" fmla="*/ 4844 w 163141"/>
                <a:gd name="connsiteY4" fmla="*/ 30150 h 164542"/>
                <a:gd name="connsiteX5" fmla="*/ 58420 w 163141"/>
                <a:gd name="connsiteY5" fmla="*/ 86148 h 164542"/>
                <a:gd name="connsiteX6" fmla="*/ 132612 w 163141"/>
                <a:gd name="connsiteY6" fmla="*/ 159336 h 164542"/>
                <a:gd name="connsiteX7" fmla="*/ 157687 w 163141"/>
                <a:gd name="connsiteY7" fmla="*/ 158775 h 164542"/>
                <a:gd name="connsiteX8" fmla="*/ 157126 w 163141"/>
                <a:gd name="connsiteY8" fmla="*/ 133700 h 164542"/>
                <a:gd name="connsiteX9" fmla="*/ 83880 w 163141"/>
                <a:gd name="connsiteY9" fmla="*/ 61339 h 16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141" h="164542">
                  <a:moveTo>
                    <a:pt x="83880" y="61339"/>
                  </a:moveTo>
                  <a:cubicBezTo>
                    <a:pt x="66159" y="43204"/>
                    <a:pt x="48438" y="24597"/>
                    <a:pt x="30717" y="5991"/>
                  </a:cubicBezTo>
                  <a:cubicBezTo>
                    <a:pt x="24398" y="-1483"/>
                    <a:pt x="13217" y="-2419"/>
                    <a:pt x="5743" y="3900"/>
                  </a:cubicBezTo>
                  <a:cubicBezTo>
                    <a:pt x="-1731" y="10218"/>
                    <a:pt x="-2667" y="21400"/>
                    <a:pt x="3651" y="28873"/>
                  </a:cubicBezTo>
                  <a:cubicBezTo>
                    <a:pt x="4028" y="29318"/>
                    <a:pt x="4426" y="29744"/>
                    <a:pt x="4844" y="30150"/>
                  </a:cubicBezTo>
                  <a:cubicBezTo>
                    <a:pt x="22565" y="48993"/>
                    <a:pt x="40286" y="67837"/>
                    <a:pt x="58420" y="86148"/>
                  </a:cubicBezTo>
                  <a:cubicBezTo>
                    <a:pt x="82639" y="110840"/>
                    <a:pt x="107625" y="135471"/>
                    <a:pt x="132612" y="159336"/>
                  </a:cubicBezTo>
                  <a:cubicBezTo>
                    <a:pt x="139692" y="166105"/>
                    <a:pt x="150918" y="165854"/>
                    <a:pt x="157687" y="158775"/>
                  </a:cubicBezTo>
                  <a:cubicBezTo>
                    <a:pt x="164457" y="151695"/>
                    <a:pt x="164205" y="140469"/>
                    <a:pt x="157126" y="133700"/>
                  </a:cubicBezTo>
                  <a:cubicBezTo>
                    <a:pt x="132553" y="110072"/>
                    <a:pt x="107862" y="85735"/>
                    <a:pt x="83880" y="61339"/>
                  </a:cubicBezTo>
                  <a:close/>
                </a:path>
              </a:pathLst>
            </a:custGeom>
            <a:grpFill/>
            <a:ln w="5907" cap="flat">
              <a:noFill/>
              <a:prstDash val="solid"/>
              <a:miter/>
            </a:ln>
          </p:spPr>
          <p:txBody>
            <a:bodyPr rtlCol="0" anchor="ctr"/>
            <a:lstStyle/>
            <a:p>
              <a:endParaRPr lang="en-ID"/>
            </a:p>
          </p:txBody>
        </p:sp>
        <p:sp>
          <p:nvSpPr>
            <p:cNvPr id="155" name="Freeform: Shape 154"/>
            <p:cNvSpPr/>
            <p:nvPr/>
          </p:nvSpPr>
          <p:spPr>
            <a:xfrm>
              <a:off x="4376248" y="5979431"/>
              <a:ext cx="188699" cy="131218"/>
            </a:xfrm>
            <a:custGeom>
              <a:avLst/>
              <a:gdLst>
                <a:gd name="connsiteX0" fmla="*/ 170523 w 188699"/>
                <a:gd name="connsiteY0" fmla="*/ 130928 h 131218"/>
                <a:gd name="connsiteX1" fmla="*/ 188162 w 188699"/>
                <a:gd name="connsiteY1" fmla="*/ 113126 h 131218"/>
                <a:gd name="connsiteX2" fmla="*/ 179383 w 188699"/>
                <a:gd name="connsiteY2" fmla="*/ 97909 h 131218"/>
                <a:gd name="connsiteX3" fmla="*/ 27043 w 188699"/>
                <a:gd name="connsiteY3" fmla="*/ 2688 h 131218"/>
                <a:gd name="connsiteX4" fmla="*/ 2440 w 188699"/>
                <a:gd name="connsiteY4" fmla="*/ 7620 h 131218"/>
                <a:gd name="connsiteX5" fmla="*/ 7373 w 188699"/>
                <a:gd name="connsiteY5" fmla="*/ 32223 h 131218"/>
                <a:gd name="connsiteX6" fmla="*/ 161485 w 188699"/>
                <a:gd name="connsiteY6" fmla="*/ 128565 h 131218"/>
                <a:gd name="connsiteX7" fmla="*/ 170523 w 188699"/>
                <a:gd name="connsiteY7" fmla="*/ 130928 h 1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99" h="131218">
                  <a:moveTo>
                    <a:pt x="170523" y="130928"/>
                  </a:moveTo>
                  <a:cubicBezTo>
                    <a:pt x="180310" y="130883"/>
                    <a:pt x="188207" y="122913"/>
                    <a:pt x="188162" y="113126"/>
                  </a:cubicBezTo>
                  <a:cubicBezTo>
                    <a:pt x="188133" y="106858"/>
                    <a:pt x="184795" y="101071"/>
                    <a:pt x="179383" y="97909"/>
                  </a:cubicBezTo>
                  <a:cubicBezTo>
                    <a:pt x="127933" y="67783"/>
                    <a:pt x="76661" y="35767"/>
                    <a:pt x="27043" y="2688"/>
                  </a:cubicBezTo>
                  <a:cubicBezTo>
                    <a:pt x="18887" y="-2744"/>
                    <a:pt x="7872" y="-535"/>
                    <a:pt x="2440" y="7620"/>
                  </a:cubicBezTo>
                  <a:cubicBezTo>
                    <a:pt x="-2992" y="15776"/>
                    <a:pt x="-783" y="26791"/>
                    <a:pt x="7373" y="32223"/>
                  </a:cubicBezTo>
                  <a:cubicBezTo>
                    <a:pt x="57581" y="65657"/>
                    <a:pt x="109445" y="98086"/>
                    <a:pt x="161485" y="128565"/>
                  </a:cubicBezTo>
                  <a:cubicBezTo>
                    <a:pt x="164232" y="130147"/>
                    <a:pt x="167353" y="130963"/>
                    <a:pt x="170523" y="130928"/>
                  </a:cubicBezTo>
                  <a:close/>
                </a:path>
              </a:pathLst>
            </a:custGeom>
            <a:grpFill/>
            <a:ln w="5907" cap="flat">
              <a:noFill/>
              <a:prstDash val="solid"/>
              <a:miter/>
            </a:ln>
          </p:spPr>
          <p:txBody>
            <a:bodyPr rtlCol="0" anchor="ctr"/>
            <a:lstStyle/>
            <a:p>
              <a:endParaRPr lang="en-ID"/>
            </a:p>
          </p:txBody>
        </p:sp>
        <p:sp>
          <p:nvSpPr>
            <p:cNvPr id="157" name="Freeform: Shape 156"/>
            <p:cNvSpPr/>
            <p:nvPr/>
          </p:nvSpPr>
          <p:spPr>
            <a:xfrm>
              <a:off x="5364121" y="6411538"/>
              <a:ext cx="212801" cy="72672"/>
            </a:xfrm>
            <a:custGeom>
              <a:avLst/>
              <a:gdLst>
                <a:gd name="connsiteX0" fmla="*/ 197764 w 212801"/>
                <a:gd name="connsiteY0" fmla="*/ 37469 h 72672"/>
                <a:gd name="connsiteX1" fmla="*/ 21972 w 212801"/>
                <a:gd name="connsiteY1" fmla="*/ 373 h 72672"/>
                <a:gd name="connsiteX2" fmla="*/ 125 w 212801"/>
                <a:gd name="connsiteY2" fmla="*/ 12652 h 72672"/>
                <a:gd name="connsiteX3" fmla="*/ 12404 w 212801"/>
                <a:gd name="connsiteY3" fmla="*/ 34499 h 72672"/>
                <a:gd name="connsiteX4" fmla="*/ 13703 w 212801"/>
                <a:gd name="connsiteY4" fmla="*/ 34811 h 72672"/>
                <a:gd name="connsiteX5" fmla="*/ 191503 w 212801"/>
                <a:gd name="connsiteY5" fmla="*/ 72320 h 72672"/>
                <a:gd name="connsiteX6" fmla="*/ 194633 w 212801"/>
                <a:gd name="connsiteY6" fmla="*/ 72320 h 72672"/>
                <a:gd name="connsiteX7" fmla="*/ 212264 w 212801"/>
                <a:gd name="connsiteY7" fmla="*/ 54510 h 72672"/>
                <a:gd name="connsiteX8" fmla="*/ 197764 w 212801"/>
                <a:gd name="connsiteY8" fmla="*/ 37174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801" h="72672">
                  <a:moveTo>
                    <a:pt x="197764" y="37469"/>
                  </a:moveTo>
                  <a:cubicBezTo>
                    <a:pt x="139639" y="26955"/>
                    <a:pt x="80510" y="14491"/>
                    <a:pt x="21972" y="373"/>
                  </a:cubicBezTo>
                  <a:cubicBezTo>
                    <a:pt x="12549" y="-2269"/>
                    <a:pt x="2767" y="3229"/>
                    <a:pt x="125" y="12652"/>
                  </a:cubicBezTo>
                  <a:cubicBezTo>
                    <a:pt x="-2517" y="22076"/>
                    <a:pt x="2981" y="31857"/>
                    <a:pt x="12404" y="34499"/>
                  </a:cubicBezTo>
                  <a:cubicBezTo>
                    <a:pt x="12833" y="34620"/>
                    <a:pt x="13266" y="34723"/>
                    <a:pt x="13703" y="34811"/>
                  </a:cubicBezTo>
                  <a:cubicBezTo>
                    <a:pt x="72772" y="49106"/>
                    <a:pt x="132669" y="61688"/>
                    <a:pt x="191503" y="72320"/>
                  </a:cubicBezTo>
                  <a:cubicBezTo>
                    <a:pt x="192545" y="72404"/>
                    <a:pt x="193591" y="72404"/>
                    <a:pt x="194633" y="72320"/>
                  </a:cubicBezTo>
                  <a:cubicBezTo>
                    <a:pt x="204420" y="72270"/>
                    <a:pt x="212314" y="64296"/>
                    <a:pt x="212264" y="54510"/>
                  </a:cubicBezTo>
                  <a:cubicBezTo>
                    <a:pt x="212221" y="45999"/>
                    <a:pt x="206134" y="38720"/>
                    <a:pt x="197764" y="37174"/>
                  </a:cubicBezTo>
                  <a:close/>
                </a:path>
              </a:pathLst>
            </a:custGeom>
            <a:grpFill/>
            <a:ln w="5907" cap="flat">
              <a:noFill/>
              <a:prstDash val="solid"/>
              <a:miter/>
            </a:ln>
          </p:spPr>
          <p:txBody>
            <a:bodyPr rtlCol="0" anchor="ctr"/>
            <a:lstStyle/>
            <a:p>
              <a:endParaRPr lang="en-ID"/>
            </a:p>
          </p:txBody>
        </p:sp>
        <p:sp>
          <p:nvSpPr>
            <p:cNvPr id="159" name="Freeform: Shape 158"/>
            <p:cNvSpPr/>
            <p:nvPr/>
          </p:nvSpPr>
          <p:spPr>
            <a:xfrm>
              <a:off x="5018326" y="6306213"/>
              <a:ext cx="207555" cy="93405"/>
            </a:xfrm>
            <a:custGeom>
              <a:avLst/>
              <a:gdLst>
                <a:gd name="connsiteX0" fmla="*/ 194457 w 207555"/>
                <a:gd name="connsiteY0" fmla="*/ 58442 h 93405"/>
                <a:gd name="connsiteX1" fmla="*/ 24159 w 207555"/>
                <a:gd name="connsiteY1" fmla="*/ 1144 h 93405"/>
                <a:gd name="connsiteX2" fmla="*/ 896 w 207555"/>
                <a:gd name="connsiteY2" fmla="*/ 10466 h 93405"/>
                <a:gd name="connsiteX3" fmla="*/ 10218 w 207555"/>
                <a:gd name="connsiteY3" fmla="*/ 33729 h 93405"/>
                <a:gd name="connsiteX4" fmla="*/ 11872 w 207555"/>
                <a:gd name="connsiteY4" fmla="*/ 34341 h 93405"/>
                <a:gd name="connsiteX5" fmla="*/ 184120 w 207555"/>
                <a:gd name="connsiteY5" fmla="*/ 92348 h 93405"/>
                <a:gd name="connsiteX6" fmla="*/ 189318 w 207555"/>
                <a:gd name="connsiteY6" fmla="*/ 93116 h 93405"/>
                <a:gd name="connsiteX7" fmla="*/ 207018 w 207555"/>
                <a:gd name="connsiteY7" fmla="*/ 75374 h 93405"/>
                <a:gd name="connsiteX8" fmla="*/ 194457 w 207555"/>
                <a:gd name="connsiteY8" fmla="*/ 58442 h 9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55" h="93405">
                  <a:moveTo>
                    <a:pt x="194457" y="58442"/>
                  </a:moveTo>
                  <a:cubicBezTo>
                    <a:pt x="137455" y="41075"/>
                    <a:pt x="80157" y="21760"/>
                    <a:pt x="24159" y="1144"/>
                  </a:cubicBezTo>
                  <a:cubicBezTo>
                    <a:pt x="15161" y="-2706"/>
                    <a:pt x="4746" y="1468"/>
                    <a:pt x="896" y="10466"/>
                  </a:cubicBezTo>
                  <a:cubicBezTo>
                    <a:pt x="-2954" y="19464"/>
                    <a:pt x="1220" y="29879"/>
                    <a:pt x="10218" y="33729"/>
                  </a:cubicBezTo>
                  <a:cubicBezTo>
                    <a:pt x="10759" y="33960"/>
                    <a:pt x="11311" y="34165"/>
                    <a:pt x="11872" y="34341"/>
                  </a:cubicBezTo>
                  <a:cubicBezTo>
                    <a:pt x="68520" y="55252"/>
                    <a:pt x="126468" y="74745"/>
                    <a:pt x="184120" y="92348"/>
                  </a:cubicBezTo>
                  <a:cubicBezTo>
                    <a:pt x="185811" y="92834"/>
                    <a:pt x="187559" y="93092"/>
                    <a:pt x="189318" y="93116"/>
                  </a:cubicBezTo>
                  <a:cubicBezTo>
                    <a:pt x="199105" y="93104"/>
                    <a:pt x="207030" y="85161"/>
                    <a:pt x="207018" y="75374"/>
                  </a:cubicBezTo>
                  <a:cubicBezTo>
                    <a:pt x="207009" y="67582"/>
                    <a:pt x="201911" y="60711"/>
                    <a:pt x="194457" y="58442"/>
                  </a:cubicBezTo>
                  <a:close/>
                </a:path>
              </a:pathLst>
            </a:custGeom>
            <a:grpFill/>
            <a:ln w="5907" cap="flat">
              <a:noFill/>
              <a:prstDash val="solid"/>
              <a:miter/>
            </a:ln>
          </p:spPr>
          <p:txBody>
            <a:bodyPr rtlCol="0" anchor="ctr"/>
            <a:lstStyle/>
            <a:p>
              <a:endParaRPr lang="en-ID"/>
            </a:p>
          </p:txBody>
        </p:sp>
        <p:sp>
          <p:nvSpPr>
            <p:cNvPr id="161" name="Freeform: Shape 160"/>
            <p:cNvSpPr/>
            <p:nvPr/>
          </p:nvSpPr>
          <p:spPr>
            <a:xfrm>
              <a:off x="4688181" y="6162119"/>
              <a:ext cx="198844" cy="112632"/>
            </a:xfrm>
            <a:custGeom>
              <a:avLst/>
              <a:gdLst>
                <a:gd name="connsiteX0" fmla="*/ 139821 w 198844"/>
                <a:gd name="connsiteY0" fmla="*/ 56988 h 112632"/>
                <a:gd name="connsiteX1" fmla="*/ 25226 w 198844"/>
                <a:gd name="connsiteY1" fmla="*/ 1640 h 112632"/>
                <a:gd name="connsiteX2" fmla="*/ 1391 w 198844"/>
                <a:gd name="connsiteY2" fmla="*/ 9407 h 112632"/>
                <a:gd name="connsiteX3" fmla="*/ 9159 w 198844"/>
                <a:gd name="connsiteY3" fmla="*/ 33242 h 112632"/>
                <a:gd name="connsiteX4" fmla="*/ 125054 w 198844"/>
                <a:gd name="connsiteY4" fmla="*/ 89181 h 112632"/>
                <a:gd name="connsiteX5" fmla="*/ 173491 w 198844"/>
                <a:gd name="connsiteY5" fmla="*/ 110860 h 112632"/>
                <a:gd name="connsiteX6" fmla="*/ 196824 w 198844"/>
                <a:gd name="connsiteY6" fmla="*/ 101703 h 112632"/>
                <a:gd name="connsiteX7" fmla="*/ 187668 w 198844"/>
                <a:gd name="connsiteY7" fmla="*/ 78371 h 112632"/>
                <a:gd name="connsiteX8" fmla="*/ 139821 w 198844"/>
                <a:gd name="connsiteY8" fmla="*/ 56988 h 1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44" h="112632">
                  <a:moveTo>
                    <a:pt x="139821" y="56988"/>
                  </a:moveTo>
                  <a:cubicBezTo>
                    <a:pt x="101367" y="39267"/>
                    <a:pt x="63030" y="20719"/>
                    <a:pt x="25226" y="1640"/>
                  </a:cubicBezTo>
                  <a:cubicBezTo>
                    <a:pt x="16499" y="-2797"/>
                    <a:pt x="5828" y="681"/>
                    <a:pt x="1391" y="9407"/>
                  </a:cubicBezTo>
                  <a:cubicBezTo>
                    <a:pt x="-3045" y="18134"/>
                    <a:pt x="432" y="28805"/>
                    <a:pt x="9159" y="33242"/>
                  </a:cubicBezTo>
                  <a:cubicBezTo>
                    <a:pt x="47141" y="52558"/>
                    <a:pt x="85950" y="71401"/>
                    <a:pt x="125054" y="89181"/>
                  </a:cubicBezTo>
                  <a:cubicBezTo>
                    <a:pt x="141062" y="96505"/>
                    <a:pt x="157365" y="103831"/>
                    <a:pt x="173491" y="110860"/>
                  </a:cubicBezTo>
                  <a:cubicBezTo>
                    <a:pt x="182462" y="114774"/>
                    <a:pt x="192909" y="110675"/>
                    <a:pt x="196824" y="101703"/>
                  </a:cubicBezTo>
                  <a:cubicBezTo>
                    <a:pt x="200738" y="92732"/>
                    <a:pt x="196639" y="82286"/>
                    <a:pt x="187668" y="78371"/>
                  </a:cubicBezTo>
                  <a:cubicBezTo>
                    <a:pt x="171719" y="71106"/>
                    <a:pt x="155593" y="63899"/>
                    <a:pt x="139821" y="56988"/>
                  </a:cubicBezTo>
                  <a:close/>
                </a:path>
              </a:pathLst>
            </a:custGeom>
            <a:grpFill/>
            <a:ln w="5907" cap="flat">
              <a:noFill/>
              <a:prstDash val="solid"/>
              <a:miter/>
            </a:ln>
          </p:spPr>
          <p:txBody>
            <a:bodyPr rtlCol="0" anchor="ctr"/>
            <a:lstStyle/>
            <a:p>
              <a:endParaRPr lang="en-ID"/>
            </a:p>
          </p:txBody>
        </p:sp>
        <p:sp>
          <p:nvSpPr>
            <p:cNvPr id="204" name="Freeform: Shape 203"/>
            <p:cNvSpPr/>
            <p:nvPr/>
          </p:nvSpPr>
          <p:spPr>
            <a:xfrm>
              <a:off x="5721182" y="6475777"/>
              <a:ext cx="215041" cy="51676"/>
            </a:xfrm>
            <a:custGeom>
              <a:avLst/>
              <a:gdLst>
                <a:gd name="connsiteX0" fmla="*/ 14191 w 215041"/>
                <a:gd name="connsiteY0" fmla="*/ 34958 h 51676"/>
                <a:gd name="connsiteX1" fmla="*/ 195121 w 215041"/>
                <a:gd name="connsiteY1" fmla="*/ 51379 h 51676"/>
                <a:gd name="connsiteX2" fmla="*/ 196244 w 215041"/>
                <a:gd name="connsiteY2" fmla="*/ 51379 h 51676"/>
                <a:gd name="connsiteX3" fmla="*/ 214497 w 215041"/>
                <a:gd name="connsiteY3" fmla="*/ 34190 h 51676"/>
                <a:gd name="connsiteX4" fmla="*/ 197307 w 215041"/>
                <a:gd name="connsiteY4" fmla="*/ 15937 h 51676"/>
                <a:gd name="connsiteX5" fmla="*/ 18385 w 215041"/>
                <a:gd name="connsiteY5" fmla="*/ -248 h 51676"/>
                <a:gd name="connsiteX6" fmla="*/ -496 w 215041"/>
                <a:gd name="connsiteY6" fmla="*/ 16232 h 51676"/>
                <a:gd name="connsiteX7" fmla="*/ 14191 w 215041"/>
                <a:gd name="connsiteY7" fmla="*/ 34899 h 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41" h="51676">
                  <a:moveTo>
                    <a:pt x="14191" y="34958"/>
                  </a:moveTo>
                  <a:cubicBezTo>
                    <a:pt x="73969" y="42164"/>
                    <a:pt x="134871" y="47658"/>
                    <a:pt x="195121" y="51379"/>
                  </a:cubicBezTo>
                  <a:lnTo>
                    <a:pt x="196244" y="51379"/>
                  </a:lnTo>
                  <a:cubicBezTo>
                    <a:pt x="206031" y="51673"/>
                    <a:pt x="214203" y="43977"/>
                    <a:pt x="214497" y="34190"/>
                  </a:cubicBezTo>
                  <a:cubicBezTo>
                    <a:pt x="214790" y="24403"/>
                    <a:pt x="207094" y="16231"/>
                    <a:pt x="197307" y="15937"/>
                  </a:cubicBezTo>
                  <a:cubicBezTo>
                    <a:pt x="137706" y="12275"/>
                    <a:pt x="77513" y="6781"/>
                    <a:pt x="18385" y="-248"/>
                  </a:cubicBezTo>
                  <a:cubicBezTo>
                    <a:pt x="8621" y="-911"/>
                    <a:pt x="167" y="6468"/>
                    <a:pt x="-496" y="16232"/>
                  </a:cubicBezTo>
                  <a:cubicBezTo>
                    <a:pt x="-1112" y="25300"/>
                    <a:pt x="5233" y="33363"/>
                    <a:pt x="14191" y="34899"/>
                  </a:cubicBezTo>
                  <a:close/>
                </a:path>
              </a:pathLst>
            </a:custGeom>
            <a:grpFill/>
            <a:ln w="5907" cap="flat">
              <a:noFill/>
              <a:prstDash val="solid"/>
              <a:miter/>
            </a:ln>
          </p:spPr>
          <p:txBody>
            <a:bodyPr rtlCol="0" anchor="ctr"/>
            <a:lstStyle/>
            <a:p>
              <a:endParaRPr lang="en-ID"/>
            </a:p>
          </p:txBody>
        </p:sp>
        <p:sp>
          <p:nvSpPr>
            <p:cNvPr id="205" name="Freeform: Shape 204"/>
            <p:cNvSpPr/>
            <p:nvPr/>
          </p:nvSpPr>
          <p:spPr>
            <a:xfrm>
              <a:off x="4087368" y="5761519"/>
              <a:ext cx="176996" cy="148824"/>
            </a:xfrm>
            <a:custGeom>
              <a:avLst/>
              <a:gdLst>
                <a:gd name="connsiteX0" fmla="*/ 169489 w 176996"/>
                <a:gd name="connsiteY0" fmla="*/ 116638 h 148824"/>
                <a:gd name="connsiteX1" fmla="*/ 29198 w 176996"/>
                <a:gd name="connsiteY1" fmla="*/ 4406 h 148824"/>
                <a:gd name="connsiteX2" fmla="*/ 4157 w 176996"/>
                <a:gd name="connsiteY2" fmla="*/ 5418 h 148824"/>
                <a:gd name="connsiteX3" fmla="*/ 5170 w 176996"/>
                <a:gd name="connsiteY3" fmla="*/ 30458 h 148824"/>
                <a:gd name="connsiteX4" fmla="*/ 6279 w 176996"/>
                <a:gd name="connsiteY4" fmla="*/ 31400 h 148824"/>
                <a:gd name="connsiteX5" fmla="*/ 148047 w 176996"/>
                <a:gd name="connsiteY5" fmla="*/ 144932 h 148824"/>
                <a:gd name="connsiteX6" fmla="*/ 158679 w 176996"/>
                <a:gd name="connsiteY6" fmla="*/ 148535 h 148824"/>
                <a:gd name="connsiteX7" fmla="*/ 176459 w 176996"/>
                <a:gd name="connsiteY7" fmla="*/ 130873 h 148824"/>
                <a:gd name="connsiteX8" fmla="*/ 169371 w 176996"/>
                <a:gd name="connsiteY8" fmla="*/ 116637 h 1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96" h="148824">
                  <a:moveTo>
                    <a:pt x="169489" y="116638"/>
                  </a:moveTo>
                  <a:cubicBezTo>
                    <a:pt x="121879" y="80723"/>
                    <a:pt x="74977" y="42978"/>
                    <a:pt x="29198" y="4406"/>
                  </a:cubicBezTo>
                  <a:cubicBezTo>
                    <a:pt x="22004" y="-2230"/>
                    <a:pt x="10793" y="-1777"/>
                    <a:pt x="4157" y="5418"/>
                  </a:cubicBezTo>
                  <a:cubicBezTo>
                    <a:pt x="-2478" y="12612"/>
                    <a:pt x="-2025" y="23823"/>
                    <a:pt x="5170" y="30458"/>
                  </a:cubicBezTo>
                  <a:cubicBezTo>
                    <a:pt x="5527" y="30787"/>
                    <a:pt x="5897" y="31102"/>
                    <a:pt x="6279" y="31400"/>
                  </a:cubicBezTo>
                  <a:cubicBezTo>
                    <a:pt x="52236" y="70445"/>
                    <a:pt x="99964" y="108664"/>
                    <a:pt x="148047" y="144932"/>
                  </a:cubicBezTo>
                  <a:cubicBezTo>
                    <a:pt x="151106" y="147254"/>
                    <a:pt x="154838" y="148519"/>
                    <a:pt x="158679" y="148535"/>
                  </a:cubicBezTo>
                  <a:cubicBezTo>
                    <a:pt x="168466" y="148568"/>
                    <a:pt x="176426" y="140660"/>
                    <a:pt x="176459" y="130873"/>
                  </a:cubicBezTo>
                  <a:cubicBezTo>
                    <a:pt x="176478" y="125275"/>
                    <a:pt x="173850" y="119997"/>
                    <a:pt x="169371" y="116637"/>
                  </a:cubicBezTo>
                  <a:close/>
                </a:path>
              </a:pathLst>
            </a:custGeom>
            <a:grpFill/>
            <a:ln w="5907" cap="flat">
              <a:noFill/>
              <a:prstDash val="solid"/>
              <a:miter/>
            </a:ln>
          </p:spPr>
          <p:txBody>
            <a:bodyPr rtlCol="0" anchor="ctr"/>
            <a:lstStyle/>
            <a:p>
              <a:endParaRPr lang="en-ID"/>
            </a:p>
          </p:txBody>
        </p:sp>
        <p:sp>
          <p:nvSpPr>
            <p:cNvPr id="206" name="Freeform: Shape 205"/>
            <p:cNvSpPr/>
            <p:nvPr/>
          </p:nvSpPr>
          <p:spPr>
            <a:xfrm>
              <a:off x="2667118" y="2906646"/>
              <a:ext cx="813036" cy="2641895"/>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217" name="Freeform: Shape 216"/>
            <p:cNvSpPr/>
            <p:nvPr/>
          </p:nvSpPr>
          <p:spPr>
            <a:xfrm>
              <a:off x="4386461" y="6316920"/>
              <a:ext cx="762059" cy="397893"/>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218" name="Freeform: Shape 217"/>
            <p:cNvSpPr/>
            <p:nvPr/>
          </p:nvSpPr>
          <p:spPr>
            <a:xfrm>
              <a:off x="5046448" y="2379566"/>
              <a:ext cx="2099990" cy="2100166"/>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pFill/>
            <a:ln w="5907" cap="flat">
              <a:noFill/>
              <a:prstDash val="solid"/>
              <a:miter/>
            </a:ln>
          </p:spPr>
          <p:txBody>
            <a:bodyPr rtlCol="0" anchor="ctr"/>
            <a:lstStyle/>
            <a:p>
              <a:endParaRPr lang="en-ID"/>
            </a:p>
          </p:txBody>
        </p:sp>
        <p:sp>
          <p:nvSpPr>
            <p:cNvPr id="219" name="Freeform: Shape 218"/>
            <p:cNvSpPr/>
            <p:nvPr/>
          </p:nvSpPr>
          <p:spPr>
            <a:xfrm>
              <a:off x="4810701" y="2143878"/>
              <a:ext cx="2571779" cy="2571602"/>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pFill/>
            <a:ln w="5907" cap="flat">
              <a:noFill/>
              <a:prstDash val="solid"/>
              <a:miter/>
            </a:ln>
          </p:spPr>
          <p:txBody>
            <a:bodyPr rtlCol="0" anchor="ctr"/>
            <a:lstStyle/>
            <a:p>
              <a:endParaRPr lang="en-ID"/>
            </a:p>
          </p:txBody>
        </p:sp>
        <p:sp>
          <p:nvSpPr>
            <p:cNvPr id="220" name="Freeform: Shape 219"/>
            <p:cNvSpPr/>
            <p:nvPr/>
          </p:nvSpPr>
          <p:spPr>
            <a:xfrm>
              <a:off x="4486584" y="1819880"/>
              <a:ext cx="3219952" cy="3219834"/>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pFill/>
            <a:ln w="5907" cap="flat">
              <a:noFill/>
              <a:prstDash val="solid"/>
              <a:miter/>
            </a:ln>
          </p:spPr>
          <p:txBody>
            <a:bodyPr rtlCol="0" anchor="ctr"/>
            <a:lstStyle/>
            <a:p>
              <a:endParaRPr lang="en-ID"/>
            </a:p>
          </p:txBody>
        </p:sp>
        <p:sp>
          <p:nvSpPr>
            <p:cNvPr id="221" name="Freeform: Shape 220"/>
            <p:cNvSpPr/>
            <p:nvPr/>
          </p:nvSpPr>
          <p:spPr>
            <a:xfrm>
              <a:off x="4311679" y="1644738"/>
              <a:ext cx="3570118" cy="3569940"/>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pFill/>
            <a:ln w="5907" cap="flat">
              <a:noFill/>
              <a:prstDash val="solid"/>
              <a:miter/>
            </a:ln>
          </p:spPr>
          <p:txBody>
            <a:bodyPr rtlCol="0" anchor="ctr"/>
            <a:lstStyle/>
            <a:p>
              <a:endParaRPr lang="en-ID"/>
            </a:p>
          </p:txBody>
        </p:sp>
        <p:sp>
          <p:nvSpPr>
            <p:cNvPr id="222" name="Freeform: Shape 221"/>
            <p:cNvSpPr/>
            <p:nvPr/>
          </p:nvSpPr>
          <p:spPr>
            <a:xfrm>
              <a:off x="3891280" y="3178248"/>
              <a:ext cx="294640" cy="25896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pFill/>
            <a:ln w="5907" cap="flat">
              <a:noFill/>
              <a:prstDash val="solid"/>
              <a:miter/>
            </a:ln>
          </p:spPr>
          <p:txBody>
            <a:bodyPr rtlCol="0" anchor="ctr"/>
            <a:lstStyle/>
            <a:p>
              <a:endParaRPr lang="en-ID"/>
            </a:p>
          </p:txBody>
        </p:sp>
        <p:sp>
          <p:nvSpPr>
            <p:cNvPr id="223" name="Freeform: Shape 222"/>
            <p:cNvSpPr/>
            <p:nvPr/>
          </p:nvSpPr>
          <p:spPr>
            <a:xfrm>
              <a:off x="3927903" y="2814260"/>
              <a:ext cx="317795" cy="276742"/>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pFill/>
            <a:ln w="5907" cap="flat">
              <a:noFill/>
              <a:prstDash val="solid"/>
              <a:miter/>
            </a:ln>
          </p:spPr>
          <p:txBody>
            <a:bodyPr rtlCol="0" anchor="ctr"/>
            <a:lstStyle/>
            <a:p>
              <a:endParaRPr lang="en-ID"/>
            </a:p>
          </p:txBody>
        </p:sp>
        <p:sp>
          <p:nvSpPr>
            <p:cNvPr id="224" name="Freeform: Shape 223"/>
            <p:cNvSpPr/>
            <p:nvPr/>
          </p:nvSpPr>
          <p:spPr>
            <a:xfrm>
              <a:off x="4035823" y="2471420"/>
              <a:ext cx="330081" cy="285897"/>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pFill/>
            <a:ln w="5907" cap="flat">
              <a:noFill/>
              <a:prstDash val="solid"/>
              <a:miter/>
            </a:ln>
          </p:spPr>
          <p:txBody>
            <a:bodyPr rtlCol="0" anchor="ctr"/>
            <a:lstStyle/>
            <a:p>
              <a:endParaRPr lang="en-ID"/>
            </a:p>
          </p:txBody>
        </p:sp>
        <p:sp>
          <p:nvSpPr>
            <p:cNvPr id="225" name="Freeform: Shape 224"/>
            <p:cNvSpPr/>
            <p:nvPr/>
          </p:nvSpPr>
          <p:spPr>
            <a:xfrm>
              <a:off x="4210552" y="2147363"/>
              <a:ext cx="332385" cy="298243"/>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pFill/>
            <a:ln w="5907" cap="flat">
              <a:noFill/>
              <a:prstDash val="solid"/>
              <a:miter/>
            </a:ln>
          </p:spPr>
          <p:txBody>
            <a:bodyPr rtlCol="0" anchor="ctr"/>
            <a:lstStyle/>
            <a:p>
              <a:endParaRPr lang="en-ID"/>
            </a:p>
          </p:txBody>
        </p:sp>
        <p:sp>
          <p:nvSpPr>
            <p:cNvPr id="226" name="Freeform: Shape 225"/>
            <p:cNvSpPr/>
            <p:nvPr/>
          </p:nvSpPr>
          <p:spPr>
            <a:xfrm>
              <a:off x="4446831" y="1845871"/>
              <a:ext cx="323525" cy="320040"/>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pFill/>
            <a:ln w="5907" cap="flat">
              <a:noFill/>
              <a:prstDash val="solid"/>
              <a:miter/>
            </a:ln>
          </p:spPr>
          <p:txBody>
            <a:bodyPr rtlCol="0" anchor="ctr"/>
            <a:lstStyle/>
            <a:p>
              <a:endParaRPr lang="en-ID"/>
            </a:p>
          </p:txBody>
        </p:sp>
        <p:sp>
          <p:nvSpPr>
            <p:cNvPr id="227" name="Freeform: Shape 226"/>
            <p:cNvSpPr/>
            <p:nvPr/>
          </p:nvSpPr>
          <p:spPr>
            <a:xfrm>
              <a:off x="4736391" y="1595769"/>
              <a:ext cx="304504" cy="331263"/>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pFill/>
            <a:ln w="5907" cap="flat">
              <a:noFill/>
              <a:prstDash val="solid"/>
              <a:miter/>
            </a:ln>
          </p:spPr>
          <p:txBody>
            <a:bodyPr rtlCol="0" anchor="ctr"/>
            <a:lstStyle/>
            <a:p>
              <a:endParaRPr lang="en-ID"/>
            </a:p>
          </p:txBody>
        </p:sp>
        <p:sp>
          <p:nvSpPr>
            <p:cNvPr id="228" name="Freeform: Shape 227"/>
            <p:cNvSpPr/>
            <p:nvPr/>
          </p:nvSpPr>
          <p:spPr>
            <a:xfrm>
              <a:off x="5070076" y="1405742"/>
              <a:ext cx="302791" cy="331440"/>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pFill/>
            <a:ln w="5907" cap="flat">
              <a:noFill/>
              <a:prstDash val="solid"/>
              <a:miter/>
            </a:ln>
          </p:spPr>
          <p:txBody>
            <a:bodyPr rtlCol="0" anchor="ctr"/>
            <a:lstStyle/>
            <a:p>
              <a:endParaRPr lang="en-ID"/>
            </a:p>
          </p:txBody>
        </p:sp>
        <p:sp>
          <p:nvSpPr>
            <p:cNvPr id="229" name="Freeform: Shape 228"/>
            <p:cNvSpPr/>
            <p:nvPr/>
          </p:nvSpPr>
          <p:spPr>
            <a:xfrm>
              <a:off x="5437962" y="1280691"/>
              <a:ext cx="294285" cy="321930"/>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pFill/>
            <a:ln w="5907" cap="flat">
              <a:noFill/>
              <a:prstDash val="solid"/>
              <a:miter/>
            </a:ln>
          </p:spPr>
          <p:txBody>
            <a:bodyPr rtlCol="0" anchor="ctr"/>
            <a:lstStyle/>
            <a:p>
              <a:endParaRPr lang="en-ID"/>
            </a:p>
          </p:txBody>
        </p:sp>
        <p:sp>
          <p:nvSpPr>
            <p:cNvPr id="230" name="Freeform: Shape 229"/>
            <p:cNvSpPr/>
            <p:nvPr/>
          </p:nvSpPr>
          <p:spPr>
            <a:xfrm>
              <a:off x="5827350" y="1226760"/>
              <a:ext cx="276151" cy="30096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pFill/>
            <a:ln w="5907" cap="flat">
              <a:noFill/>
              <a:prstDash val="solid"/>
              <a:miter/>
            </a:ln>
          </p:spPr>
          <p:txBody>
            <a:bodyPr rtlCol="0" anchor="ctr"/>
            <a:lstStyle/>
            <a:p>
              <a:endParaRPr lang="en-ID"/>
            </a:p>
          </p:txBody>
        </p:sp>
        <p:sp>
          <p:nvSpPr>
            <p:cNvPr id="231" name="Freeform: Shape 230"/>
            <p:cNvSpPr/>
            <p:nvPr/>
          </p:nvSpPr>
          <p:spPr>
            <a:xfrm>
              <a:off x="3149009" y="1819467"/>
              <a:ext cx="725967" cy="1420096"/>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232" name="Freeform: Shape 231"/>
            <p:cNvSpPr/>
            <p:nvPr/>
          </p:nvSpPr>
          <p:spPr>
            <a:xfrm>
              <a:off x="4293899" y="806774"/>
              <a:ext cx="588748" cy="523062"/>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233" name="Freeform: Shape 232"/>
            <p:cNvSpPr/>
            <p:nvPr/>
          </p:nvSpPr>
          <p:spPr>
            <a:xfrm>
              <a:off x="4930848" y="572326"/>
              <a:ext cx="497662" cy="41939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234" name="Freeform: Shape 233"/>
            <p:cNvSpPr/>
            <p:nvPr/>
          </p:nvSpPr>
          <p:spPr>
            <a:xfrm>
              <a:off x="2992946" y="3354275"/>
              <a:ext cx="36152" cy="151456"/>
            </a:xfrm>
            <a:custGeom>
              <a:avLst/>
              <a:gdLst>
                <a:gd name="connsiteX0" fmla="*/ -537 w 36152"/>
                <a:gd name="connsiteY0" fmla="*/ 78807 h 151456"/>
                <a:gd name="connsiteX1" fmla="*/ 172 w 36152"/>
                <a:gd name="connsiteY1" fmla="*/ 133446 h 151456"/>
                <a:gd name="connsiteX2" fmla="*/ 17893 w 36152"/>
                <a:gd name="connsiteY2" fmla="*/ 151167 h 151456"/>
                <a:gd name="connsiteX3" fmla="*/ 17893 w 36152"/>
                <a:gd name="connsiteY3" fmla="*/ 151167 h 151456"/>
                <a:gd name="connsiteX4" fmla="*/ 35613 w 36152"/>
                <a:gd name="connsiteY4" fmla="*/ 133446 h 151456"/>
                <a:gd name="connsiteX5" fmla="*/ 34846 w 36152"/>
                <a:gd name="connsiteY5" fmla="*/ 75558 h 151456"/>
                <a:gd name="connsiteX6" fmla="*/ 35613 w 36152"/>
                <a:gd name="connsiteY6" fmla="*/ 17670 h 151456"/>
                <a:gd name="connsiteX7" fmla="*/ 18129 w 36152"/>
                <a:gd name="connsiteY7" fmla="*/ -288 h 151456"/>
                <a:gd name="connsiteX8" fmla="*/ 172 w 36152"/>
                <a:gd name="connsiteY8" fmla="*/ 17197 h 151456"/>
                <a:gd name="connsiteX9" fmla="*/ -537 w 36152"/>
                <a:gd name="connsiteY9" fmla="*/ 71896 h 151456"/>
                <a:gd name="connsiteX10" fmla="*/ -537 w 36152"/>
                <a:gd name="connsiteY10" fmla="*/ 72841 h 151456"/>
                <a:gd name="connsiteX11" fmla="*/ -537 w 36152"/>
                <a:gd name="connsiteY11" fmla="*/ 78275 h 151456"/>
                <a:gd name="connsiteX12" fmla="*/ -537 w 36152"/>
                <a:gd name="connsiteY12" fmla="*/ 78807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2" h="151456">
                  <a:moveTo>
                    <a:pt x="-537" y="78807"/>
                  </a:moveTo>
                  <a:lnTo>
                    <a:pt x="172" y="133446"/>
                  </a:lnTo>
                  <a:cubicBezTo>
                    <a:pt x="172" y="143233"/>
                    <a:pt x="8106" y="151167"/>
                    <a:pt x="17893" y="151167"/>
                  </a:cubicBezTo>
                  <a:lnTo>
                    <a:pt x="17893" y="151167"/>
                  </a:lnTo>
                  <a:cubicBezTo>
                    <a:pt x="27680" y="151167"/>
                    <a:pt x="35613" y="143233"/>
                    <a:pt x="35613" y="133446"/>
                  </a:cubicBezTo>
                  <a:lnTo>
                    <a:pt x="34846" y="75558"/>
                  </a:lnTo>
                  <a:lnTo>
                    <a:pt x="35613" y="17670"/>
                  </a:lnTo>
                  <a:cubicBezTo>
                    <a:pt x="35744" y="7883"/>
                    <a:pt x="27916" y="-157"/>
                    <a:pt x="18129" y="-288"/>
                  </a:cubicBezTo>
                  <a:cubicBezTo>
                    <a:pt x="8342" y="-418"/>
                    <a:pt x="302" y="7410"/>
                    <a:pt x="172" y="17197"/>
                  </a:cubicBezTo>
                  <a:lnTo>
                    <a:pt x="-537" y="71896"/>
                  </a:lnTo>
                  <a:cubicBezTo>
                    <a:pt x="-537" y="71896"/>
                    <a:pt x="-537" y="72486"/>
                    <a:pt x="-537" y="72841"/>
                  </a:cubicBezTo>
                  <a:lnTo>
                    <a:pt x="-537" y="78275"/>
                  </a:lnTo>
                  <a:cubicBezTo>
                    <a:pt x="-537" y="78275"/>
                    <a:pt x="-537" y="78452"/>
                    <a:pt x="-537" y="78807"/>
                  </a:cubicBezTo>
                  <a:close/>
                </a:path>
              </a:pathLst>
            </a:custGeom>
            <a:grpFill/>
            <a:ln w="5907" cap="flat">
              <a:noFill/>
              <a:prstDash val="solid"/>
              <a:miter/>
            </a:ln>
          </p:spPr>
          <p:txBody>
            <a:bodyPr rtlCol="0" anchor="ctr"/>
            <a:lstStyle/>
            <a:p>
              <a:endParaRPr lang="en-ID"/>
            </a:p>
          </p:txBody>
        </p:sp>
        <p:sp>
          <p:nvSpPr>
            <p:cNvPr id="235" name="Freeform: Shape 234"/>
            <p:cNvSpPr/>
            <p:nvPr/>
          </p:nvSpPr>
          <p:spPr>
            <a:xfrm>
              <a:off x="3615692" y="1421220"/>
              <a:ext cx="148437" cy="176579"/>
            </a:xfrm>
            <a:custGeom>
              <a:avLst/>
              <a:gdLst>
                <a:gd name="connsiteX0" fmla="*/ 6638 w 148437"/>
                <a:gd name="connsiteY0" fmla="*/ 172724 h 176579"/>
                <a:gd name="connsiteX1" fmla="*/ 31447 w 148437"/>
                <a:gd name="connsiteY1" fmla="*/ 169239 h 176579"/>
                <a:gd name="connsiteX2" fmla="*/ 143680 w 148437"/>
                <a:gd name="connsiteY2" fmla="*/ 28948 h 176579"/>
                <a:gd name="connsiteX3" fmla="*/ 141642 w 148437"/>
                <a:gd name="connsiteY3" fmla="*/ 3932 h 176579"/>
                <a:gd name="connsiteX4" fmla="*/ 116626 w 148437"/>
                <a:gd name="connsiteY4" fmla="*/ 5970 h 176579"/>
                <a:gd name="connsiteX5" fmla="*/ 3094 w 148437"/>
                <a:gd name="connsiteY5" fmla="*/ 147738 h 176579"/>
                <a:gd name="connsiteX6" fmla="*/ 6439 w 148437"/>
                <a:gd name="connsiteY6" fmla="*/ 172574 h 176579"/>
                <a:gd name="connsiteX7" fmla="*/ 6638 w 148437"/>
                <a:gd name="connsiteY7" fmla="*/ 172724 h 1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37" h="176579">
                  <a:moveTo>
                    <a:pt x="6638" y="172724"/>
                  </a:moveTo>
                  <a:cubicBezTo>
                    <a:pt x="14452" y="178609"/>
                    <a:pt x="25557" y="177049"/>
                    <a:pt x="31447" y="169239"/>
                  </a:cubicBezTo>
                  <a:cubicBezTo>
                    <a:pt x="67362" y="121570"/>
                    <a:pt x="105107" y="74373"/>
                    <a:pt x="143680" y="28948"/>
                  </a:cubicBezTo>
                  <a:cubicBezTo>
                    <a:pt x="150025" y="21477"/>
                    <a:pt x="149112" y="10277"/>
                    <a:pt x="141642" y="3932"/>
                  </a:cubicBezTo>
                  <a:cubicBezTo>
                    <a:pt x="134171" y="-2413"/>
                    <a:pt x="122971" y="-1501"/>
                    <a:pt x="116626" y="5970"/>
                  </a:cubicBezTo>
                  <a:cubicBezTo>
                    <a:pt x="77581" y="51985"/>
                    <a:pt x="39421" y="99714"/>
                    <a:pt x="3094" y="147738"/>
                  </a:cubicBezTo>
                  <a:cubicBezTo>
                    <a:pt x="-2841" y="155520"/>
                    <a:pt x="-1343" y="166640"/>
                    <a:pt x="6439" y="172574"/>
                  </a:cubicBezTo>
                  <a:cubicBezTo>
                    <a:pt x="6505" y="172625"/>
                    <a:pt x="6571" y="172675"/>
                    <a:pt x="6638" y="172724"/>
                  </a:cubicBezTo>
                  <a:close/>
                </a:path>
              </a:pathLst>
            </a:custGeom>
            <a:grpFill/>
            <a:ln w="5907" cap="flat">
              <a:noFill/>
              <a:prstDash val="solid"/>
              <a:miter/>
            </a:ln>
          </p:spPr>
          <p:txBody>
            <a:bodyPr rtlCol="0" anchor="ctr"/>
            <a:lstStyle/>
            <a:p>
              <a:endParaRPr lang="en-ID"/>
            </a:p>
          </p:txBody>
        </p:sp>
        <p:sp>
          <p:nvSpPr>
            <p:cNvPr id="236" name="Freeform: Shape 235"/>
            <p:cNvSpPr/>
            <p:nvPr/>
          </p:nvSpPr>
          <p:spPr>
            <a:xfrm>
              <a:off x="5397956" y="369171"/>
              <a:ext cx="212539" cy="70661"/>
            </a:xfrm>
            <a:custGeom>
              <a:avLst/>
              <a:gdLst>
                <a:gd name="connsiteX0" fmla="*/ 211716 w 212539"/>
                <a:gd name="connsiteY0" fmla="*/ 14552 h 70661"/>
                <a:gd name="connsiteX1" fmla="*/ 191348 w 212539"/>
                <a:gd name="connsiteY1" fmla="*/ -50 h 70661"/>
                <a:gd name="connsiteX2" fmla="*/ 191278 w 212539"/>
                <a:gd name="connsiteY2" fmla="*/ -39 h 70661"/>
                <a:gd name="connsiteX3" fmla="*/ 14069 w 212539"/>
                <a:gd name="connsiteY3" fmla="*/ 35403 h 70661"/>
                <a:gd name="connsiteX4" fmla="*/ 13124 w 212539"/>
                <a:gd name="connsiteY4" fmla="*/ 35403 h 70661"/>
                <a:gd name="connsiteX5" fmla="*/ -61 w 212539"/>
                <a:gd name="connsiteY5" fmla="*/ 56716 h 70661"/>
                <a:gd name="connsiteX6" fmla="*/ 17082 w 212539"/>
                <a:gd name="connsiteY6" fmla="*/ 70372 h 70661"/>
                <a:gd name="connsiteX7" fmla="*/ 21098 w 212539"/>
                <a:gd name="connsiteY7" fmla="*/ 69959 h 70661"/>
                <a:gd name="connsiteX8" fmla="*/ 21925 w 212539"/>
                <a:gd name="connsiteY8" fmla="*/ 69959 h 70661"/>
                <a:gd name="connsiteX9" fmla="*/ 197304 w 212539"/>
                <a:gd name="connsiteY9" fmla="*/ 35167 h 70661"/>
                <a:gd name="connsiteX10" fmla="*/ 211739 w 212539"/>
                <a:gd name="connsiteY10" fmla="*/ 14681 h 70661"/>
                <a:gd name="connsiteX11" fmla="*/ 211716 w 212539"/>
                <a:gd name="connsiteY11" fmla="*/ 14552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39" h="70661">
                  <a:moveTo>
                    <a:pt x="211716" y="14552"/>
                  </a:moveTo>
                  <a:cubicBezTo>
                    <a:pt x="210124" y="4895"/>
                    <a:pt x="201005" y="-1642"/>
                    <a:pt x="191348" y="-50"/>
                  </a:cubicBezTo>
                  <a:cubicBezTo>
                    <a:pt x="191325" y="-47"/>
                    <a:pt x="191301" y="-43"/>
                    <a:pt x="191278" y="-39"/>
                  </a:cubicBezTo>
                  <a:cubicBezTo>
                    <a:pt x="131913" y="9944"/>
                    <a:pt x="72253" y="21817"/>
                    <a:pt x="14069" y="35403"/>
                  </a:cubicBezTo>
                  <a:lnTo>
                    <a:pt x="13124" y="35403"/>
                  </a:lnTo>
                  <a:cubicBezTo>
                    <a:pt x="3598" y="37648"/>
                    <a:pt x="-2305" y="47189"/>
                    <a:pt x="-61" y="56716"/>
                  </a:cubicBezTo>
                  <a:cubicBezTo>
                    <a:pt x="1815" y="64679"/>
                    <a:pt x="8900" y="70324"/>
                    <a:pt x="17082" y="70372"/>
                  </a:cubicBezTo>
                  <a:cubicBezTo>
                    <a:pt x="18432" y="70378"/>
                    <a:pt x="19778" y="70239"/>
                    <a:pt x="21098" y="69959"/>
                  </a:cubicBezTo>
                  <a:lnTo>
                    <a:pt x="21925" y="69959"/>
                  </a:lnTo>
                  <a:cubicBezTo>
                    <a:pt x="79578" y="56786"/>
                    <a:pt x="138588" y="45032"/>
                    <a:pt x="197304" y="35167"/>
                  </a:cubicBezTo>
                  <a:cubicBezTo>
                    <a:pt x="206947" y="33496"/>
                    <a:pt x="213410" y="24325"/>
                    <a:pt x="211739" y="14681"/>
                  </a:cubicBezTo>
                  <a:cubicBezTo>
                    <a:pt x="211732" y="14638"/>
                    <a:pt x="211724" y="14595"/>
                    <a:pt x="211716" y="14552"/>
                  </a:cubicBezTo>
                  <a:close/>
                </a:path>
              </a:pathLst>
            </a:custGeom>
            <a:grpFill/>
            <a:ln w="5907" cap="flat">
              <a:noFill/>
              <a:prstDash val="solid"/>
              <a:miter/>
            </a:ln>
          </p:spPr>
          <p:txBody>
            <a:bodyPr rtlCol="0" anchor="ctr"/>
            <a:lstStyle/>
            <a:p>
              <a:endParaRPr lang="en-ID"/>
            </a:p>
          </p:txBody>
        </p:sp>
        <p:sp>
          <p:nvSpPr>
            <p:cNvPr id="237" name="Freeform: Shape 236"/>
            <p:cNvSpPr/>
            <p:nvPr/>
          </p:nvSpPr>
          <p:spPr>
            <a:xfrm>
              <a:off x="5752984" y="330175"/>
              <a:ext cx="216601" cy="49847"/>
            </a:xfrm>
            <a:custGeom>
              <a:avLst/>
              <a:gdLst>
                <a:gd name="connsiteX0" fmla="*/ 16236 w 216601"/>
                <a:gd name="connsiteY0" fmla="*/ 14089 h 49847"/>
                <a:gd name="connsiteX1" fmla="*/ -510 w 216601"/>
                <a:gd name="connsiteY1" fmla="*/ 32784 h 49847"/>
                <a:gd name="connsiteX2" fmla="*/ 18186 w 216601"/>
                <a:gd name="connsiteY2" fmla="*/ 49531 h 49847"/>
                <a:gd name="connsiteX3" fmla="*/ 20076 w 216601"/>
                <a:gd name="connsiteY3" fmla="*/ 49531 h 49847"/>
                <a:gd name="connsiteX4" fmla="*/ 199235 w 216601"/>
                <a:gd name="connsiteY4" fmla="*/ 35177 h 49847"/>
                <a:gd name="connsiteX5" fmla="*/ 216040 w 216601"/>
                <a:gd name="connsiteY5" fmla="*/ 16540 h 49847"/>
                <a:gd name="connsiteX6" fmla="*/ 197403 w 216601"/>
                <a:gd name="connsiteY6" fmla="*/ -265 h 49847"/>
                <a:gd name="connsiteX7" fmla="*/ 16236 w 216601"/>
                <a:gd name="connsiteY7" fmla="*/ 14089 h 4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01" h="49847">
                  <a:moveTo>
                    <a:pt x="16236" y="14089"/>
                  </a:moveTo>
                  <a:cubicBezTo>
                    <a:pt x="6449" y="14627"/>
                    <a:pt x="-1049" y="22997"/>
                    <a:pt x="-510" y="32784"/>
                  </a:cubicBezTo>
                  <a:cubicBezTo>
                    <a:pt x="29" y="42572"/>
                    <a:pt x="8399" y="50069"/>
                    <a:pt x="18186" y="49531"/>
                  </a:cubicBezTo>
                  <a:lnTo>
                    <a:pt x="20076" y="49531"/>
                  </a:lnTo>
                  <a:cubicBezTo>
                    <a:pt x="79146" y="43092"/>
                    <a:pt x="139574" y="38248"/>
                    <a:pt x="199235" y="35177"/>
                  </a:cubicBezTo>
                  <a:cubicBezTo>
                    <a:pt x="209022" y="34671"/>
                    <a:pt x="216546" y="26327"/>
                    <a:pt x="216040" y="16540"/>
                  </a:cubicBezTo>
                  <a:cubicBezTo>
                    <a:pt x="215535" y="6753"/>
                    <a:pt x="207190" y="-771"/>
                    <a:pt x="197403" y="-265"/>
                  </a:cubicBezTo>
                  <a:cubicBezTo>
                    <a:pt x="137093" y="2629"/>
                    <a:pt x="76133" y="7532"/>
                    <a:pt x="16236" y="14089"/>
                  </a:cubicBezTo>
                  <a:close/>
                </a:path>
              </a:pathLst>
            </a:custGeom>
            <a:grpFill/>
            <a:ln w="5907" cap="flat">
              <a:noFill/>
              <a:prstDash val="solid"/>
              <a:miter/>
            </a:ln>
          </p:spPr>
          <p:txBody>
            <a:bodyPr rtlCol="0" anchor="ctr"/>
            <a:lstStyle/>
            <a:p>
              <a:endParaRPr lang="en-ID"/>
            </a:p>
          </p:txBody>
        </p:sp>
        <p:sp>
          <p:nvSpPr>
            <p:cNvPr id="238" name="Freeform: Shape 237"/>
            <p:cNvSpPr/>
            <p:nvPr/>
          </p:nvSpPr>
          <p:spPr>
            <a:xfrm>
              <a:off x="3849821" y="1159371"/>
              <a:ext cx="163930" cy="162727"/>
            </a:xfrm>
            <a:custGeom>
              <a:avLst/>
              <a:gdLst>
                <a:gd name="connsiteX0" fmla="*/ 17175 w 163930"/>
                <a:gd name="connsiteY0" fmla="*/ 162439 h 162727"/>
                <a:gd name="connsiteX1" fmla="*/ 29993 w 163930"/>
                <a:gd name="connsiteY1" fmla="*/ 156945 h 162727"/>
                <a:gd name="connsiteX2" fmla="*/ 102354 w 163930"/>
                <a:gd name="connsiteY2" fmla="*/ 83581 h 162727"/>
                <a:gd name="connsiteX3" fmla="*/ 157761 w 163930"/>
                <a:gd name="connsiteY3" fmla="*/ 30418 h 162727"/>
                <a:gd name="connsiteX4" fmla="*/ 158618 w 163930"/>
                <a:gd name="connsiteY4" fmla="*/ 5343 h 162727"/>
                <a:gd name="connsiteX5" fmla="*/ 133543 w 163930"/>
                <a:gd name="connsiteY5" fmla="*/ 4486 h 162727"/>
                <a:gd name="connsiteX6" fmla="*/ 77545 w 163930"/>
                <a:gd name="connsiteY6" fmla="*/ 58122 h 162727"/>
                <a:gd name="connsiteX7" fmla="*/ 4357 w 163930"/>
                <a:gd name="connsiteY7" fmla="*/ 132313 h 162727"/>
                <a:gd name="connsiteX8" fmla="*/ 4956 w 163930"/>
                <a:gd name="connsiteY8" fmla="*/ 157367 h 162727"/>
                <a:gd name="connsiteX9" fmla="*/ 17175 w 163930"/>
                <a:gd name="connsiteY9" fmla="*/ 162261 h 16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30" h="162727">
                  <a:moveTo>
                    <a:pt x="17175" y="162439"/>
                  </a:moveTo>
                  <a:cubicBezTo>
                    <a:pt x="22019" y="162437"/>
                    <a:pt x="26651" y="160452"/>
                    <a:pt x="29993" y="156945"/>
                  </a:cubicBezTo>
                  <a:cubicBezTo>
                    <a:pt x="53622" y="132195"/>
                    <a:pt x="77958" y="107504"/>
                    <a:pt x="102354" y="83581"/>
                  </a:cubicBezTo>
                  <a:cubicBezTo>
                    <a:pt x="120488" y="65860"/>
                    <a:pt x="139155" y="48139"/>
                    <a:pt x="157761" y="30418"/>
                  </a:cubicBezTo>
                  <a:cubicBezTo>
                    <a:pt x="164922" y="23730"/>
                    <a:pt x="165305" y="12504"/>
                    <a:pt x="158618" y="5343"/>
                  </a:cubicBezTo>
                  <a:cubicBezTo>
                    <a:pt x="151930" y="-1818"/>
                    <a:pt x="140704" y="-2202"/>
                    <a:pt x="133543" y="4486"/>
                  </a:cubicBezTo>
                  <a:cubicBezTo>
                    <a:pt x="114759" y="22207"/>
                    <a:pt x="95915" y="39928"/>
                    <a:pt x="77545" y="58122"/>
                  </a:cubicBezTo>
                  <a:cubicBezTo>
                    <a:pt x="52854" y="82340"/>
                    <a:pt x="28221" y="107268"/>
                    <a:pt x="4357" y="132313"/>
                  </a:cubicBezTo>
                  <a:cubicBezTo>
                    <a:pt x="-2396" y="139397"/>
                    <a:pt x="-2128" y="150614"/>
                    <a:pt x="4956" y="157367"/>
                  </a:cubicBezTo>
                  <a:cubicBezTo>
                    <a:pt x="8250" y="160507"/>
                    <a:pt x="12625" y="162259"/>
                    <a:pt x="17175" y="162261"/>
                  </a:cubicBezTo>
                  <a:close/>
                </a:path>
              </a:pathLst>
            </a:custGeom>
            <a:grpFill/>
            <a:ln w="5907" cap="flat">
              <a:noFill/>
              <a:prstDash val="solid"/>
              <a:miter/>
            </a:ln>
          </p:spPr>
          <p:txBody>
            <a:bodyPr rtlCol="0" anchor="ctr"/>
            <a:lstStyle/>
            <a:p>
              <a:endParaRPr lang="en-ID"/>
            </a:p>
          </p:txBody>
        </p:sp>
        <p:sp>
          <p:nvSpPr>
            <p:cNvPr id="239" name="Freeform: Shape 238"/>
            <p:cNvSpPr/>
            <p:nvPr/>
          </p:nvSpPr>
          <p:spPr>
            <a:xfrm>
              <a:off x="4404639" y="731806"/>
              <a:ext cx="189904" cy="129490"/>
            </a:xfrm>
            <a:custGeom>
              <a:avLst/>
              <a:gdLst>
                <a:gd name="connsiteX0" fmla="*/ 17259 w 189904"/>
                <a:gd name="connsiteY0" fmla="*/ 129201 h 129490"/>
                <a:gd name="connsiteX1" fmla="*/ 26887 w 189904"/>
                <a:gd name="connsiteY1" fmla="*/ 126307 h 129490"/>
                <a:gd name="connsiteX2" fmla="*/ 180468 w 189904"/>
                <a:gd name="connsiteY2" fmla="*/ 32858 h 129490"/>
                <a:gd name="connsiteX3" fmla="*/ 186995 w 189904"/>
                <a:gd name="connsiteY3" fmla="*/ 8610 h 129490"/>
                <a:gd name="connsiteX4" fmla="*/ 162747 w 189904"/>
                <a:gd name="connsiteY4" fmla="*/ 2083 h 129490"/>
                <a:gd name="connsiteX5" fmla="*/ 7571 w 189904"/>
                <a:gd name="connsiteY5" fmla="*/ 96594 h 129490"/>
                <a:gd name="connsiteX6" fmla="*/ 2300 w 189904"/>
                <a:gd name="connsiteY6" fmla="*/ 121095 h 129490"/>
                <a:gd name="connsiteX7" fmla="*/ 17258 w 189904"/>
                <a:gd name="connsiteY7" fmla="*/ 129201 h 1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04" h="129490">
                  <a:moveTo>
                    <a:pt x="17259" y="129201"/>
                  </a:moveTo>
                  <a:cubicBezTo>
                    <a:pt x="20680" y="129186"/>
                    <a:pt x="24024" y="128181"/>
                    <a:pt x="26887" y="126307"/>
                  </a:cubicBezTo>
                  <a:cubicBezTo>
                    <a:pt x="76860" y="93877"/>
                    <a:pt x="128428" y="62393"/>
                    <a:pt x="180468" y="32858"/>
                  </a:cubicBezTo>
                  <a:cubicBezTo>
                    <a:pt x="188967" y="27964"/>
                    <a:pt x="191889" y="17108"/>
                    <a:pt x="186995" y="8610"/>
                  </a:cubicBezTo>
                  <a:cubicBezTo>
                    <a:pt x="182102" y="112"/>
                    <a:pt x="171246" y="-2811"/>
                    <a:pt x="162747" y="2083"/>
                  </a:cubicBezTo>
                  <a:cubicBezTo>
                    <a:pt x="110293" y="31972"/>
                    <a:pt x="58076" y="63752"/>
                    <a:pt x="7571" y="96594"/>
                  </a:cubicBezTo>
                  <a:cubicBezTo>
                    <a:pt x="-650" y="101904"/>
                    <a:pt x="-3010" y="112874"/>
                    <a:pt x="2300" y="121095"/>
                  </a:cubicBezTo>
                  <a:cubicBezTo>
                    <a:pt x="5578" y="126170"/>
                    <a:pt x="11216" y="129225"/>
                    <a:pt x="17258" y="129201"/>
                  </a:cubicBezTo>
                  <a:close/>
                </a:path>
              </a:pathLst>
            </a:custGeom>
            <a:grpFill/>
            <a:ln w="5907" cap="flat">
              <a:noFill/>
              <a:prstDash val="solid"/>
              <a:miter/>
            </a:ln>
          </p:spPr>
          <p:txBody>
            <a:bodyPr rtlCol="0" anchor="ctr"/>
            <a:lstStyle/>
            <a:p>
              <a:endParaRPr lang="en-ID"/>
            </a:p>
          </p:txBody>
        </p:sp>
        <p:sp>
          <p:nvSpPr>
            <p:cNvPr id="240" name="Freeform: Shape 239"/>
            <p:cNvSpPr/>
            <p:nvPr/>
          </p:nvSpPr>
          <p:spPr>
            <a:xfrm>
              <a:off x="4111793" y="928781"/>
              <a:ext cx="179862" cy="148544"/>
            </a:xfrm>
            <a:custGeom>
              <a:avLst/>
              <a:gdLst>
                <a:gd name="connsiteX0" fmla="*/ 151029 w 179862"/>
                <a:gd name="connsiteY0" fmla="*/ 3168 h 148544"/>
                <a:gd name="connsiteX1" fmla="*/ 7963 w 179862"/>
                <a:gd name="connsiteY1" fmla="*/ 115401 h 148544"/>
                <a:gd name="connsiteX2" fmla="*/ 2055 w 179862"/>
                <a:gd name="connsiteY2" fmla="*/ 139756 h 148544"/>
                <a:gd name="connsiteX3" fmla="*/ 26410 w 179862"/>
                <a:gd name="connsiteY3" fmla="*/ 145663 h 148544"/>
                <a:gd name="connsiteX4" fmla="*/ 30350 w 179862"/>
                <a:gd name="connsiteY4" fmla="*/ 142396 h 148544"/>
                <a:gd name="connsiteX5" fmla="*/ 172117 w 179862"/>
                <a:gd name="connsiteY5" fmla="*/ 31699 h 148544"/>
                <a:gd name="connsiteX6" fmla="*/ 175868 w 179862"/>
                <a:gd name="connsiteY6" fmla="*/ 6919 h 148544"/>
                <a:gd name="connsiteX7" fmla="*/ 151089 w 179862"/>
                <a:gd name="connsiteY7" fmla="*/ 3168 h 1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62" h="148544">
                  <a:moveTo>
                    <a:pt x="151029" y="3168"/>
                  </a:moveTo>
                  <a:cubicBezTo>
                    <a:pt x="102533" y="38906"/>
                    <a:pt x="54391" y="76592"/>
                    <a:pt x="7963" y="115401"/>
                  </a:cubicBezTo>
                  <a:cubicBezTo>
                    <a:pt x="-394" y="120495"/>
                    <a:pt x="-3039" y="131399"/>
                    <a:pt x="2055" y="139756"/>
                  </a:cubicBezTo>
                  <a:cubicBezTo>
                    <a:pt x="7149" y="148113"/>
                    <a:pt x="18053" y="150758"/>
                    <a:pt x="26410" y="145663"/>
                  </a:cubicBezTo>
                  <a:cubicBezTo>
                    <a:pt x="27874" y="144771"/>
                    <a:pt x="29202" y="143670"/>
                    <a:pt x="30350" y="142396"/>
                  </a:cubicBezTo>
                  <a:cubicBezTo>
                    <a:pt x="76247" y="104296"/>
                    <a:pt x="123858" y="67023"/>
                    <a:pt x="172117" y="31699"/>
                  </a:cubicBezTo>
                  <a:cubicBezTo>
                    <a:pt x="179996" y="25892"/>
                    <a:pt x="181675" y="14798"/>
                    <a:pt x="175868" y="6919"/>
                  </a:cubicBezTo>
                  <a:cubicBezTo>
                    <a:pt x="170061" y="-959"/>
                    <a:pt x="158967" y="-2639"/>
                    <a:pt x="151089" y="3168"/>
                  </a:cubicBezTo>
                  <a:close/>
                </a:path>
              </a:pathLst>
            </a:custGeom>
            <a:grpFill/>
            <a:ln w="5907" cap="flat">
              <a:noFill/>
              <a:prstDash val="solid"/>
              <a:miter/>
            </a:ln>
          </p:spPr>
          <p:txBody>
            <a:bodyPr rtlCol="0" anchor="ctr"/>
            <a:lstStyle/>
            <a:p>
              <a:endParaRPr lang="en-ID"/>
            </a:p>
          </p:txBody>
        </p:sp>
        <p:sp>
          <p:nvSpPr>
            <p:cNvPr id="241" name="Freeform: Shape 240"/>
            <p:cNvSpPr/>
            <p:nvPr/>
          </p:nvSpPr>
          <p:spPr>
            <a:xfrm>
              <a:off x="4718543" y="571456"/>
              <a:ext cx="199869" cy="110984"/>
            </a:xfrm>
            <a:custGeom>
              <a:avLst/>
              <a:gdLst>
                <a:gd name="connsiteX0" fmla="*/ 188318 w 199869"/>
                <a:gd name="connsiteY0" fmla="*/ 33837 h 110984"/>
                <a:gd name="connsiteX1" fmla="*/ 198007 w 199869"/>
                <a:gd name="connsiteY1" fmla="*/ 10725 h 110984"/>
                <a:gd name="connsiteX2" fmla="*/ 174895 w 199869"/>
                <a:gd name="connsiteY2" fmla="*/ 1036 h 110984"/>
                <a:gd name="connsiteX3" fmla="*/ 174437 w 199869"/>
                <a:gd name="connsiteY3" fmla="*/ 1231 h 110984"/>
                <a:gd name="connsiteX4" fmla="*/ 150395 w 199869"/>
                <a:gd name="connsiteY4" fmla="*/ 11509 h 110984"/>
                <a:gd name="connsiteX5" fmla="*/ 9336 w 199869"/>
                <a:gd name="connsiteY5" fmla="*/ 77076 h 110984"/>
                <a:gd name="connsiteX6" fmla="*/ 1303 w 199869"/>
                <a:gd name="connsiteY6" fmla="*/ 100822 h 110984"/>
                <a:gd name="connsiteX7" fmla="*/ 25049 w 199869"/>
                <a:gd name="connsiteY7" fmla="*/ 108856 h 110984"/>
                <a:gd name="connsiteX8" fmla="*/ 164572 w 199869"/>
                <a:gd name="connsiteY8" fmla="*/ 43879 h 110984"/>
                <a:gd name="connsiteX9" fmla="*/ 188318 w 199869"/>
                <a:gd name="connsiteY9" fmla="*/ 33837 h 11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69" h="110984">
                  <a:moveTo>
                    <a:pt x="188318" y="33837"/>
                  </a:moveTo>
                  <a:cubicBezTo>
                    <a:pt x="197376" y="30130"/>
                    <a:pt x="201714" y="19783"/>
                    <a:pt x="198007" y="10725"/>
                  </a:cubicBezTo>
                  <a:cubicBezTo>
                    <a:pt x="194300" y="1667"/>
                    <a:pt x="183952" y="-2671"/>
                    <a:pt x="174895" y="1036"/>
                  </a:cubicBezTo>
                  <a:cubicBezTo>
                    <a:pt x="174741" y="1099"/>
                    <a:pt x="174589" y="1164"/>
                    <a:pt x="174437" y="1231"/>
                  </a:cubicBezTo>
                  <a:cubicBezTo>
                    <a:pt x="166403" y="4598"/>
                    <a:pt x="158429" y="8083"/>
                    <a:pt x="150395" y="11509"/>
                  </a:cubicBezTo>
                  <a:cubicBezTo>
                    <a:pt x="103139" y="32124"/>
                    <a:pt x="55883" y="54157"/>
                    <a:pt x="9336" y="77076"/>
                  </a:cubicBezTo>
                  <a:cubicBezTo>
                    <a:pt x="561" y="81415"/>
                    <a:pt x="-3036" y="92047"/>
                    <a:pt x="1303" y="100822"/>
                  </a:cubicBezTo>
                  <a:cubicBezTo>
                    <a:pt x="5642" y="109598"/>
                    <a:pt x="16273" y="113195"/>
                    <a:pt x="25049" y="108856"/>
                  </a:cubicBezTo>
                  <a:cubicBezTo>
                    <a:pt x="70828" y="86173"/>
                    <a:pt x="117730" y="64376"/>
                    <a:pt x="164572" y="43879"/>
                  </a:cubicBezTo>
                  <a:cubicBezTo>
                    <a:pt x="172428" y="40630"/>
                    <a:pt x="180343" y="37204"/>
                    <a:pt x="188318" y="33837"/>
                  </a:cubicBezTo>
                  <a:close/>
                </a:path>
              </a:pathLst>
            </a:custGeom>
            <a:grpFill/>
            <a:ln w="5907" cap="flat">
              <a:noFill/>
              <a:prstDash val="solid"/>
              <a:miter/>
            </a:ln>
          </p:spPr>
          <p:txBody>
            <a:bodyPr rtlCol="0" anchor="ctr"/>
            <a:lstStyle/>
            <a:p>
              <a:endParaRPr lang="en-ID"/>
            </a:p>
          </p:txBody>
        </p:sp>
        <p:sp>
          <p:nvSpPr>
            <p:cNvPr id="242" name="Freeform: Shape 241"/>
            <p:cNvSpPr/>
            <p:nvPr/>
          </p:nvSpPr>
          <p:spPr>
            <a:xfrm>
              <a:off x="2998702" y="3053187"/>
              <a:ext cx="52025" cy="215497"/>
            </a:xfrm>
            <a:custGeom>
              <a:avLst/>
              <a:gdLst>
                <a:gd name="connsiteX0" fmla="*/ 16272 w 52025"/>
                <a:gd name="connsiteY0" fmla="*/ 215208 h 215497"/>
                <a:gd name="connsiteX1" fmla="*/ 17395 w 52025"/>
                <a:gd name="connsiteY1" fmla="*/ 215208 h 215497"/>
                <a:gd name="connsiteX2" fmla="*/ 35116 w 52025"/>
                <a:gd name="connsiteY2" fmla="*/ 198609 h 215497"/>
                <a:gd name="connsiteX3" fmla="*/ 51360 w 52025"/>
                <a:gd name="connsiteY3" fmla="*/ 19687 h 215497"/>
                <a:gd name="connsiteX4" fmla="*/ 35765 w 52025"/>
                <a:gd name="connsiteY4" fmla="*/ -160 h 215497"/>
                <a:gd name="connsiteX5" fmla="*/ 15918 w 52025"/>
                <a:gd name="connsiteY5" fmla="*/ 15434 h 215497"/>
                <a:gd name="connsiteX6" fmla="*/ -503 w 52025"/>
                <a:gd name="connsiteY6" fmla="*/ 196424 h 215497"/>
                <a:gd name="connsiteX7" fmla="*/ 16098 w 52025"/>
                <a:gd name="connsiteY7" fmla="*/ 215198 h 215497"/>
                <a:gd name="connsiteX8" fmla="*/ 16272 w 52025"/>
                <a:gd name="connsiteY8" fmla="*/ 215208 h 21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5" h="215497">
                  <a:moveTo>
                    <a:pt x="16272" y="215208"/>
                  </a:moveTo>
                  <a:lnTo>
                    <a:pt x="17395" y="215208"/>
                  </a:lnTo>
                  <a:cubicBezTo>
                    <a:pt x="26760" y="215227"/>
                    <a:pt x="34523" y="207955"/>
                    <a:pt x="35116" y="198609"/>
                  </a:cubicBezTo>
                  <a:cubicBezTo>
                    <a:pt x="38778" y="139008"/>
                    <a:pt x="44271" y="78816"/>
                    <a:pt x="51360" y="19687"/>
                  </a:cubicBezTo>
                  <a:cubicBezTo>
                    <a:pt x="52534" y="9900"/>
                    <a:pt x="45552" y="1014"/>
                    <a:pt x="35765" y="-160"/>
                  </a:cubicBezTo>
                  <a:cubicBezTo>
                    <a:pt x="25978" y="-1335"/>
                    <a:pt x="17092" y="5647"/>
                    <a:pt x="15918" y="15434"/>
                  </a:cubicBezTo>
                  <a:cubicBezTo>
                    <a:pt x="8770" y="75272"/>
                    <a:pt x="3218" y="136173"/>
                    <a:pt x="-503" y="196424"/>
                  </a:cubicBezTo>
                  <a:cubicBezTo>
                    <a:pt x="-1104" y="206192"/>
                    <a:pt x="6329" y="214598"/>
                    <a:pt x="16098" y="215198"/>
                  </a:cubicBezTo>
                  <a:cubicBezTo>
                    <a:pt x="16156" y="215202"/>
                    <a:pt x="16214" y="215205"/>
                    <a:pt x="16272" y="215208"/>
                  </a:cubicBezTo>
                  <a:close/>
                </a:path>
              </a:pathLst>
            </a:custGeom>
            <a:grpFill/>
            <a:ln w="5907" cap="flat">
              <a:noFill/>
              <a:prstDash val="solid"/>
              <a:miter/>
            </a:ln>
          </p:spPr>
          <p:txBody>
            <a:bodyPr rtlCol="0" anchor="ctr"/>
            <a:lstStyle/>
            <a:p>
              <a:endParaRPr lang="en-ID"/>
            </a:p>
          </p:txBody>
        </p:sp>
        <p:sp>
          <p:nvSpPr>
            <p:cNvPr id="243" name="Freeform: Shape 242"/>
            <p:cNvSpPr/>
            <p:nvPr/>
          </p:nvSpPr>
          <p:spPr>
            <a:xfrm>
              <a:off x="3252148" y="2020734"/>
              <a:ext cx="112919" cy="199411"/>
            </a:xfrm>
            <a:custGeom>
              <a:avLst/>
              <a:gdLst>
                <a:gd name="connsiteX0" fmla="*/ 9856 w 112919"/>
                <a:gd name="connsiteY0" fmla="*/ 197519 h 199411"/>
                <a:gd name="connsiteX1" fmla="*/ 33335 w 112919"/>
                <a:gd name="connsiteY1" fmla="*/ 188756 h 199411"/>
                <a:gd name="connsiteX2" fmla="*/ 33484 w 112919"/>
                <a:gd name="connsiteY2" fmla="*/ 188422 h 199411"/>
                <a:gd name="connsiteX3" fmla="*/ 54926 w 112919"/>
                <a:gd name="connsiteY3" fmla="*/ 140516 h 199411"/>
                <a:gd name="connsiteX4" fmla="*/ 110215 w 112919"/>
                <a:gd name="connsiteY4" fmla="*/ 25921 h 199411"/>
                <a:gd name="connsiteX5" fmla="*/ 103144 w 112919"/>
                <a:gd name="connsiteY5" fmla="*/ 1878 h 199411"/>
                <a:gd name="connsiteX6" fmla="*/ 79101 w 112919"/>
                <a:gd name="connsiteY6" fmla="*/ 8950 h 199411"/>
                <a:gd name="connsiteX7" fmla="*/ 78613 w 112919"/>
                <a:gd name="connsiteY7" fmla="*/ 9913 h 199411"/>
                <a:gd name="connsiteX8" fmla="*/ 22674 w 112919"/>
                <a:gd name="connsiteY8" fmla="*/ 125749 h 199411"/>
                <a:gd name="connsiteX9" fmla="*/ 996 w 112919"/>
                <a:gd name="connsiteY9" fmla="*/ 174186 h 199411"/>
                <a:gd name="connsiteX10" fmla="*/ 9856 w 112919"/>
                <a:gd name="connsiteY10" fmla="*/ 197519 h 1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19" h="199411">
                  <a:moveTo>
                    <a:pt x="9856" y="197519"/>
                  </a:moveTo>
                  <a:cubicBezTo>
                    <a:pt x="18759" y="201582"/>
                    <a:pt x="29271" y="197659"/>
                    <a:pt x="33335" y="188756"/>
                  </a:cubicBezTo>
                  <a:cubicBezTo>
                    <a:pt x="33386" y="188645"/>
                    <a:pt x="33436" y="188534"/>
                    <a:pt x="33484" y="188422"/>
                  </a:cubicBezTo>
                  <a:cubicBezTo>
                    <a:pt x="40513" y="172355"/>
                    <a:pt x="47720" y="156229"/>
                    <a:pt x="54926" y="140516"/>
                  </a:cubicBezTo>
                  <a:cubicBezTo>
                    <a:pt x="72647" y="102062"/>
                    <a:pt x="91136" y="63725"/>
                    <a:pt x="110215" y="25921"/>
                  </a:cubicBezTo>
                  <a:cubicBezTo>
                    <a:pt x="114902" y="17329"/>
                    <a:pt x="111736" y="6565"/>
                    <a:pt x="103144" y="1878"/>
                  </a:cubicBezTo>
                  <a:cubicBezTo>
                    <a:pt x="94552" y="-2809"/>
                    <a:pt x="83787" y="358"/>
                    <a:pt x="79101" y="8950"/>
                  </a:cubicBezTo>
                  <a:cubicBezTo>
                    <a:pt x="78928" y="9266"/>
                    <a:pt x="78766" y="9587"/>
                    <a:pt x="78613" y="9913"/>
                  </a:cubicBezTo>
                  <a:cubicBezTo>
                    <a:pt x="59297" y="47895"/>
                    <a:pt x="40513" y="86704"/>
                    <a:pt x="22674" y="125749"/>
                  </a:cubicBezTo>
                  <a:cubicBezTo>
                    <a:pt x="15409" y="141698"/>
                    <a:pt x="8084" y="158001"/>
                    <a:pt x="996" y="174186"/>
                  </a:cubicBezTo>
                  <a:cubicBezTo>
                    <a:pt x="-2958" y="183077"/>
                    <a:pt x="998" y="193492"/>
                    <a:pt x="9856" y="197519"/>
                  </a:cubicBezTo>
                  <a:close/>
                </a:path>
              </a:pathLst>
            </a:custGeom>
            <a:grpFill/>
            <a:ln w="5907" cap="flat">
              <a:noFill/>
              <a:prstDash val="solid"/>
              <a:miter/>
            </a:ln>
          </p:spPr>
          <p:txBody>
            <a:bodyPr rtlCol="0" anchor="ctr"/>
            <a:lstStyle/>
            <a:p>
              <a:endParaRPr lang="en-ID"/>
            </a:p>
          </p:txBody>
        </p:sp>
        <p:sp>
          <p:nvSpPr>
            <p:cNvPr id="244" name="Freeform: Shape 243"/>
            <p:cNvSpPr/>
            <p:nvPr/>
          </p:nvSpPr>
          <p:spPr>
            <a:xfrm>
              <a:off x="3127028" y="2352206"/>
              <a:ext cx="93082" cy="206732"/>
            </a:xfrm>
            <a:custGeom>
              <a:avLst/>
              <a:gdLst>
                <a:gd name="connsiteX0" fmla="*/ 58185 w 93082"/>
                <a:gd name="connsiteY0" fmla="*/ 11299 h 206732"/>
                <a:gd name="connsiteX1" fmla="*/ 238 w 93082"/>
                <a:gd name="connsiteY1" fmla="*/ 183547 h 206732"/>
                <a:gd name="connsiteX2" fmla="*/ 12022 w 93082"/>
                <a:gd name="connsiteY2" fmla="*/ 205668 h 206732"/>
                <a:gd name="connsiteX3" fmla="*/ 34144 w 93082"/>
                <a:gd name="connsiteY3" fmla="*/ 193884 h 206732"/>
                <a:gd name="connsiteX4" fmla="*/ 91442 w 93082"/>
                <a:gd name="connsiteY4" fmla="*/ 23586 h 206732"/>
                <a:gd name="connsiteX5" fmla="*/ 80957 w 93082"/>
                <a:gd name="connsiteY5" fmla="*/ 814 h 206732"/>
                <a:gd name="connsiteX6" fmla="*/ 58185 w 93082"/>
                <a:gd name="connsiteY6" fmla="*/ 11299 h 2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82" h="206732">
                  <a:moveTo>
                    <a:pt x="58185" y="11299"/>
                  </a:moveTo>
                  <a:cubicBezTo>
                    <a:pt x="37275" y="67888"/>
                    <a:pt x="17782" y="125835"/>
                    <a:pt x="238" y="183547"/>
                  </a:cubicBezTo>
                  <a:cubicBezTo>
                    <a:pt x="-2617" y="192910"/>
                    <a:pt x="2660" y="202814"/>
                    <a:pt x="12022" y="205668"/>
                  </a:cubicBezTo>
                  <a:cubicBezTo>
                    <a:pt x="21385" y="208523"/>
                    <a:pt x="31290" y="203246"/>
                    <a:pt x="34144" y="193884"/>
                  </a:cubicBezTo>
                  <a:cubicBezTo>
                    <a:pt x="51451" y="136823"/>
                    <a:pt x="70767" y="79525"/>
                    <a:pt x="91442" y="23586"/>
                  </a:cubicBezTo>
                  <a:cubicBezTo>
                    <a:pt x="94835" y="14402"/>
                    <a:pt x="90140" y="4207"/>
                    <a:pt x="80957" y="814"/>
                  </a:cubicBezTo>
                  <a:cubicBezTo>
                    <a:pt x="71773" y="-2579"/>
                    <a:pt x="61578" y="2116"/>
                    <a:pt x="58185" y="11299"/>
                  </a:cubicBezTo>
                  <a:close/>
                </a:path>
              </a:pathLst>
            </a:custGeom>
            <a:grpFill/>
            <a:ln w="5907" cap="flat">
              <a:noFill/>
              <a:prstDash val="solid"/>
              <a:miter/>
            </a:ln>
          </p:spPr>
          <p:txBody>
            <a:bodyPr rtlCol="0" anchor="ctr"/>
            <a:lstStyle/>
            <a:p>
              <a:endParaRPr lang="en-ID"/>
            </a:p>
          </p:txBody>
        </p:sp>
        <p:sp>
          <p:nvSpPr>
            <p:cNvPr id="245" name="Freeform: Shape 244"/>
            <p:cNvSpPr/>
            <p:nvPr/>
          </p:nvSpPr>
          <p:spPr>
            <a:xfrm>
              <a:off x="5050906" y="449797"/>
              <a:ext cx="208391" cy="91518"/>
            </a:xfrm>
            <a:custGeom>
              <a:avLst/>
              <a:gdLst>
                <a:gd name="connsiteX0" fmla="*/ 17333 w 208391"/>
                <a:gd name="connsiteY0" fmla="*/ 91229 h 91518"/>
                <a:gd name="connsiteX1" fmla="*/ 23240 w 208391"/>
                <a:gd name="connsiteY1" fmla="*/ 90166 h 91518"/>
                <a:gd name="connsiteX2" fmla="*/ 194129 w 208391"/>
                <a:gd name="connsiteY2" fmla="*/ 34699 h 91518"/>
                <a:gd name="connsiteX3" fmla="*/ 207393 w 208391"/>
                <a:gd name="connsiteY3" fmla="*/ 13436 h 91518"/>
                <a:gd name="connsiteX4" fmla="*/ 186129 w 208391"/>
                <a:gd name="connsiteY4" fmla="*/ 172 h 91518"/>
                <a:gd name="connsiteX5" fmla="*/ 184206 w 208391"/>
                <a:gd name="connsiteY5" fmla="*/ 734 h 91518"/>
                <a:gd name="connsiteX6" fmla="*/ 11308 w 208391"/>
                <a:gd name="connsiteY6" fmla="*/ 56792 h 91518"/>
                <a:gd name="connsiteX7" fmla="*/ 472 w 208391"/>
                <a:gd name="connsiteY7" fmla="*/ 79389 h 91518"/>
                <a:gd name="connsiteX8" fmla="*/ 17215 w 208391"/>
                <a:gd name="connsiteY8" fmla="*/ 91229 h 9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91" h="91518">
                  <a:moveTo>
                    <a:pt x="17333" y="91229"/>
                  </a:moveTo>
                  <a:cubicBezTo>
                    <a:pt x="19348" y="91213"/>
                    <a:pt x="21346" y="90854"/>
                    <a:pt x="23240" y="90166"/>
                  </a:cubicBezTo>
                  <a:cubicBezTo>
                    <a:pt x="79415" y="70141"/>
                    <a:pt x="136890" y="51475"/>
                    <a:pt x="194129" y="34699"/>
                  </a:cubicBezTo>
                  <a:cubicBezTo>
                    <a:pt x="203663" y="32490"/>
                    <a:pt x="209602" y="22970"/>
                    <a:pt x="207393" y="13436"/>
                  </a:cubicBezTo>
                  <a:cubicBezTo>
                    <a:pt x="205183" y="3901"/>
                    <a:pt x="195663" y="-2037"/>
                    <a:pt x="186129" y="172"/>
                  </a:cubicBezTo>
                  <a:cubicBezTo>
                    <a:pt x="185478" y="323"/>
                    <a:pt x="184836" y="511"/>
                    <a:pt x="184206" y="734"/>
                  </a:cubicBezTo>
                  <a:cubicBezTo>
                    <a:pt x="126317" y="17628"/>
                    <a:pt x="68133" y="36531"/>
                    <a:pt x="11308" y="56792"/>
                  </a:cubicBezTo>
                  <a:cubicBezTo>
                    <a:pt x="2075" y="60039"/>
                    <a:pt x="-2776" y="70157"/>
                    <a:pt x="472" y="79389"/>
                  </a:cubicBezTo>
                  <a:cubicBezTo>
                    <a:pt x="2971" y="86492"/>
                    <a:pt x="9685" y="91241"/>
                    <a:pt x="17215" y="91229"/>
                  </a:cubicBezTo>
                  <a:close/>
                </a:path>
              </a:pathLst>
            </a:custGeom>
            <a:grpFill/>
            <a:ln w="5907" cap="flat">
              <a:noFill/>
              <a:prstDash val="solid"/>
              <a:miter/>
            </a:ln>
          </p:spPr>
          <p:txBody>
            <a:bodyPr rtlCol="0" anchor="ctr"/>
            <a:lstStyle/>
            <a:p>
              <a:endParaRPr lang="en-ID"/>
            </a:p>
          </p:txBody>
        </p:sp>
        <p:sp>
          <p:nvSpPr>
            <p:cNvPr id="246" name="Freeform: Shape 245"/>
            <p:cNvSpPr/>
            <p:nvPr/>
          </p:nvSpPr>
          <p:spPr>
            <a:xfrm>
              <a:off x="3041921" y="2697807"/>
              <a:ext cx="73007" cy="212034"/>
            </a:xfrm>
            <a:custGeom>
              <a:avLst/>
              <a:gdLst>
                <a:gd name="connsiteX0" fmla="*/ 58645 w 73007"/>
                <a:gd name="connsiteY0" fmla="*/ 210 h 212034"/>
                <a:gd name="connsiteX1" fmla="*/ 37262 w 73007"/>
                <a:gd name="connsiteY1" fmla="*/ 13265 h 212034"/>
                <a:gd name="connsiteX2" fmla="*/ -247 w 73007"/>
                <a:gd name="connsiteY2" fmla="*/ 191065 h 212034"/>
                <a:gd name="connsiteX3" fmla="*/ 14012 w 73007"/>
                <a:gd name="connsiteY3" fmla="*/ 211673 h 212034"/>
                <a:gd name="connsiteX4" fmla="*/ 14047 w 73007"/>
                <a:gd name="connsiteY4" fmla="*/ 211680 h 212034"/>
                <a:gd name="connsiteX5" fmla="*/ 17237 w 73007"/>
                <a:gd name="connsiteY5" fmla="*/ 211680 h 212034"/>
                <a:gd name="connsiteX6" fmla="*/ 34958 w 73007"/>
                <a:gd name="connsiteY6" fmla="*/ 197090 h 212034"/>
                <a:gd name="connsiteX7" fmla="*/ 72054 w 73007"/>
                <a:gd name="connsiteY7" fmla="*/ 21298 h 212034"/>
                <a:gd name="connsiteX8" fmla="*/ 58645 w 73007"/>
                <a:gd name="connsiteY8" fmla="*/ 21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07" h="212034">
                  <a:moveTo>
                    <a:pt x="58645" y="210"/>
                  </a:moveTo>
                  <a:cubicBezTo>
                    <a:pt x="49136" y="-2086"/>
                    <a:pt x="39564" y="3757"/>
                    <a:pt x="37262" y="13265"/>
                  </a:cubicBezTo>
                  <a:cubicBezTo>
                    <a:pt x="22967" y="72335"/>
                    <a:pt x="10385" y="132291"/>
                    <a:pt x="-247" y="191065"/>
                  </a:cubicBezTo>
                  <a:cubicBezTo>
                    <a:pt x="-2001" y="200693"/>
                    <a:pt x="4383" y="209920"/>
                    <a:pt x="14012" y="211673"/>
                  </a:cubicBezTo>
                  <a:cubicBezTo>
                    <a:pt x="14024" y="211676"/>
                    <a:pt x="14035" y="211678"/>
                    <a:pt x="14047" y="211680"/>
                  </a:cubicBezTo>
                  <a:cubicBezTo>
                    <a:pt x="15109" y="211767"/>
                    <a:pt x="16176" y="211767"/>
                    <a:pt x="17237" y="211680"/>
                  </a:cubicBezTo>
                  <a:cubicBezTo>
                    <a:pt x="25921" y="211816"/>
                    <a:pt x="33425" y="205638"/>
                    <a:pt x="34958" y="197090"/>
                  </a:cubicBezTo>
                  <a:cubicBezTo>
                    <a:pt x="45413" y="138965"/>
                    <a:pt x="57877" y="79837"/>
                    <a:pt x="72054" y="21298"/>
                  </a:cubicBezTo>
                  <a:cubicBezTo>
                    <a:pt x="74145" y="11777"/>
                    <a:pt x="68154" y="2355"/>
                    <a:pt x="58645" y="210"/>
                  </a:cubicBezTo>
                  <a:close/>
                </a:path>
              </a:pathLst>
            </a:custGeom>
            <a:grpFill/>
            <a:ln w="5907" cap="flat">
              <a:noFill/>
              <a:prstDash val="solid"/>
              <a:miter/>
            </a:ln>
          </p:spPr>
          <p:txBody>
            <a:bodyPr rtlCol="0" anchor="ctr"/>
            <a:lstStyle/>
            <a:p>
              <a:endParaRPr lang="en-ID"/>
            </a:p>
          </p:txBody>
        </p:sp>
        <p:sp>
          <p:nvSpPr>
            <p:cNvPr id="247" name="Freeform: Shape 246"/>
            <p:cNvSpPr/>
            <p:nvPr/>
          </p:nvSpPr>
          <p:spPr>
            <a:xfrm>
              <a:off x="3415696" y="1709248"/>
              <a:ext cx="131289" cy="188662"/>
            </a:xfrm>
            <a:custGeom>
              <a:avLst/>
              <a:gdLst>
                <a:gd name="connsiteX0" fmla="*/ 8277 w 131289"/>
                <a:gd name="connsiteY0" fmla="*/ 185952 h 188662"/>
                <a:gd name="connsiteX1" fmla="*/ 17196 w 131289"/>
                <a:gd name="connsiteY1" fmla="*/ 188374 h 188662"/>
                <a:gd name="connsiteX2" fmla="*/ 32496 w 131289"/>
                <a:gd name="connsiteY2" fmla="*/ 179631 h 188662"/>
                <a:gd name="connsiteX3" fmla="*/ 127775 w 131289"/>
                <a:gd name="connsiteY3" fmla="*/ 27291 h 188662"/>
                <a:gd name="connsiteX4" fmla="*/ 122843 w 131289"/>
                <a:gd name="connsiteY4" fmla="*/ 2688 h 188662"/>
                <a:gd name="connsiteX5" fmla="*/ 98240 w 131289"/>
                <a:gd name="connsiteY5" fmla="*/ 7621 h 188662"/>
                <a:gd name="connsiteX6" fmla="*/ 1897 w 131289"/>
                <a:gd name="connsiteY6" fmla="*/ 161674 h 188662"/>
                <a:gd name="connsiteX7" fmla="*/ 8227 w 131289"/>
                <a:gd name="connsiteY7" fmla="*/ 185923 h 188662"/>
                <a:gd name="connsiteX8" fmla="*/ 8277 w 131289"/>
                <a:gd name="connsiteY8" fmla="*/ 185952 h 1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89" h="188662">
                  <a:moveTo>
                    <a:pt x="8277" y="185952"/>
                  </a:moveTo>
                  <a:cubicBezTo>
                    <a:pt x="10975" y="187553"/>
                    <a:pt x="14059" y="188390"/>
                    <a:pt x="17196" y="188374"/>
                  </a:cubicBezTo>
                  <a:cubicBezTo>
                    <a:pt x="23486" y="188381"/>
                    <a:pt x="29308" y="185054"/>
                    <a:pt x="32496" y="179631"/>
                  </a:cubicBezTo>
                  <a:cubicBezTo>
                    <a:pt x="62621" y="128123"/>
                    <a:pt x="94696" y="76909"/>
                    <a:pt x="127775" y="27291"/>
                  </a:cubicBezTo>
                  <a:cubicBezTo>
                    <a:pt x="133207" y="19135"/>
                    <a:pt x="130999" y="8120"/>
                    <a:pt x="122843" y="2688"/>
                  </a:cubicBezTo>
                  <a:cubicBezTo>
                    <a:pt x="114687" y="-2744"/>
                    <a:pt x="103672" y="-535"/>
                    <a:pt x="98240" y="7621"/>
                  </a:cubicBezTo>
                  <a:cubicBezTo>
                    <a:pt x="64807" y="57830"/>
                    <a:pt x="32377" y="109634"/>
                    <a:pt x="1897" y="161674"/>
                  </a:cubicBezTo>
                  <a:cubicBezTo>
                    <a:pt x="-3051" y="170118"/>
                    <a:pt x="-217" y="180975"/>
                    <a:pt x="8227" y="185923"/>
                  </a:cubicBezTo>
                  <a:cubicBezTo>
                    <a:pt x="8244" y="185933"/>
                    <a:pt x="8260" y="185943"/>
                    <a:pt x="8277" y="185952"/>
                  </a:cubicBezTo>
                  <a:close/>
                </a:path>
              </a:pathLst>
            </a:custGeom>
            <a:grpFill/>
            <a:ln w="5907" cap="flat">
              <a:noFill/>
              <a:prstDash val="solid"/>
              <a:miter/>
            </a:ln>
          </p:spPr>
          <p:txBody>
            <a:bodyPr rtlCol="0" anchor="ctr"/>
            <a:lstStyle/>
            <a:p>
              <a:endParaRPr lang="en-ID"/>
            </a:p>
          </p:txBody>
        </p:sp>
        <p:sp>
          <p:nvSpPr>
            <p:cNvPr id="248" name="Freeform: Shape 247"/>
            <p:cNvSpPr/>
            <p:nvPr/>
          </p:nvSpPr>
          <p:spPr>
            <a:xfrm>
              <a:off x="3977758" y="295"/>
              <a:ext cx="2642072" cy="812622"/>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249" name="Freeform: Shape 248"/>
            <p:cNvSpPr/>
            <p:nvPr/>
          </p:nvSpPr>
          <p:spPr>
            <a:xfrm>
              <a:off x="2811898" y="1719461"/>
              <a:ext cx="397834" cy="762354"/>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250" name="Freeform: Shape 249"/>
            <p:cNvSpPr/>
            <p:nvPr/>
          </p:nvSpPr>
          <p:spPr>
            <a:xfrm>
              <a:off x="6089561" y="1224279"/>
              <a:ext cx="258962" cy="294640"/>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pFill/>
            <a:ln w="5907" cap="flat">
              <a:noFill/>
              <a:prstDash val="solid"/>
              <a:miter/>
            </a:ln>
          </p:spPr>
          <p:txBody>
            <a:bodyPr rtlCol="0" anchor="ctr"/>
            <a:lstStyle/>
            <a:p>
              <a:endParaRPr lang="en-ID"/>
            </a:p>
          </p:txBody>
        </p:sp>
        <p:sp>
          <p:nvSpPr>
            <p:cNvPr id="251" name="Freeform: Shape 250"/>
            <p:cNvSpPr/>
            <p:nvPr/>
          </p:nvSpPr>
          <p:spPr>
            <a:xfrm>
              <a:off x="6435237" y="1260903"/>
              <a:ext cx="276741" cy="317854"/>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pFill/>
            <a:ln w="5907" cap="flat">
              <a:noFill/>
              <a:prstDash val="solid"/>
              <a:miter/>
            </a:ln>
          </p:spPr>
          <p:txBody>
            <a:bodyPr rtlCol="0" anchor="ctr"/>
            <a:lstStyle/>
            <a:p>
              <a:endParaRPr lang="en-ID"/>
            </a:p>
          </p:txBody>
        </p:sp>
        <p:sp>
          <p:nvSpPr>
            <p:cNvPr id="252" name="Freeform: Shape 251"/>
            <p:cNvSpPr/>
            <p:nvPr/>
          </p:nvSpPr>
          <p:spPr>
            <a:xfrm>
              <a:off x="6769040" y="1368823"/>
              <a:ext cx="285956" cy="330081"/>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pFill/>
            <a:ln w="5907" cap="flat">
              <a:noFill/>
              <a:prstDash val="solid"/>
              <a:miter/>
            </a:ln>
          </p:spPr>
          <p:txBody>
            <a:bodyPr rtlCol="0" anchor="ctr"/>
            <a:lstStyle/>
            <a:p>
              <a:endParaRPr lang="en-ID"/>
            </a:p>
          </p:txBody>
        </p:sp>
        <p:sp>
          <p:nvSpPr>
            <p:cNvPr id="253" name="Freeform: Shape 252"/>
            <p:cNvSpPr/>
            <p:nvPr/>
          </p:nvSpPr>
          <p:spPr>
            <a:xfrm>
              <a:off x="7080515" y="1543670"/>
              <a:ext cx="298479" cy="332267"/>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pFill/>
            <a:ln w="5907" cap="flat">
              <a:noFill/>
              <a:prstDash val="solid"/>
              <a:miter/>
            </a:ln>
          </p:spPr>
          <p:txBody>
            <a:bodyPr rtlCol="0" anchor="ctr"/>
            <a:lstStyle/>
            <a:p>
              <a:endParaRPr lang="en-ID"/>
            </a:p>
          </p:txBody>
        </p:sp>
        <p:sp>
          <p:nvSpPr>
            <p:cNvPr id="254" name="Freeform: Shape 253"/>
            <p:cNvSpPr/>
            <p:nvPr/>
          </p:nvSpPr>
          <p:spPr>
            <a:xfrm>
              <a:off x="7360624" y="1779890"/>
              <a:ext cx="319862" cy="32346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pFill/>
            <a:ln w="5907" cap="flat">
              <a:noFill/>
              <a:prstDash val="solid"/>
              <a:miter/>
            </a:ln>
          </p:spPr>
          <p:txBody>
            <a:bodyPr rtlCol="0" anchor="ctr"/>
            <a:lstStyle/>
            <a:p>
              <a:endParaRPr lang="en-ID"/>
            </a:p>
          </p:txBody>
        </p:sp>
        <p:sp>
          <p:nvSpPr>
            <p:cNvPr id="255" name="Freeform: Shape 254"/>
            <p:cNvSpPr/>
            <p:nvPr/>
          </p:nvSpPr>
          <p:spPr>
            <a:xfrm>
              <a:off x="7599325" y="2069272"/>
              <a:ext cx="331026" cy="304622"/>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pFill/>
            <a:ln w="5907" cap="flat">
              <a:noFill/>
              <a:prstDash val="solid"/>
              <a:miter/>
            </a:ln>
          </p:spPr>
          <p:txBody>
            <a:bodyPr rtlCol="0" anchor="ctr"/>
            <a:lstStyle/>
            <a:p>
              <a:endParaRPr lang="en-ID"/>
            </a:p>
          </p:txBody>
        </p:sp>
        <p:sp>
          <p:nvSpPr>
            <p:cNvPr id="256" name="Freeform: Shape 255"/>
            <p:cNvSpPr/>
            <p:nvPr/>
          </p:nvSpPr>
          <p:spPr>
            <a:xfrm>
              <a:off x="7789234" y="2403312"/>
              <a:ext cx="331440" cy="302673"/>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pFill/>
            <a:ln w="5907" cap="flat">
              <a:noFill/>
              <a:prstDash val="solid"/>
              <a:miter/>
            </a:ln>
          </p:spPr>
          <p:txBody>
            <a:bodyPr rtlCol="0" anchor="ctr"/>
            <a:lstStyle/>
            <a:p>
              <a:endParaRPr lang="en-ID"/>
            </a:p>
          </p:txBody>
        </p:sp>
        <p:sp>
          <p:nvSpPr>
            <p:cNvPr id="257" name="Freeform: Shape 256"/>
            <p:cNvSpPr/>
            <p:nvPr/>
          </p:nvSpPr>
          <p:spPr>
            <a:xfrm>
              <a:off x="7923736" y="2770726"/>
              <a:ext cx="321635" cy="294285"/>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pFill/>
            <a:ln w="5907" cap="flat">
              <a:noFill/>
              <a:prstDash val="solid"/>
              <a:miter/>
            </a:ln>
          </p:spPr>
          <p:txBody>
            <a:bodyPr rtlCol="0" anchor="ctr"/>
            <a:lstStyle/>
            <a:p>
              <a:endParaRPr lang="en-ID"/>
            </a:p>
          </p:txBody>
        </p:sp>
        <p:sp>
          <p:nvSpPr>
            <p:cNvPr id="258" name="Freeform: Shape 257"/>
            <p:cNvSpPr/>
            <p:nvPr/>
          </p:nvSpPr>
          <p:spPr>
            <a:xfrm>
              <a:off x="7998637" y="3160350"/>
              <a:ext cx="300960" cy="276151"/>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pFill/>
            <a:ln w="5907" cap="flat">
              <a:noFill/>
              <a:prstDash val="solid"/>
              <a:miter/>
            </a:ln>
          </p:spPr>
          <p:txBody>
            <a:bodyPr rtlCol="0" anchor="ctr"/>
            <a:lstStyle/>
            <a:p>
              <a:endParaRPr lang="en-ID"/>
            </a:p>
          </p:txBody>
        </p:sp>
        <p:sp>
          <p:nvSpPr>
            <p:cNvPr id="259" name="Freeform: Shape 258"/>
            <p:cNvSpPr/>
            <p:nvPr/>
          </p:nvSpPr>
          <p:spPr>
            <a:xfrm>
              <a:off x="6286913" y="482127"/>
              <a:ext cx="1420037" cy="725790"/>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260" name="Freeform: Shape 259"/>
            <p:cNvSpPr/>
            <p:nvPr/>
          </p:nvSpPr>
          <p:spPr>
            <a:xfrm>
              <a:off x="8196461" y="1626958"/>
              <a:ext cx="523062" cy="5886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261" name="Freeform: Shape 260"/>
            <p:cNvSpPr/>
            <p:nvPr/>
          </p:nvSpPr>
          <p:spPr>
            <a:xfrm>
              <a:off x="8534813" y="2263967"/>
              <a:ext cx="419336" cy="497544"/>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sp>
          <p:nvSpPr>
            <p:cNvPr id="262" name="Freeform: Shape 261"/>
            <p:cNvSpPr/>
            <p:nvPr/>
          </p:nvSpPr>
          <p:spPr>
            <a:xfrm>
              <a:off x="6020627" y="326005"/>
              <a:ext cx="151159" cy="36091"/>
            </a:xfrm>
            <a:custGeom>
              <a:avLst/>
              <a:gdLst>
                <a:gd name="connsiteX0" fmla="*/ 79325 w 151159"/>
                <a:gd name="connsiteY0" fmla="*/ -289 h 36091"/>
                <a:gd name="connsiteX1" fmla="*/ 78439 w 151159"/>
                <a:gd name="connsiteY1" fmla="*/ -289 h 36091"/>
                <a:gd name="connsiteX2" fmla="*/ 72532 w 151159"/>
                <a:gd name="connsiteY2" fmla="*/ -289 h 36091"/>
                <a:gd name="connsiteX3" fmla="*/ 71705 w 151159"/>
                <a:gd name="connsiteY3" fmla="*/ -289 h 36091"/>
                <a:gd name="connsiteX4" fmla="*/ 17184 w 151159"/>
                <a:gd name="connsiteY4" fmla="*/ 361 h 36091"/>
                <a:gd name="connsiteX5" fmla="*/ -537 w 151159"/>
                <a:gd name="connsiteY5" fmla="*/ 18082 h 36091"/>
                <a:gd name="connsiteX6" fmla="*/ 17184 w 151159"/>
                <a:gd name="connsiteY6" fmla="*/ 35803 h 36091"/>
                <a:gd name="connsiteX7" fmla="*/ 17184 w 151159"/>
                <a:gd name="connsiteY7" fmla="*/ 35803 h 36091"/>
                <a:gd name="connsiteX8" fmla="*/ 75013 w 151159"/>
                <a:gd name="connsiteY8" fmla="*/ 35094 h 36091"/>
                <a:gd name="connsiteX9" fmla="*/ 132901 w 151159"/>
                <a:gd name="connsiteY9" fmla="*/ 35803 h 36091"/>
                <a:gd name="connsiteX10" fmla="*/ 132901 w 151159"/>
                <a:gd name="connsiteY10" fmla="*/ 35803 h 36091"/>
                <a:gd name="connsiteX11" fmla="*/ 150622 w 151159"/>
                <a:gd name="connsiteY11" fmla="*/ 18082 h 36091"/>
                <a:gd name="connsiteX12" fmla="*/ 132901 w 151159"/>
                <a:gd name="connsiteY12" fmla="*/ 361 h 3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59" h="36091">
                  <a:moveTo>
                    <a:pt x="79325" y="-289"/>
                  </a:moveTo>
                  <a:lnTo>
                    <a:pt x="78439" y="-289"/>
                  </a:lnTo>
                  <a:lnTo>
                    <a:pt x="72532" y="-289"/>
                  </a:lnTo>
                  <a:lnTo>
                    <a:pt x="71705" y="-289"/>
                  </a:lnTo>
                  <a:lnTo>
                    <a:pt x="17184" y="361"/>
                  </a:lnTo>
                  <a:cubicBezTo>
                    <a:pt x="7397" y="361"/>
                    <a:pt x="-537" y="8295"/>
                    <a:pt x="-537" y="18082"/>
                  </a:cubicBezTo>
                  <a:cubicBezTo>
                    <a:pt x="-537" y="27869"/>
                    <a:pt x="7397" y="35803"/>
                    <a:pt x="17184" y="35803"/>
                  </a:cubicBezTo>
                  <a:lnTo>
                    <a:pt x="17184" y="35803"/>
                  </a:lnTo>
                  <a:lnTo>
                    <a:pt x="75013" y="35094"/>
                  </a:lnTo>
                  <a:lnTo>
                    <a:pt x="132901" y="35803"/>
                  </a:lnTo>
                  <a:lnTo>
                    <a:pt x="132901" y="35803"/>
                  </a:lnTo>
                  <a:cubicBezTo>
                    <a:pt x="142688" y="35803"/>
                    <a:pt x="150622" y="27869"/>
                    <a:pt x="150622" y="18082"/>
                  </a:cubicBezTo>
                  <a:cubicBezTo>
                    <a:pt x="150622" y="8295"/>
                    <a:pt x="142688" y="361"/>
                    <a:pt x="132901" y="361"/>
                  </a:cubicBezTo>
                  <a:close/>
                </a:path>
              </a:pathLst>
            </a:custGeom>
            <a:grpFill/>
            <a:ln w="5907" cap="flat">
              <a:noFill/>
              <a:prstDash val="solid"/>
              <a:miter/>
            </a:ln>
          </p:spPr>
          <p:txBody>
            <a:bodyPr rtlCol="0" anchor="ctr"/>
            <a:lstStyle/>
            <a:p>
              <a:endParaRPr lang="en-ID"/>
            </a:p>
          </p:txBody>
        </p:sp>
        <p:sp>
          <p:nvSpPr>
            <p:cNvPr id="263" name="Freeform: Shape 262"/>
            <p:cNvSpPr/>
            <p:nvPr/>
          </p:nvSpPr>
          <p:spPr>
            <a:xfrm>
              <a:off x="8204536" y="1183488"/>
              <a:ext cx="162193" cy="163538"/>
            </a:xfrm>
            <a:custGeom>
              <a:avLst/>
              <a:gdLst>
                <a:gd name="connsiteX0" fmla="*/ 78043 w 162193"/>
                <a:gd name="connsiteY0" fmla="*/ 101994 h 163538"/>
                <a:gd name="connsiteX1" fmla="*/ 131206 w 162193"/>
                <a:gd name="connsiteY1" fmla="*/ 157343 h 163538"/>
                <a:gd name="connsiteX2" fmla="*/ 144201 w 162193"/>
                <a:gd name="connsiteY2" fmla="*/ 163250 h 163538"/>
                <a:gd name="connsiteX3" fmla="*/ 156015 w 162193"/>
                <a:gd name="connsiteY3" fmla="*/ 158524 h 163538"/>
                <a:gd name="connsiteX4" fmla="*/ 156901 w 162193"/>
                <a:gd name="connsiteY4" fmla="*/ 133479 h 163538"/>
                <a:gd name="connsiteX5" fmla="*/ 103325 w 162193"/>
                <a:gd name="connsiteY5" fmla="*/ 77480 h 163538"/>
                <a:gd name="connsiteX6" fmla="*/ 29075 w 162193"/>
                <a:gd name="connsiteY6" fmla="*/ 4293 h 163538"/>
                <a:gd name="connsiteX7" fmla="*/ 4045 w 162193"/>
                <a:gd name="connsiteY7" fmla="*/ 5541 h 163538"/>
                <a:gd name="connsiteX8" fmla="*/ 4620 w 162193"/>
                <a:gd name="connsiteY8" fmla="*/ 29929 h 163538"/>
                <a:gd name="connsiteX9" fmla="*/ 78043 w 162193"/>
                <a:gd name="connsiteY9" fmla="*/ 101994 h 1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93" h="163538">
                  <a:moveTo>
                    <a:pt x="78043" y="101994"/>
                  </a:moveTo>
                  <a:cubicBezTo>
                    <a:pt x="95764" y="120129"/>
                    <a:pt x="113485" y="138736"/>
                    <a:pt x="131206" y="157343"/>
                  </a:cubicBezTo>
                  <a:cubicBezTo>
                    <a:pt x="134518" y="161046"/>
                    <a:pt x="139233" y="163190"/>
                    <a:pt x="144201" y="163250"/>
                  </a:cubicBezTo>
                  <a:cubicBezTo>
                    <a:pt x="148588" y="163191"/>
                    <a:pt x="152798" y="161508"/>
                    <a:pt x="156015" y="158524"/>
                  </a:cubicBezTo>
                  <a:cubicBezTo>
                    <a:pt x="163176" y="151853"/>
                    <a:pt x="163573" y="140640"/>
                    <a:pt x="156901" y="133479"/>
                  </a:cubicBezTo>
                  <a:cubicBezTo>
                    <a:pt x="139181" y="114635"/>
                    <a:pt x="121460" y="95792"/>
                    <a:pt x="103325" y="77480"/>
                  </a:cubicBezTo>
                  <a:cubicBezTo>
                    <a:pt x="79107" y="52789"/>
                    <a:pt x="54120" y="28157"/>
                    <a:pt x="29075" y="4293"/>
                  </a:cubicBezTo>
                  <a:cubicBezTo>
                    <a:pt x="21818" y="-2274"/>
                    <a:pt x="10612" y="-1716"/>
                    <a:pt x="4045" y="5541"/>
                  </a:cubicBezTo>
                  <a:cubicBezTo>
                    <a:pt x="-2280" y="12530"/>
                    <a:pt x="-2028" y="23246"/>
                    <a:pt x="4620" y="29929"/>
                  </a:cubicBezTo>
                  <a:cubicBezTo>
                    <a:pt x="29429" y="53203"/>
                    <a:pt x="54120" y="77539"/>
                    <a:pt x="78043" y="101994"/>
                  </a:cubicBezTo>
                  <a:close/>
                </a:path>
              </a:pathLst>
            </a:custGeom>
            <a:grpFill/>
            <a:ln w="5907" cap="flat">
              <a:noFill/>
              <a:prstDash val="solid"/>
              <a:miter/>
            </a:ln>
          </p:spPr>
          <p:txBody>
            <a:bodyPr rtlCol="0" anchor="ctr"/>
            <a:lstStyle/>
            <a:p>
              <a:endParaRPr lang="en-ID"/>
            </a:p>
          </p:txBody>
        </p:sp>
        <p:sp>
          <p:nvSpPr>
            <p:cNvPr id="264" name="Freeform: Shape 263"/>
            <p:cNvSpPr/>
            <p:nvPr/>
          </p:nvSpPr>
          <p:spPr>
            <a:xfrm>
              <a:off x="7929005" y="949055"/>
              <a:ext cx="176405" cy="148376"/>
            </a:xfrm>
            <a:custGeom>
              <a:avLst/>
              <a:gdLst>
                <a:gd name="connsiteX0" fmla="*/ 6422 w 176405"/>
                <a:gd name="connsiteY0" fmla="*/ 31627 h 148376"/>
                <a:gd name="connsiteX1" fmla="*/ 146653 w 176405"/>
                <a:gd name="connsiteY1" fmla="*/ 143860 h 148376"/>
                <a:gd name="connsiteX2" fmla="*/ 171640 w 176405"/>
                <a:gd name="connsiteY2" fmla="*/ 141851 h 148376"/>
                <a:gd name="connsiteX3" fmla="*/ 169632 w 176405"/>
                <a:gd name="connsiteY3" fmla="*/ 116865 h 148376"/>
                <a:gd name="connsiteX4" fmla="*/ 27864 w 176405"/>
                <a:gd name="connsiteY4" fmla="*/ 3274 h 148376"/>
                <a:gd name="connsiteX5" fmla="*/ 3026 w 176405"/>
                <a:gd name="connsiteY5" fmla="*/ 6789 h 148376"/>
                <a:gd name="connsiteX6" fmla="*/ 6540 w 176405"/>
                <a:gd name="connsiteY6" fmla="*/ 31627 h 14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5" h="148376">
                  <a:moveTo>
                    <a:pt x="6422" y="31627"/>
                  </a:moveTo>
                  <a:cubicBezTo>
                    <a:pt x="54032" y="67483"/>
                    <a:pt x="100933" y="105287"/>
                    <a:pt x="146653" y="143860"/>
                  </a:cubicBezTo>
                  <a:cubicBezTo>
                    <a:pt x="154108" y="150205"/>
                    <a:pt x="165294" y="149306"/>
                    <a:pt x="171640" y="141851"/>
                  </a:cubicBezTo>
                  <a:cubicBezTo>
                    <a:pt x="177985" y="134397"/>
                    <a:pt x="177086" y="123210"/>
                    <a:pt x="169632" y="116865"/>
                  </a:cubicBezTo>
                  <a:cubicBezTo>
                    <a:pt x="123616" y="77820"/>
                    <a:pt x="75888" y="39602"/>
                    <a:pt x="27864" y="3274"/>
                  </a:cubicBezTo>
                  <a:cubicBezTo>
                    <a:pt x="20035" y="-2615"/>
                    <a:pt x="8914" y="-1041"/>
                    <a:pt x="3026" y="6789"/>
                  </a:cubicBezTo>
                  <a:cubicBezTo>
                    <a:pt x="-2863" y="14618"/>
                    <a:pt x="-1289" y="25739"/>
                    <a:pt x="6540" y="31627"/>
                  </a:cubicBezTo>
                  <a:close/>
                </a:path>
              </a:pathLst>
            </a:custGeom>
            <a:grpFill/>
            <a:ln w="5907" cap="flat">
              <a:noFill/>
              <a:prstDash val="solid"/>
              <a:miter/>
            </a:ln>
          </p:spPr>
          <p:txBody>
            <a:bodyPr rtlCol="0" anchor="ctr"/>
            <a:lstStyle/>
            <a:p>
              <a:endParaRPr lang="en-ID"/>
            </a:p>
          </p:txBody>
        </p:sp>
        <p:sp>
          <p:nvSpPr>
            <p:cNvPr id="265" name="Freeform: Shape 264"/>
            <p:cNvSpPr/>
            <p:nvPr/>
          </p:nvSpPr>
          <p:spPr>
            <a:xfrm>
              <a:off x="8450623" y="1446958"/>
              <a:ext cx="146987" cy="177665"/>
            </a:xfrm>
            <a:custGeom>
              <a:avLst/>
              <a:gdLst>
                <a:gd name="connsiteX0" fmla="*/ 114487 w 146987"/>
                <a:gd name="connsiteY0" fmla="*/ 170201 h 177665"/>
                <a:gd name="connsiteX1" fmla="*/ 139237 w 146987"/>
                <a:gd name="connsiteY1" fmla="*/ 173923 h 177665"/>
                <a:gd name="connsiteX2" fmla="*/ 143017 w 146987"/>
                <a:gd name="connsiteY2" fmla="*/ 149172 h 177665"/>
                <a:gd name="connsiteX3" fmla="*/ 30785 w 146987"/>
                <a:gd name="connsiteY3" fmla="*/ 6046 h 177665"/>
                <a:gd name="connsiteX4" fmla="*/ 5798 w 146987"/>
                <a:gd name="connsiteY4" fmla="*/ 3861 h 177665"/>
                <a:gd name="connsiteX5" fmla="*/ 3613 w 146987"/>
                <a:gd name="connsiteY5" fmla="*/ 28847 h 177665"/>
                <a:gd name="connsiteX6" fmla="*/ 114487 w 146987"/>
                <a:gd name="connsiteY6" fmla="*/ 170201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87" h="177665">
                  <a:moveTo>
                    <a:pt x="114487" y="170201"/>
                  </a:moveTo>
                  <a:cubicBezTo>
                    <a:pt x="120301" y="178051"/>
                    <a:pt x="131371" y="179716"/>
                    <a:pt x="139237" y="173923"/>
                  </a:cubicBezTo>
                  <a:cubicBezTo>
                    <a:pt x="147107" y="168127"/>
                    <a:pt x="148798" y="157053"/>
                    <a:pt x="143017" y="149172"/>
                  </a:cubicBezTo>
                  <a:cubicBezTo>
                    <a:pt x="107221" y="100617"/>
                    <a:pt x="69535" y="52475"/>
                    <a:pt x="30785" y="6046"/>
                  </a:cubicBezTo>
                  <a:cubicBezTo>
                    <a:pt x="24488" y="-1457"/>
                    <a:pt x="13302" y="-2435"/>
                    <a:pt x="5798" y="3861"/>
                  </a:cubicBezTo>
                  <a:cubicBezTo>
                    <a:pt x="-1705" y="10157"/>
                    <a:pt x="-2684" y="21344"/>
                    <a:pt x="3613" y="28847"/>
                  </a:cubicBezTo>
                  <a:cubicBezTo>
                    <a:pt x="41831" y="74567"/>
                    <a:pt x="79104" y="122177"/>
                    <a:pt x="114487" y="170201"/>
                  </a:cubicBezTo>
                  <a:close/>
                </a:path>
              </a:pathLst>
            </a:custGeom>
            <a:grpFill/>
            <a:ln w="5907" cap="flat">
              <a:noFill/>
              <a:prstDash val="solid"/>
              <a:miter/>
            </a:ln>
          </p:spPr>
          <p:txBody>
            <a:bodyPr rtlCol="0" anchor="ctr"/>
            <a:lstStyle/>
            <a:p>
              <a:endParaRPr lang="en-ID"/>
            </a:p>
          </p:txBody>
        </p:sp>
        <p:sp>
          <p:nvSpPr>
            <p:cNvPr id="266" name="Freeform: Shape 265"/>
            <p:cNvSpPr/>
            <p:nvPr/>
          </p:nvSpPr>
          <p:spPr>
            <a:xfrm>
              <a:off x="9146492" y="3086991"/>
              <a:ext cx="49926" cy="215599"/>
            </a:xfrm>
            <a:custGeom>
              <a:avLst/>
              <a:gdLst>
                <a:gd name="connsiteX0" fmla="*/ 15282 w 49926"/>
                <a:gd name="connsiteY0" fmla="*/ -176 h 215599"/>
                <a:gd name="connsiteX1" fmla="*/ -433 w 49926"/>
                <a:gd name="connsiteY1" fmla="*/ 19345 h 215599"/>
                <a:gd name="connsiteX2" fmla="*/ -430 w 49926"/>
                <a:gd name="connsiteY2" fmla="*/ 19376 h 215599"/>
                <a:gd name="connsiteX3" fmla="*/ 13924 w 49926"/>
                <a:gd name="connsiteY3" fmla="*/ 198475 h 215599"/>
                <a:gd name="connsiteX4" fmla="*/ 31645 w 49926"/>
                <a:gd name="connsiteY4" fmla="*/ 215310 h 215599"/>
                <a:gd name="connsiteX5" fmla="*/ 32590 w 49926"/>
                <a:gd name="connsiteY5" fmla="*/ 215310 h 215599"/>
                <a:gd name="connsiteX6" fmla="*/ 49365 w 49926"/>
                <a:gd name="connsiteY6" fmla="*/ 196703 h 215599"/>
                <a:gd name="connsiteX7" fmla="*/ 34893 w 49926"/>
                <a:gd name="connsiteY7" fmla="*/ 15596 h 215599"/>
                <a:gd name="connsiteX8" fmla="*/ 15430 w 49926"/>
                <a:gd name="connsiteY8" fmla="*/ -192 h 215599"/>
                <a:gd name="connsiteX9" fmla="*/ 15282 w 49926"/>
                <a:gd name="connsiteY9" fmla="*/ -176 h 2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6" h="215599">
                  <a:moveTo>
                    <a:pt x="15282" y="-176"/>
                  </a:moveTo>
                  <a:cubicBezTo>
                    <a:pt x="5552" y="874"/>
                    <a:pt x="-1484" y="9614"/>
                    <a:pt x="-433" y="19345"/>
                  </a:cubicBezTo>
                  <a:cubicBezTo>
                    <a:pt x="-432" y="19355"/>
                    <a:pt x="-431" y="19365"/>
                    <a:pt x="-430" y="19376"/>
                  </a:cubicBezTo>
                  <a:cubicBezTo>
                    <a:pt x="6067" y="78446"/>
                    <a:pt x="10852" y="138815"/>
                    <a:pt x="13924" y="198475"/>
                  </a:cubicBezTo>
                  <a:cubicBezTo>
                    <a:pt x="14396" y="207915"/>
                    <a:pt x="22194" y="215322"/>
                    <a:pt x="31645" y="215310"/>
                  </a:cubicBezTo>
                  <a:lnTo>
                    <a:pt x="32590" y="215310"/>
                  </a:lnTo>
                  <a:cubicBezTo>
                    <a:pt x="42359" y="214802"/>
                    <a:pt x="49868" y="206473"/>
                    <a:pt x="49365" y="196703"/>
                  </a:cubicBezTo>
                  <a:cubicBezTo>
                    <a:pt x="46294" y="136393"/>
                    <a:pt x="41391" y="75492"/>
                    <a:pt x="34893" y="15596"/>
                  </a:cubicBezTo>
                  <a:cubicBezTo>
                    <a:pt x="33878" y="5861"/>
                    <a:pt x="25165" y="-1207"/>
                    <a:pt x="15430" y="-192"/>
                  </a:cubicBezTo>
                  <a:cubicBezTo>
                    <a:pt x="15381" y="-187"/>
                    <a:pt x="15332" y="-182"/>
                    <a:pt x="15282" y="-176"/>
                  </a:cubicBezTo>
                  <a:close/>
                </a:path>
              </a:pathLst>
            </a:custGeom>
            <a:grpFill/>
            <a:ln w="5907" cap="flat">
              <a:noFill/>
              <a:prstDash val="solid"/>
              <a:miter/>
            </a:ln>
          </p:spPr>
          <p:txBody>
            <a:bodyPr rtlCol="0" anchor="ctr"/>
            <a:lstStyle/>
            <a:p>
              <a:endParaRPr lang="en-ID"/>
            </a:p>
          </p:txBody>
        </p:sp>
        <p:sp>
          <p:nvSpPr>
            <p:cNvPr id="267" name="Freeform: Shape 266"/>
            <p:cNvSpPr/>
            <p:nvPr/>
          </p:nvSpPr>
          <p:spPr>
            <a:xfrm>
              <a:off x="8843562" y="2050646"/>
              <a:ext cx="110972" cy="199815"/>
            </a:xfrm>
            <a:custGeom>
              <a:avLst/>
              <a:gdLst>
                <a:gd name="connsiteX0" fmla="*/ 66457 w 110972"/>
                <a:gd name="connsiteY0" fmla="*/ 165716 h 199815"/>
                <a:gd name="connsiteX1" fmla="*/ 76676 w 110972"/>
                <a:gd name="connsiteY1" fmla="*/ 189344 h 199815"/>
                <a:gd name="connsiteX2" fmla="*/ 100254 w 110972"/>
                <a:gd name="connsiteY2" fmla="*/ 197837 h 199815"/>
                <a:gd name="connsiteX3" fmla="*/ 109282 w 110972"/>
                <a:gd name="connsiteY3" fmla="*/ 175522 h 199815"/>
                <a:gd name="connsiteX4" fmla="*/ 99004 w 110972"/>
                <a:gd name="connsiteY4" fmla="*/ 151481 h 199815"/>
                <a:gd name="connsiteX5" fmla="*/ 33436 w 110972"/>
                <a:gd name="connsiteY5" fmla="*/ 10363 h 199815"/>
                <a:gd name="connsiteX6" fmla="*/ 10115 w 110972"/>
                <a:gd name="connsiteY6" fmla="*/ 1188 h 199815"/>
                <a:gd name="connsiteX7" fmla="*/ 940 w 110972"/>
                <a:gd name="connsiteY7" fmla="*/ 24510 h 199815"/>
                <a:gd name="connsiteX8" fmla="*/ 1716 w 110972"/>
                <a:gd name="connsiteY8" fmla="*/ 26076 h 199815"/>
                <a:gd name="connsiteX9" fmla="*/ 66457 w 110972"/>
                <a:gd name="connsiteY9" fmla="*/ 165716 h 1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72" h="199815">
                  <a:moveTo>
                    <a:pt x="66457" y="165716"/>
                  </a:moveTo>
                  <a:cubicBezTo>
                    <a:pt x="69883" y="173632"/>
                    <a:pt x="73308" y="181547"/>
                    <a:pt x="76676" y="189344"/>
                  </a:cubicBezTo>
                  <a:cubicBezTo>
                    <a:pt x="80841" y="198200"/>
                    <a:pt x="91398" y="202003"/>
                    <a:pt x="100254" y="197837"/>
                  </a:cubicBezTo>
                  <a:cubicBezTo>
                    <a:pt x="108628" y="193897"/>
                    <a:pt x="112561" y="184176"/>
                    <a:pt x="109282" y="175522"/>
                  </a:cubicBezTo>
                  <a:cubicBezTo>
                    <a:pt x="105915" y="167488"/>
                    <a:pt x="102430" y="159455"/>
                    <a:pt x="99004" y="151481"/>
                  </a:cubicBezTo>
                  <a:cubicBezTo>
                    <a:pt x="78447" y="104225"/>
                    <a:pt x="56355" y="56673"/>
                    <a:pt x="33436" y="10363"/>
                  </a:cubicBezTo>
                  <a:cubicBezTo>
                    <a:pt x="29530" y="1389"/>
                    <a:pt x="19089" y="-2718"/>
                    <a:pt x="10115" y="1188"/>
                  </a:cubicBezTo>
                  <a:cubicBezTo>
                    <a:pt x="1141" y="5095"/>
                    <a:pt x="-2966" y="15536"/>
                    <a:pt x="940" y="24510"/>
                  </a:cubicBezTo>
                  <a:cubicBezTo>
                    <a:pt x="1173" y="25044"/>
                    <a:pt x="1432" y="25567"/>
                    <a:pt x="1716" y="26076"/>
                  </a:cubicBezTo>
                  <a:cubicBezTo>
                    <a:pt x="24163" y="71973"/>
                    <a:pt x="46136" y="118933"/>
                    <a:pt x="66457" y="165716"/>
                  </a:cubicBezTo>
                  <a:close/>
                </a:path>
              </a:pathLst>
            </a:custGeom>
            <a:grpFill/>
            <a:ln w="5907" cap="flat">
              <a:noFill/>
              <a:prstDash val="solid"/>
              <a:miter/>
            </a:ln>
          </p:spPr>
          <p:txBody>
            <a:bodyPr rtlCol="0" anchor="ctr"/>
            <a:lstStyle/>
            <a:p>
              <a:endParaRPr lang="en-ID"/>
            </a:p>
          </p:txBody>
        </p:sp>
        <p:sp>
          <p:nvSpPr>
            <p:cNvPr id="268" name="Freeform: Shape 267"/>
            <p:cNvSpPr/>
            <p:nvPr/>
          </p:nvSpPr>
          <p:spPr>
            <a:xfrm>
              <a:off x="8666075" y="1738995"/>
              <a:ext cx="128430" cy="188451"/>
            </a:xfrm>
            <a:custGeom>
              <a:avLst/>
              <a:gdLst>
                <a:gd name="connsiteX0" fmla="*/ 94793 w 128430"/>
                <a:gd name="connsiteY0" fmla="*/ 179243 h 188451"/>
                <a:gd name="connsiteX1" fmla="*/ 110210 w 128430"/>
                <a:gd name="connsiteY1" fmla="*/ 188163 h 188451"/>
                <a:gd name="connsiteX2" fmla="*/ 118952 w 128430"/>
                <a:gd name="connsiteY2" fmla="*/ 185741 h 188451"/>
                <a:gd name="connsiteX3" fmla="*/ 125568 w 128430"/>
                <a:gd name="connsiteY3" fmla="*/ 161581 h 188451"/>
                <a:gd name="connsiteX4" fmla="*/ 31057 w 128430"/>
                <a:gd name="connsiteY4" fmla="*/ 6405 h 188451"/>
                <a:gd name="connsiteX5" fmla="*/ 6157 w 128430"/>
                <a:gd name="connsiteY5" fmla="*/ 3561 h 188451"/>
                <a:gd name="connsiteX6" fmla="*/ 1522 w 128430"/>
                <a:gd name="connsiteY6" fmla="*/ 25721 h 188451"/>
                <a:gd name="connsiteX7" fmla="*/ 94793 w 128430"/>
                <a:gd name="connsiteY7" fmla="*/ 179243 h 18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0" h="188451">
                  <a:moveTo>
                    <a:pt x="94793" y="179243"/>
                  </a:moveTo>
                  <a:cubicBezTo>
                    <a:pt x="97956" y="184770"/>
                    <a:pt x="103842" y="188176"/>
                    <a:pt x="110210" y="188163"/>
                  </a:cubicBezTo>
                  <a:cubicBezTo>
                    <a:pt x="113285" y="188128"/>
                    <a:pt x="116298" y="187293"/>
                    <a:pt x="118952" y="185741"/>
                  </a:cubicBezTo>
                  <a:cubicBezTo>
                    <a:pt x="127447" y="180893"/>
                    <a:pt x="130408" y="170080"/>
                    <a:pt x="125568" y="161581"/>
                  </a:cubicBezTo>
                  <a:cubicBezTo>
                    <a:pt x="95620" y="109127"/>
                    <a:pt x="63841" y="56909"/>
                    <a:pt x="31057" y="6405"/>
                  </a:cubicBezTo>
                  <a:cubicBezTo>
                    <a:pt x="24966" y="-1256"/>
                    <a:pt x="13818" y="-2530"/>
                    <a:pt x="6157" y="3561"/>
                  </a:cubicBezTo>
                  <a:cubicBezTo>
                    <a:pt x="-520" y="8869"/>
                    <a:pt x="-2468" y="18181"/>
                    <a:pt x="1522" y="25721"/>
                  </a:cubicBezTo>
                  <a:cubicBezTo>
                    <a:pt x="33774" y="75753"/>
                    <a:pt x="65258" y="127380"/>
                    <a:pt x="94793" y="179243"/>
                  </a:cubicBezTo>
                  <a:close/>
                </a:path>
              </a:pathLst>
            </a:custGeom>
            <a:grpFill/>
            <a:ln w="5907" cap="flat">
              <a:noFill/>
              <a:prstDash val="solid"/>
              <a:miter/>
            </a:ln>
          </p:spPr>
          <p:txBody>
            <a:bodyPr rtlCol="0" anchor="ctr"/>
            <a:lstStyle/>
            <a:p>
              <a:endParaRPr lang="en-ID"/>
            </a:p>
          </p:txBody>
        </p:sp>
        <p:sp>
          <p:nvSpPr>
            <p:cNvPr id="269" name="Freeform: Shape 268"/>
            <p:cNvSpPr/>
            <p:nvPr/>
          </p:nvSpPr>
          <p:spPr>
            <a:xfrm>
              <a:off x="6967425" y="459929"/>
              <a:ext cx="206342" cy="92963"/>
            </a:xfrm>
            <a:custGeom>
              <a:avLst/>
              <a:gdLst>
                <a:gd name="connsiteX0" fmla="*/ 12076 w 206342"/>
                <a:gd name="connsiteY0" fmla="*/ 34255 h 92963"/>
                <a:gd name="connsiteX1" fmla="*/ 182315 w 206342"/>
                <a:gd name="connsiteY1" fmla="*/ 91552 h 92963"/>
                <a:gd name="connsiteX2" fmla="*/ 188222 w 206342"/>
                <a:gd name="connsiteY2" fmla="*/ 92674 h 92963"/>
                <a:gd name="connsiteX3" fmla="*/ 205805 w 206342"/>
                <a:gd name="connsiteY3" fmla="*/ 74816 h 92963"/>
                <a:gd name="connsiteX4" fmla="*/ 194129 w 206342"/>
                <a:gd name="connsiteY4" fmla="*/ 58296 h 92963"/>
                <a:gd name="connsiteX5" fmla="*/ 21881 w 206342"/>
                <a:gd name="connsiteY5" fmla="*/ 348 h 92963"/>
                <a:gd name="connsiteX6" fmla="*/ 99 w 206342"/>
                <a:gd name="connsiteY6" fmla="*/ 12742 h 92963"/>
                <a:gd name="connsiteX7" fmla="*/ 11603 w 206342"/>
                <a:gd name="connsiteY7" fmla="*/ 34255 h 9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42" h="92963">
                  <a:moveTo>
                    <a:pt x="12076" y="34255"/>
                  </a:moveTo>
                  <a:cubicBezTo>
                    <a:pt x="69078" y="51621"/>
                    <a:pt x="126375" y="70878"/>
                    <a:pt x="182315" y="91552"/>
                  </a:cubicBezTo>
                  <a:cubicBezTo>
                    <a:pt x="184206" y="92260"/>
                    <a:pt x="186204" y="92639"/>
                    <a:pt x="188222" y="92674"/>
                  </a:cubicBezTo>
                  <a:cubicBezTo>
                    <a:pt x="198009" y="92599"/>
                    <a:pt x="205881" y="84603"/>
                    <a:pt x="205805" y="74816"/>
                  </a:cubicBezTo>
                  <a:cubicBezTo>
                    <a:pt x="205748" y="67411"/>
                    <a:pt x="201091" y="60822"/>
                    <a:pt x="194129" y="58296"/>
                  </a:cubicBezTo>
                  <a:cubicBezTo>
                    <a:pt x="137540" y="37385"/>
                    <a:pt x="79593" y="17892"/>
                    <a:pt x="21881" y="348"/>
                  </a:cubicBezTo>
                  <a:cubicBezTo>
                    <a:pt x="12444" y="-2244"/>
                    <a:pt x="2692" y="3305"/>
                    <a:pt x="99" y="12742"/>
                  </a:cubicBezTo>
                  <a:cubicBezTo>
                    <a:pt x="-2397" y="21831"/>
                    <a:pt x="2658" y="31284"/>
                    <a:pt x="11603" y="34255"/>
                  </a:cubicBezTo>
                  <a:close/>
                </a:path>
              </a:pathLst>
            </a:custGeom>
            <a:grpFill/>
            <a:ln w="5907" cap="flat">
              <a:noFill/>
              <a:prstDash val="solid"/>
              <a:miter/>
            </a:ln>
          </p:spPr>
          <p:txBody>
            <a:bodyPr rtlCol="0" anchor="ctr"/>
            <a:lstStyle/>
            <a:p>
              <a:endParaRPr lang="en-ID"/>
            </a:p>
          </p:txBody>
        </p:sp>
        <p:sp>
          <p:nvSpPr>
            <p:cNvPr id="270" name="Freeform: Shape 269"/>
            <p:cNvSpPr/>
            <p:nvPr/>
          </p:nvSpPr>
          <p:spPr>
            <a:xfrm>
              <a:off x="6615695" y="374859"/>
              <a:ext cx="212957" cy="72889"/>
            </a:xfrm>
            <a:custGeom>
              <a:avLst/>
              <a:gdLst>
                <a:gd name="connsiteX0" fmla="*/ 14644 w 212957"/>
                <a:gd name="connsiteY0" fmla="*/ 34973 h 72889"/>
                <a:gd name="connsiteX1" fmla="*/ 190436 w 212957"/>
                <a:gd name="connsiteY1" fmla="*/ 72069 h 72889"/>
                <a:gd name="connsiteX2" fmla="*/ 194630 w 212957"/>
                <a:gd name="connsiteY2" fmla="*/ 72600 h 72889"/>
                <a:gd name="connsiteX3" fmla="*/ 212420 w 212957"/>
                <a:gd name="connsiteY3" fmla="*/ 54950 h 72889"/>
                <a:gd name="connsiteX4" fmla="*/ 198764 w 212957"/>
                <a:gd name="connsiteY4" fmla="*/ 37631 h 72889"/>
                <a:gd name="connsiteX5" fmla="*/ 20965 w 212957"/>
                <a:gd name="connsiteY5" fmla="*/ 122 h 72889"/>
                <a:gd name="connsiteX6" fmla="*/ -126 w 212957"/>
                <a:gd name="connsiteY6" fmla="*/ 13658 h 72889"/>
                <a:gd name="connsiteX7" fmla="*/ 13410 w 212957"/>
                <a:gd name="connsiteY7" fmla="*/ 34749 h 72889"/>
                <a:gd name="connsiteX8" fmla="*/ 14645 w 212957"/>
                <a:gd name="connsiteY8" fmla="*/ 34973 h 7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57" h="72889">
                  <a:moveTo>
                    <a:pt x="14644" y="34973"/>
                  </a:moveTo>
                  <a:cubicBezTo>
                    <a:pt x="72769" y="45487"/>
                    <a:pt x="131957" y="57951"/>
                    <a:pt x="190436" y="72069"/>
                  </a:cubicBezTo>
                  <a:cubicBezTo>
                    <a:pt x="191807" y="72416"/>
                    <a:pt x="193215" y="72595"/>
                    <a:pt x="194630" y="72600"/>
                  </a:cubicBezTo>
                  <a:cubicBezTo>
                    <a:pt x="204417" y="72639"/>
                    <a:pt x="212382" y="64737"/>
                    <a:pt x="212420" y="54950"/>
                  </a:cubicBezTo>
                  <a:cubicBezTo>
                    <a:pt x="212453" y="46702"/>
                    <a:pt x="206792" y="39523"/>
                    <a:pt x="198764" y="37631"/>
                  </a:cubicBezTo>
                  <a:cubicBezTo>
                    <a:pt x="139695" y="23336"/>
                    <a:pt x="79739" y="10695"/>
                    <a:pt x="20965" y="122"/>
                  </a:cubicBezTo>
                  <a:cubicBezTo>
                    <a:pt x="11403" y="-1964"/>
                    <a:pt x="1960" y="4096"/>
                    <a:pt x="-126" y="13658"/>
                  </a:cubicBezTo>
                  <a:cubicBezTo>
                    <a:pt x="-2212" y="23220"/>
                    <a:pt x="3848" y="32663"/>
                    <a:pt x="13410" y="34749"/>
                  </a:cubicBezTo>
                  <a:cubicBezTo>
                    <a:pt x="13819" y="34838"/>
                    <a:pt x="14231" y="34913"/>
                    <a:pt x="14645" y="34973"/>
                  </a:cubicBezTo>
                  <a:close/>
                </a:path>
              </a:pathLst>
            </a:custGeom>
            <a:grpFill/>
            <a:ln w="5907" cap="flat">
              <a:noFill/>
              <a:prstDash val="solid"/>
              <a:miter/>
            </a:ln>
          </p:spPr>
          <p:txBody>
            <a:bodyPr rtlCol="0" anchor="ctr"/>
            <a:lstStyle/>
            <a:p>
              <a:endParaRPr lang="en-ID"/>
            </a:p>
          </p:txBody>
        </p:sp>
        <p:sp>
          <p:nvSpPr>
            <p:cNvPr id="271" name="Freeform: Shape 270"/>
            <p:cNvSpPr/>
            <p:nvPr/>
          </p:nvSpPr>
          <p:spPr>
            <a:xfrm>
              <a:off x="8984557" y="2383276"/>
              <a:ext cx="91535" cy="208115"/>
            </a:xfrm>
            <a:custGeom>
              <a:avLst/>
              <a:gdLst>
                <a:gd name="connsiteX0" fmla="*/ 73490 w 91535"/>
                <a:gd name="connsiteY0" fmla="*/ 207825 h 208115"/>
                <a:gd name="connsiteX1" fmla="*/ 78452 w 91535"/>
                <a:gd name="connsiteY1" fmla="*/ 207117 h 208115"/>
                <a:gd name="connsiteX2" fmla="*/ 90266 w 91535"/>
                <a:gd name="connsiteY2" fmla="*/ 185143 h 208115"/>
                <a:gd name="connsiteX3" fmla="*/ 34150 w 91535"/>
                <a:gd name="connsiteY3" fmla="*/ 12305 h 208115"/>
                <a:gd name="connsiteX4" fmla="*/ 12056 w 91535"/>
                <a:gd name="connsiteY4" fmla="*/ 475 h 208115"/>
                <a:gd name="connsiteX5" fmla="*/ 227 w 91535"/>
                <a:gd name="connsiteY5" fmla="*/ 22568 h 208115"/>
                <a:gd name="connsiteX6" fmla="*/ 775 w 91535"/>
                <a:gd name="connsiteY6" fmla="*/ 24119 h 208115"/>
                <a:gd name="connsiteX7" fmla="*/ 56242 w 91535"/>
                <a:gd name="connsiteY7" fmla="*/ 195007 h 208115"/>
                <a:gd name="connsiteX8" fmla="*/ 73491 w 91535"/>
                <a:gd name="connsiteY8" fmla="*/ 207825 h 20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5" h="208115">
                  <a:moveTo>
                    <a:pt x="73490" y="207825"/>
                  </a:moveTo>
                  <a:cubicBezTo>
                    <a:pt x="75169" y="207825"/>
                    <a:pt x="76840" y="207587"/>
                    <a:pt x="78452" y="207117"/>
                  </a:cubicBezTo>
                  <a:cubicBezTo>
                    <a:pt x="87752" y="204275"/>
                    <a:pt x="93024" y="194468"/>
                    <a:pt x="90266" y="185143"/>
                  </a:cubicBezTo>
                  <a:cubicBezTo>
                    <a:pt x="73313" y="127254"/>
                    <a:pt x="54410" y="69071"/>
                    <a:pt x="34150" y="12305"/>
                  </a:cubicBezTo>
                  <a:cubicBezTo>
                    <a:pt x="31315" y="2937"/>
                    <a:pt x="21424" y="-2359"/>
                    <a:pt x="12056" y="475"/>
                  </a:cubicBezTo>
                  <a:cubicBezTo>
                    <a:pt x="2689" y="3309"/>
                    <a:pt x="-2607" y="13201"/>
                    <a:pt x="227" y="22568"/>
                  </a:cubicBezTo>
                  <a:cubicBezTo>
                    <a:pt x="385" y="23093"/>
                    <a:pt x="568" y="23611"/>
                    <a:pt x="775" y="24119"/>
                  </a:cubicBezTo>
                  <a:cubicBezTo>
                    <a:pt x="20800" y="80235"/>
                    <a:pt x="39466" y="137710"/>
                    <a:pt x="56242" y="195007"/>
                  </a:cubicBezTo>
                  <a:cubicBezTo>
                    <a:pt x="58449" y="202677"/>
                    <a:pt x="65511" y="207924"/>
                    <a:pt x="73491" y="207825"/>
                  </a:cubicBezTo>
                  <a:close/>
                </a:path>
              </a:pathLst>
            </a:custGeom>
            <a:grpFill/>
            <a:ln w="5907" cap="flat">
              <a:noFill/>
              <a:prstDash val="solid"/>
              <a:miter/>
            </a:ln>
          </p:spPr>
          <p:txBody>
            <a:bodyPr rtlCol="0" anchor="ctr"/>
            <a:lstStyle/>
            <a:p>
              <a:endParaRPr lang="en-ID"/>
            </a:p>
          </p:txBody>
        </p:sp>
        <p:sp>
          <p:nvSpPr>
            <p:cNvPr id="272" name="Freeform: Shape 271"/>
            <p:cNvSpPr/>
            <p:nvPr/>
          </p:nvSpPr>
          <p:spPr>
            <a:xfrm>
              <a:off x="9086723" y="2730786"/>
              <a:ext cx="70690" cy="212723"/>
            </a:xfrm>
            <a:custGeom>
              <a:avLst/>
              <a:gdLst>
                <a:gd name="connsiteX0" fmla="*/ 34470 w 70690"/>
                <a:gd name="connsiteY0" fmla="*/ 14428 h 212723"/>
                <a:gd name="connsiteX1" fmla="*/ 34470 w 70690"/>
                <a:gd name="connsiteY1" fmla="*/ 13483 h 212723"/>
                <a:gd name="connsiteX2" fmla="*/ 13234 w 70690"/>
                <a:gd name="connsiteY2" fmla="*/ 162 h 212723"/>
                <a:gd name="connsiteX3" fmla="*/ -86 w 70690"/>
                <a:gd name="connsiteY3" fmla="*/ 21398 h 212723"/>
                <a:gd name="connsiteX4" fmla="*/ -86 w 70690"/>
                <a:gd name="connsiteY4" fmla="*/ 22284 h 212723"/>
                <a:gd name="connsiteX5" fmla="*/ 34706 w 70690"/>
                <a:gd name="connsiteY5" fmla="*/ 197603 h 212723"/>
                <a:gd name="connsiteX6" fmla="*/ 52427 w 70690"/>
                <a:gd name="connsiteY6" fmla="*/ 212370 h 212723"/>
                <a:gd name="connsiteX7" fmla="*/ 55380 w 70690"/>
                <a:gd name="connsiteY7" fmla="*/ 212370 h 212723"/>
                <a:gd name="connsiteX8" fmla="*/ 69911 w 70690"/>
                <a:gd name="connsiteY8" fmla="*/ 191991 h 212723"/>
                <a:gd name="connsiteX9" fmla="*/ 34470 w 70690"/>
                <a:gd name="connsiteY9" fmla="*/ 14428 h 2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90" h="212723">
                  <a:moveTo>
                    <a:pt x="34470" y="14428"/>
                  </a:moveTo>
                  <a:lnTo>
                    <a:pt x="34470" y="13483"/>
                  </a:lnTo>
                  <a:cubicBezTo>
                    <a:pt x="32284" y="3940"/>
                    <a:pt x="22776" y="-2024"/>
                    <a:pt x="13234" y="162"/>
                  </a:cubicBezTo>
                  <a:cubicBezTo>
                    <a:pt x="3692" y="2348"/>
                    <a:pt x="-2271" y="11855"/>
                    <a:pt x="-86" y="21398"/>
                  </a:cubicBezTo>
                  <a:lnTo>
                    <a:pt x="-86" y="22284"/>
                  </a:lnTo>
                  <a:cubicBezTo>
                    <a:pt x="13146" y="79936"/>
                    <a:pt x="24841" y="138888"/>
                    <a:pt x="34706" y="197603"/>
                  </a:cubicBezTo>
                  <a:cubicBezTo>
                    <a:pt x="36161" y="206223"/>
                    <a:pt x="43686" y="212493"/>
                    <a:pt x="52427" y="212370"/>
                  </a:cubicBezTo>
                  <a:cubicBezTo>
                    <a:pt x="53409" y="212456"/>
                    <a:pt x="54397" y="212456"/>
                    <a:pt x="55380" y="212370"/>
                  </a:cubicBezTo>
                  <a:cubicBezTo>
                    <a:pt x="65013" y="210744"/>
                    <a:pt x="71513" y="201628"/>
                    <a:pt x="69911" y="191991"/>
                  </a:cubicBezTo>
                  <a:cubicBezTo>
                    <a:pt x="59693" y="132331"/>
                    <a:pt x="47820" y="72671"/>
                    <a:pt x="34470" y="14428"/>
                  </a:cubicBezTo>
                  <a:close/>
                </a:path>
              </a:pathLst>
            </a:custGeom>
            <a:grpFill/>
            <a:ln w="5907" cap="flat">
              <a:noFill/>
              <a:prstDash val="solid"/>
              <a:miter/>
            </a:ln>
          </p:spPr>
          <p:txBody>
            <a:bodyPr rtlCol="0" anchor="ctr"/>
            <a:lstStyle/>
            <a:p>
              <a:endParaRPr lang="en-ID"/>
            </a:p>
          </p:txBody>
        </p:sp>
        <p:sp>
          <p:nvSpPr>
            <p:cNvPr id="273" name="Freeform: Shape 272"/>
            <p:cNvSpPr/>
            <p:nvPr/>
          </p:nvSpPr>
          <p:spPr>
            <a:xfrm>
              <a:off x="6257609" y="331819"/>
              <a:ext cx="216556" cy="51869"/>
            </a:xfrm>
            <a:custGeom>
              <a:avLst/>
              <a:gdLst>
                <a:gd name="connsiteX0" fmla="*/ 197234 w 216556"/>
                <a:gd name="connsiteY0" fmla="*/ 51549 h 51869"/>
                <a:gd name="connsiteX1" fmla="*/ 215989 w 216556"/>
                <a:gd name="connsiteY1" fmla="*/ 34862 h 51869"/>
                <a:gd name="connsiteX2" fmla="*/ 199302 w 216556"/>
                <a:gd name="connsiteY2" fmla="*/ 16107 h 51869"/>
                <a:gd name="connsiteX3" fmla="*/ 18311 w 216556"/>
                <a:gd name="connsiteY3" fmla="*/ -255 h 51869"/>
                <a:gd name="connsiteX4" fmla="*/ -503 w 216556"/>
                <a:gd name="connsiteY4" fmla="*/ 16373 h 51869"/>
                <a:gd name="connsiteX5" fmla="*/ 16125 w 216556"/>
                <a:gd name="connsiteY5" fmla="*/ 35187 h 51869"/>
                <a:gd name="connsiteX6" fmla="*/ 195107 w 216556"/>
                <a:gd name="connsiteY6" fmla="*/ 51372 h 51869"/>
                <a:gd name="connsiteX7" fmla="*/ 197234 w 216556"/>
                <a:gd name="connsiteY7" fmla="*/ 51549 h 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56" h="51869">
                  <a:moveTo>
                    <a:pt x="197234" y="51549"/>
                  </a:moveTo>
                  <a:cubicBezTo>
                    <a:pt x="207021" y="52120"/>
                    <a:pt x="215418" y="44649"/>
                    <a:pt x="215989" y="34862"/>
                  </a:cubicBezTo>
                  <a:cubicBezTo>
                    <a:pt x="216560" y="25075"/>
                    <a:pt x="209089" y="16678"/>
                    <a:pt x="199302" y="16107"/>
                  </a:cubicBezTo>
                  <a:cubicBezTo>
                    <a:pt x="139522" y="8960"/>
                    <a:pt x="78621" y="3467"/>
                    <a:pt x="18311" y="-255"/>
                  </a:cubicBezTo>
                  <a:cubicBezTo>
                    <a:pt x="8524" y="-858"/>
                    <a:pt x="101" y="6586"/>
                    <a:pt x="-503" y="16373"/>
                  </a:cubicBezTo>
                  <a:cubicBezTo>
                    <a:pt x="-1106" y="26160"/>
                    <a:pt x="6339" y="34583"/>
                    <a:pt x="16125" y="35187"/>
                  </a:cubicBezTo>
                  <a:cubicBezTo>
                    <a:pt x="75727" y="38849"/>
                    <a:pt x="135978" y="44284"/>
                    <a:pt x="195107" y="51372"/>
                  </a:cubicBezTo>
                  <a:cubicBezTo>
                    <a:pt x="195810" y="51490"/>
                    <a:pt x="196521" y="51549"/>
                    <a:pt x="197234" y="51549"/>
                  </a:cubicBezTo>
                  <a:close/>
                </a:path>
              </a:pathLst>
            </a:custGeom>
            <a:grpFill/>
            <a:ln w="5907" cap="flat">
              <a:noFill/>
              <a:prstDash val="solid"/>
              <a:miter/>
            </a:ln>
          </p:spPr>
          <p:txBody>
            <a:bodyPr rtlCol="0" anchor="ctr"/>
            <a:lstStyle/>
            <a:p>
              <a:endParaRPr lang="en-ID"/>
            </a:p>
          </p:txBody>
        </p:sp>
        <p:sp>
          <p:nvSpPr>
            <p:cNvPr id="274" name="Freeform: Shape 273"/>
            <p:cNvSpPr/>
            <p:nvPr/>
          </p:nvSpPr>
          <p:spPr>
            <a:xfrm>
              <a:off x="7305480" y="584560"/>
              <a:ext cx="199696" cy="113032"/>
            </a:xfrm>
            <a:custGeom>
              <a:avLst/>
              <a:gdLst>
                <a:gd name="connsiteX0" fmla="*/ 58801 w 199696"/>
                <a:gd name="connsiteY0" fmla="*/ 55467 h 113032"/>
                <a:gd name="connsiteX1" fmla="*/ 173396 w 199696"/>
                <a:gd name="connsiteY1" fmla="*/ 110815 h 113032"/>
                <a:gd name="connsiteX2" fmla="*/ 197231 w 199696"/>
                <a:gd name="connsiteY2" fmla="*/ 103047 h 113032"/>
                <a:gd name="connsiteX3" fmla="*/ 189464 w 199696"/>
                <a:gd name="connsiteY3" fmla="*/ 79213 h 113032"/>
                <a:gd name="connsiteX4" fmla="*/ 73568 w 199696"/>
                <a:gd name="connsiteY4" fmla="*/ 23273 h 113032"/>
                <a:gd name="connsiteX5" fmla="*/ 25131 w 199696"/>
                <a:gd name="connsiteY5" fmla="*/ 1595 h 113032"/>
                <a:gd name="connsiteX6" fmla="*/ 1347 w 199696"/>
                <a:gd name="connsiteY6" fmla="*/ 9492 h 113032"/>
                <a:gd name="connsiteX7" fmla="*/ 9244 w 199696"/>
                <a:gd name="connsiteY7" fmla="*/ 33276 h 113032"/>
                <a:gd name="connsiteX8" fmla="*/ 10954 w 199696"/>
                <a:gd name="connsiteY8" fmla="*/ 34024 h 113032"/>
                <a:gd name="connsiteX9" fmla="*/ 58801 w 199696"/>
                <a:gd name="connsiteY9" fmla="*/ 55467 h 11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96" h="113032">
                  <a:moveTo>
                    <a:pt x="58801" y="55467"/>
                  </a:moveTo>
                  <a:cubicBezTo>
                    <a:pt x="97255" y="73187"/>
                    <a:pt x="135591" y="91676"/>
                    <a:pt x="173396" y="110815"/>
                  </a:cubicBezTo>
                  <a:cubicBezTo>
                    <a:pt x="182123" y="115252"/>
                    <a:pt x="192794" y="111774"/>
                    <a:pt x="197231" y="103047"/>
                  </a:cubicBezTo>
                  <a:cubicBezTo>
                    <a:pt x="201668" y="94320"/>
                    <a:pt x="198190" y="83649"/>
                    <a:pt x="189464" y="79213"/>
                  </a:cubicBezTo>
                  <a:cubicBezTo>
                    <a:pt x="151422" y="59897"/>
                    <a:pt x="112672" y="41054"/>
                    <a:pt x="73568" y="23273"/>
                  </a:cubicBezTo>
                  <a:cubicBezTo>
                    <a:pt x="57560" y="15949"/>
                    <a:pt x="41257" y="8624"/>
                    <a:pt x="25131" y="1595"/>
                  </a:cubicBezTo>
                  <a:cubicBezTo>
                    <a:pt x="16382" y="-2792"/>
                    <a:pt x="5734" y="743"/>
                    <a:pt x="1347" y="9492"/>
                  </a:cubicBezTo>
                  <a:cubicBezTo>
                    <a:pt x="-3040" y="18240"/>
                    <a:pt x="495" y="28889"/>
                    <a:pt x="9244" y="33276"/>
                  </a:cubicBezTo>
                  <a:cubicBezTo>
                    <a:pt x="9801" y="33555"/>
                    <a:pt x="10372" y="33805"/>
                    <a:pt x="10954" y="34024"/>
                  </a:cubicBezTo>
                  <a:cubicBezTo>
                    <a:pt x="26903" y="41054"/>
                    <a:pt x="42970" y="48260"/>
                    <a:pt x="58801" y="55467"/>
                  </a:cubicBezTo>
                  <a:close/>
                </a:path>
              </a:pathLst>
            </a:custGeom>
            <a:grpFill/>
            <a:ln w="5907" cap="flat">
              <a:noFill/>
              <a:prstDash val="solid"/>
              <a:miter/>
            </a:ln>
          </p:spPr>
          <p:txBody>
            <a:bodyPr rtlCol="0" anchor="ctr"/>
            <a:lstStyle/>
            <a:p>
              <a:endParaRPr lang="en-ID"/>
            </a:p>
          </p:txBody>
        </p:sp>
        <p:sp>
          <p:nvSpPr>
            <p:cNvPr id="275" name="Freeform: Shape 274"/>
            <p:cNvSpPr/>
            <p:nvPr/>
          </p:nvSpPr>
          <p:spPr>
            <a:xfrm>
              <a:off x="7628257" y="748696"/>
              <a:ext cx="188689" cy="131273"/>
            </a:xfrm>
            <a:custGeom>
              <a:avLst/>
              <a:gdLst>
                <a:gd name="connsiteX0" fmla="*/ 1897 w 188689"/>
                <a:gd name="connsiteY0" fmla="*/ 8525 h 131273"/>
                <a:gd name="connsiteX1" fmla="*/ 8227 w 188689"/>
                <a:gd name="connsiteY1" fmla="*/ 32774 h 131273"/>
                <a:gd name="connsiteX2" fmla="*/ 8277 w 188689"/>
                <a:gd name="connsiteY2" fmla="*/ 32803 h 131273"/>
                <a:gd name="connsiteX3" fmla="*/ 160618 w 188689"/>
                <a:gd name="connsiteY3" fmla="*/ 128023 h 131273"/>
                <a:gd name="connsiteX4" fmla="*/ 185191 w 188689"/>
                <a:gd name="connsiteY4" fmla="*/ 123061 h 131273"/>
                <a:gd name="connsiteX5" fmla="*/ 180229 w 188689"/>
                <a:gd name="connsiteY5" fmla="*/ 98488 h 131273"/>
                <a:gd name="connsiteX6" fmla="*/ 26175 w 188689"/>
                <a:gd name="connsiteY6" fmla="*/ 2145 h 131273"/>
                <a:gd name="connsiteX7" fmla="*/ 1926 w 188689"/>
                <a:gd name="connsiteY7" fmla="*/ 8475 h 131273"/>
                <a:gd name="connsiteX8" fmla="*/ 1897 w 188689"/>
                <a:gd name="connsiteY8" fmla="*/ 8525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89" h="131273">
                  <a:moveTo>
                    <a:pt x="1897" y="8525"/>
                  </a:moveTo>
                  <a:cubicBezTo>
                    <a:pt x="-3051" y="16969"/>
                    <a:pt x="-217" y="27826"/>
                    <a:pt x="8227" y="32774"/>
                  </a:cubicBezTo>
                  <a:cubicBezTo>
                    <a:pt x="8243" y="32783"/>
                    <a:pt x="8260" y="32793"/>
                    <a:pt x="8277" y="32803"/>
                  </a:cubicBezTo>
                  <a:cubicBezTo>
                    <a:pt x="59727" y="62928"/>
                    <a:pt x="110940" y="94944"/>
                    <a:pt x="160618" y="128023"/>
                  </a:cubicBezTo>
                  <a:cubicBezTo>
                    <a:pt x="168774" y="133438"/>
                    <a:pt x="179775" y="131217"/>
                    <a:pt x="185191" y="123061"/>
                  </a:cubicBezTo>
                  <a:cubicBezTo>
                    <a:pt x="190606" y="114905"/>
                    <a:pt x="188385" y="103904"/>
                    <a:pt x="180229" y="98488"/>
                  </a:cubicBezTo>
                  <a:cubicBezTo>
                    <a:pt x="130078" y="64996"/>
                    <a:pt x="78216" y="32625"/>
                    <a:pt x="26175" y="2145"/>
                  </a:cubicBezTo>
                  <a:cubicBezTo>
                    <a:pt x="17731" y="-2803"/>
                    <a:pt x="6874" y="31"/>
                    <a:pt x="1926" y="8475"/>
                  </a:cubicBezTo>
                  <a:cubicBezTo>
                    <a:pt x="1917" y="8492"/>
                    <a:pt x="1907" y="8508"/>
                    <a:pt x="1897" y="8525"/>
                  </a:cubicBezTo>
                  <a:close/>
                </a:path>
              </a:pathLst>
            </a:custGeom>
            <a:grpFill/>
            <a:ln w="5907" cap="flat">
              <a:noFill/>
              <a:prstDash val="solid"/>
              <a:miter/>
            </a:ln>
          </p:spPr>
          <p:txBody>
            <a:bodyPr rtlCol="0" anchor="ctr"/>
            <a:lstStyle/>
            <a:p>
              <a:endParaRPr lang="en-ID"/>
            </a:p>
          </p:txBody>
        </p:sp>
        <p:sp>
          <p:nvSpPr>
            <p:cNvPr id="276" name="Freeform: Shape 275"/>
            <p:cNvSpPr/>
            <p:nvPr/>
          </p:nvSpPr>
          <p:spPr>
            <a:xfrm>
              <a:off x="8713322" y="1310699"/>
              <a:ext cx="813095" cy="2642072"/>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277" name="Freeform: Shape 276"/>
            <p:cNvSpPr/>
            <p:nvPr/>
          </p:nvSpPr>
          <p:spPr>
            <a:xfrm>
              <a:off x="7044838" y="144012"/>
              <a:ext cx="762058" cy="39860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grpSp>
        <p:nvGrpSpPr>
          <p:cNvPr id="167" name="Group 166"/>
          <p:cNvGrpSpPr/>
          <p:nvPr/>
        </p:nvGrpSpPr>
        <p:grpSpPr>
          <a:xfrm rot="5400000" flipH="1">
            <a:off x="9660995" y="4326995"/>
            <a:ext cx="2564216" cy="2497793"/>
            <a:chOff x="-9422" y="0"/>
            <a:chExt cx="4571704" cy="4453280"/>
          </a:xfrm>
          <a:solidFill>
            <a:srgbClr val="131313">
              <a:alpha val="50000"/>
            </a:srgbClr>
          </a:solidFill>
        </p:grpSpPr>
        <p:sp>
          <p:nvSpPr>
            <p:cNvPr id="168" name="Freeform: Shape 167"/>
            <p:cNvSpPr/>
            <p:nvPr/>
          </p:nvSpPr>
          <p:spPr>
            <a:xfrm>
              <a:off x="2681224" y="196106"/>
              <a:ext cx="365075" cy="320803"/>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69" name="Freeform: Shape 168"/>
            <p:cNvSpPr/>
            <p:nvPr/>
          </p:nvSpPr>
          <p:spPr>
            <a:xfrm>
              <a:off x="2607097" y="624479"/>
              <a:ext cx="393760" cy="342902"/>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70" name="Freeform: Shape 169"/>
            <p:cNvSpPr/>
            <p:nvPr/>
          </p:nvSpPr>
          <p:spPr>
            <a:xfrm>
              <a:off x="2458257" y="1037850"/>
              <a:ext cx="408761" cy="354171"/>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71" name="Freeform: Shape 170"/>
            <p:cNvSpPr/>
            <p:nvPr/>
          </p:nvSpPr>
          <p:spPr>
            <a:xfrm>
              <a:off x="2238947" y="1424001"/>
              <a:ext cx="411615" cy="369393"/>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72" name="Freeform: Shape 171"/>
            <p:cNvSpPr/>
            <p:nvPr/>
          </p:nvSpPr>
          <p:spPr>
            <a:xfrm>
              <a:off x="1957220" y="1770490"/>
              <a:ext cx="400712" cy="3963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73" name="Freeform: Shape 172"/>
            <p:cNvSpPr/>
            <p:nvPr/>
          </p:nvSpPr>
          <p:spPr>
            <a:xfrm>
              <a:off x="1622073" y="2066414"/>
              <a:ext cx="377441" cy="410737"/>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74" name="Freeform: Shape 173"/>
            <p:cNvSpPr/>
            <p:nvPr/>
          </p:nvSpPr>
          <p:spPr>
            <a:xfrm>
              <a:off x="1210750" y="2301529"/>
              <a:ext cx="375246" cy="410591"/>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75" name="Freeform: Shape 174"/>
            <p:cNvSpPr/>
            <p:nvPr/>
          </p:nvSpPr>
          <p:spPr>
            <a:xfrm>
              <a:off x="765913" y="2468224"/>
              <a:ext cx="364563" cy="398516"/>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76" name="Freeform: Shape 175"/>
            <p:cNvSpPr/>
            <p:nvPr/>
          </p:nvSpPr>
          <p:spPr>
            <a:xfrm>
              <a:off x="305708" y="2561085"/>
              <a:ext cx="342098" cy="372832"/>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77" name="Freeform: Shape 176"/>
            <p:cNvSpPr/>
            <p:nvPr/>
          </p:nvSpPr>
          <p:spPr>
            <a:xfrm>
              <a:off x="3066715" y="440661"/>
              <a:ext cx="899261" cy="1760030"/>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78" name="Freeform: Shape 177"/>
            <p:cNvSpPr/>
            <p:nvPr/>
          </p:nvSpPr>
          <p:spPr>
            <a:xfrm>
              <a:off x="1818258" y="2806224"/>
              <a:ext cx="729273" cy="647975"/>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179" name="Freeform: Shape 178"/>
            <p:cNvSpPr/>
            <p:nvPr/>
          </p:nvSpPr>
          <p:spPr>
            <a:xfrm>
              <a:off x="1141892" y="3225158"/>
              <a:ext cx="616361" cy="519550"/>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180" name="Freeform: Shape 179"/>
            <p:cNvSpPr/>
            <p:nvPr/>
          </p:nvSpPr>
          <p:spPr>
            <a:xfrm>
              <a:off x="4114303" y="110927"/>
              <a:ext cx="44818" cy="187625"/>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181" name="Freeform: Shape 180"/>
            <p:cNvSpPr/>
            <p:nvPr/>
          </p:nvSpPr>
          <p:spPr>
            <a:xfrm>
              <a:off x="2894569" y="2816813"/>
              <a:ext cx="202337" cy="200890"/>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182" name="Freeform: Shape 181"/>
            <p:cNvSpPr/>
            <p:nvPr/>
          </p:nvSpPr>
          <p:spPr>
            <a:xfrm>
              <a:off x="3877984" y="1283312"/>
              <a:ext cx="115296" cy="256381"/>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183" name="Freeform: Shape 182"/>
            <p:cNvSpPr/>
            <p:nvPr/>
          </p:nvSpPr>
          <p:spPr>
            <a:xfrm>
              <a:off x="3472740" y="2102269"/>
              <a:ext cx="162611" cy="233720"/>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184" name="Freeform: Shape 183"/>
            <p:cNvSpPr/>
            <p:nvPr/>
          </p:nvSpPr>
          <p:spPr>
            <a:xfrm>
              <a:off x="3203468" y="2474636"/>
              <a:ext cx="183830" cy="218678"/>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185" name="Freeform: Shape 184"/>
            <p:cNvSpPr/>
            <p:nvPr/>
          </p:nvSpPr>
          <p:spPr>
            <a:xfrm>
              <a:off x="3698247" y="1703378"/>
              <a:ext cx="139985" cy="247280"/>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186" name="Freeform: Shape 185"/>
            <p:cNvSpPr/>
            <p:nvPr/>
          </p:nvSpPr>
          <p:spPr>
            <a:xfrm>
              <a:off x="2175037" y="3387766"/>
              <a:ext cx="233337" cy="159073"/>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187" name="Freeform: Shape 186"/>
            <p:cNvSpPr/>
            <p:nvPr/>
          </p:nvSpPr>
          <p:spPr>
            <a:xfrm>
              <a:off x="1774243" y="3608444"/>
              <a:ext cx="247308" cy="13736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188" name="Freeform: Shape 187"/>
            <p:cNvSpPr/>
            <p:nvPr/>
          </p:nvSpPr>
          <p:spPr>
            <a:xfrm>
              <a:off x="4087579" y="404141"/>
              <a:ext cx="64233" cy="266879"/>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189" name="Freeform: Shape 188"/>
            <p:cNvSpPr/>
            <p:nvPr/>
          </p:nvSpPr>
          <p:spPr>
            <a:xfrm>
              <a:off x="914568" y="3909381"/>
              <a:ext cx="265237" cy="87353"/>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190" name="Freeform: Shape 189"/>
            <p:cNvSpPr/>
            <p:nvPr/>
          </p:nvSpPr>
          <p:spPr>
            <a:xfrm>
              <a:off x="1352633" y="3783037"/>
              <a:ext cx="256871" cy="112999"/>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91" name="Freeform: Shape 190"/>
            <p:cNvSpPr/>
            <p:nvPr/>
          </p:nvSpPr>
          <p:spPr>
            <a:xfrm>
              <a:off x="471043" y="3982766"/>
              <a:ext cx="267742" cy="6204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92" name="Freeform: Shape 191"/>
            <p:cNvSpPr/>
            <p:nvPr/>
          </p:nvSpPr>
          <p:spPr>
            <a:xfrm>
              <a:off x="2549820" y="3121220"/>
              <a:ext cx="220266" cy="18223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93" name="Freeform: Shape 192"/>
            <p:cNvSpPr/>
            <p:nvPr/>
          </p:nvSpPr>
          <p:spPr>
            <a:xfrm>
              <a:off x="4008239" y="847685"/>
              <a:ext cx="90284" cy="263855"/>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94" name="Freeform: Shape 193"/>
            <p:cNvSpPr/>
            <p:nvPr/>
          </p:nvSpPr>
          <p:spPr>
            <a:xfrm>
              <a:off x="220531" y="4004703"/>
              <a:ext cx="188428" cy="44783"/>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95" name="Freeform: Shape 194"/>
            <p:cNvSpPr/>
            <p:nvPr/>
          </p:nvSpPr>
          <p:spPr>
            <a:xfrm>
              <a:off x="-9422" y="3445792"/>
              <a:ext cx="2947780" cy="1007488"/>
            </a:xfrm>
            <a:custGeom>
              <a:avLst/>
              <a:gdLst>
                <a:gd name="connsiteX0" fmla="*/ 2876580 w 2947780"/>
                <a:gd name="connsiteY0" fmla="*/ 0 h 1007488"/>
                <a:gd name="connsiteX1" fmla="*/ 2947780 w 2947780"/>
                <a:gd name="connsiteY1" fmla="*/ 90226 h 1007488"/>
                <a:gd name="connsiteX2" fmla="*/ 2661369 w 2947780"/>
                <a:gd name="connsiteY2" fmla="*/ 297973 h 1007488"/>
                <a:gd name="connsiteX3" fmla="*/ 2358420 w 2947780"/>
                <a:gd name="connsiteY3" fmla="*/ 481351 h 1007488"/>
                <a:gd name="connsiteX4" fmla="*/ 324929 w 2947780"/>
                <a:gd name="connsiteY4" fmla="*/ 1007488 h 1007488"/>
                <a:gd name="connsiteX5" fmla="*/ 320831 w 2947780"/>
                <a:gd name="connsiteY5" fmla="*/ 1007488 h 1007488"/>
                <a:gd name="connsiteX6" fmla="*/ 243702 w 2947780"/>
                <a:gd name="connsiteY6" fmla="*/ 1006464 h 1007488"/>
                <a:gd name="connsiteX7" fmla="*/ 203017 w 2947780"/>
                <a:gd name="connsiteY7" fmla="*/ 1005293 h 1007488"/>
                <a:gd name="connsiteX8" fmla="*/ 162331 w 2947780"/>
                <a:gd name="connsiteY8" fmla="*/ 1003756 h 1007488"/>
                <a:gd name="connsiteX9" fmla="*/ 121645 w 2947780"/>
                <a:gd name="connsiteY9" fmla="*/ 1002073 h 1007488"/>
                <a:gd name="connsiteX10" fmla="*/ 80886 w 2947780"/>
                <a:gd name="connsiteY10" fmla="*/ 999586 h 1007488"/>
                <a:gd name="connsiteX11" fmla="*/ 40201 w 2947780"/>
                <a:gd name="connsiteY11" fmla="*/ 997025 h 1007488"/>
                <a:gd name="connsiteX12" fmla="*/ 0 w 2947780"/>
                <a:gd name="connsiteY12" fmla="*/ 994060 h 1007488"/>
                <a:gd name="connsiteX13" fmla="*/ 0 w 2947780"/>
                <a:gd name="connsiteY13" fmla="*/ 878849 h 1007488"/>
                <a:gd name="connsiteX14" fmla="*/ 8661 w 2947780"/>
                <a:gd name="connsiteY14" fmla="*/ 879649 h 1007488"/>
                <a:gd name="connsiteX15" fmla="*/ 48250 w 2947780"/>
                <a:gd name="connsiteY15" fmla="*/ 882577 h 1007488"/>
                <a:gd name="connsiteX16" fmla="*/ 87838 w 2947780"/>
                <a:gd name="connsiteY16" fmla="*/ 885064 h 1007488"/>
                <a:gd name="connsiteX17" fmla="*/ 127499 w 2947780"/>
                <a:gd name="connsiteY17" fmla="*/ 887480 h 1007488"/>
                <a:gd name="connsiteX18" fmla="*/ 167087 w 2947780"/>
                <a:gd name="connsiteY18" fmla="*/ 889090 h 1007488"/>
                <a:gd name="connsiteX19" fmla="*/ 206676 w 2947780"/>
                <a:gd name="connsiteY19" fmla="*/ 890626 h 1007488"/>
                <a:gd name="connsiteX20" fmla="*/ 246264 w 2947780"/>
                <a:gd name="connsiteY20" fmla="*/ 891797 h 1007488"/>
                <a:gd name="connsiteX21" fmla="*/ 323318 w 2947780"/>
                <a:gd name="connsiteY21" fmla="*/ 892749 h 1007488"/>
                <a:gd name="connsiteX22" fmla="*/ 2303025 w 2947780"/>
                <a:gd name="connsiteY22" fmla="*/ 380516 h 1007488"/>
                <a:gd name="connsiteX23" fmla="*/ 2597778 w 2947780"/>
                <a:gd name="connsiteY23" fmla="*/ 202113 h 1007488"/>
                <a:gd name="connsiteX24" fmla="*/ 2876580 w 2947780"/>
                <a:gd name="connsiteY24" fmla="*/ 0 h 10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7780" h="1007488">
                  <a:moveTo>
                    <a:pt x="2876580" y="0"/>
                  </a:moveTo>
                  <a:lnTo>
                    <a:pt x="2947780" y="90226"/>
                  </a:lnTo>
                  <a:cubicBezTo>
                    <a:pt x="2855188" y="163159"/>
                    <a:pt x="2759718" y="232408"/>
                    <a:pt x="2661369" y="297973"/>
                  </a:cubicBezTo>
                  <a:cubicBezTo>
                    <a:pt x="2563020" y="363538"/>
                    <a:pt x="2462037" y="424665"/>
                    <a:pt x="2358420" y="481351"/>
                  </a:cubicBezTo>
                  <a:cubicBezTo>
                    <a:pt x="1735205" y="823902"/>
                    <a:pt x="1036075" y="1004793"/>
                    <a:pt x="324929" y="1007488"/>
                  </a:cubicBezTo>
                  <a:lnTo>
                    <a:pt x="320831" y="1007488"/>
                  </a:lnTo>
                  <a:lnTo>
                    <a:pt x="243702" y="1006464"/>
                  </a:lnTo>
                  <a:cubicBezTo>
                    <a:pt x="230166" y="1006391"/>
                    <a:pt x="216555" y="1005732"/>
                    <a:pt x="203017" y="1005293"/>
                  </a:cubicBezTo>
                  <a:lnTo>
                    <a:pt x="162331" y="1003756"/>
                  </a:lnTo>
                  <a:lnTo>
                    <a:pt x="121645" y="1002073"/>
                  </a:lnTo>
                  <a:lnTo>
                    <a:pt x="80886" y="999586"/>
                  </a:lnTo>
                  <a:lnTo>
                    <a:pt x="40201" y="997025"/>
                  </a:lnTo>
                  <a:lnTo>
                    <a:pt x="0" y="994060"/>
                  </a:lnTo>
                  <a:lnTo>
                    <a:pt x="0" y="878849"/>
                  </a:lnTo>
                  <a:lnTo>
                    <a:pt x="8661" y="879649"/>
                  </a:lnTo>
                  <a:cubicBezTo>
                    <a:pt x="21833" y="880894"/>
                    <a:pt x="35077" y="881698"/>
                    <a:pt x="48250" y="882577"/>
                  </a:cubicBezTo>
                  <a:lnTo>
                    <a:pt x="87838" y="885064"/>
                  </a:lnTo>
                  <a:lnTo>
                    <a:pt x="127499" y="887480"/>
                  </a:lnTo>
                  <a:lnTo>
                    <a:pt x="167087" y="889090"/>
                  </a:lnTo>
                  <a:lnTo>
                    <a:pt x="206676" y="890626"/>
                  </a:lnTo>
                  <a:cubicBezTo>
                    <a:pt x="219847" y="891065"/>
                    <a:pt x="233092" y="891797"/>
                    <a:pt x="246264" y="891797"/>
                  </a:cubicBezTo>
                  <a:lnTo>
                    <a:pt x="323318" y="892749"/>
                  </a:lnTo>
                  <a:cubicBezTo>
                    <a:pt x="1015681" y="890304"/>
                    <a:pt x="1696363" y="714183"/>
                    <a:pt x="2303025" y="380516"/>
                  </a:cubicBezTo>
                  <a:cubicBezTo>
                    <a:pt x="2403862" y="324999"/>
                    <a:pt x="2502113" y="265531"/>
                    <a:pt x="2597778" y="202113"/>
                  </a:cubicBezTo>
                  <a:cubicBezTo>
                    <a:pt x="2693492" y="138595"/>
                    <a:pt x="2786427" y="71224"/>
                    <a:pt x="2876580" y="0"/>
                  </a:cubicBezTo>
                  <a:close/>
                </a:path>
              </a:pathLst>
            </a:custGeom>
            <a:grpFill/>
            <a:ln w="5907" cap="flat">
              <a:noFill/>
              <a:prstDash val="solid"/>
              <a:miter/>
            </a:ln>
          </p:spPr>
          <p:txBody>
            <a:bodyPr rtlCol="0" anchor="ctr"/>
            <a:lstStyle/>
            <a:p>
              <a:endParaRPr lang="en-ID"/>
            </a:p>
          </p:txBody>
        </p:sp>
        <p:sp>
          <p:nvSpPr>
            <p:cNvPr id="196" name="Freeform: Shape 195"/>
            <p:cNvSpPr/>
            <p:nvPr/>
          </p:nvSpPr>
          <p:spPr>
            <a:xfrm>
              <a:off x="3890386" y="1379218"/>
              <a:ext cx="493718" cy="944337"/>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97" name="Freeform: Shape 196"/>
            <p:cNvSpPr/>
            <p:nvPr/>
          </p:nvSpPr>
          <p:spPr>
            <a:xfrm>
              <a:off x="2101" y="2571988"/>
              <a:ext cx="320876" cy="36500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98" name="Freeform: Shape 197"/>
            <p:cNvSpPr/>
            <p:nvPr/>
          </p:nvSpPr>
          <p:spPr>
            <a:xfrm>
              <a:off x="-9421" y="1"/>
              <a:ext cx="3541091" cy="3422961"/>
            </a:xfrm>
            <a:custGeom>
              <a:avLst/>
              <a:gdLst>
                <a:gd name="connsiteX0" fmla="*/ 3262947 w 3541091"/>
                <a:gd name="connsiteY0" fmla="*/ 0 h 3422961"/>
                <a:gd name="connsiteX1" fmla="*/ 3291543 w 3541091"/>
                <a:gd name="connsiteY1" fmla="*/ 0 h 3422961"/>
                <a:gd name="connsiteX2" fmla="*/ 3294489 w 3541091"/>
                <a:gd name="connsiteY2" fmla="*/ 43469 h 3422961"/>
                <a:gd name="connsiteX3" fmla="*/ 3535238 w 3541091"/>
                <a:gd name="connsiteY3" fmla="*/ 28834 h 3422961"/>
                <a:gd name="connsiteX4" fmla="*/ 3537067 w 3541091"/>
                <a:gd name="connsiteY4" fmla="*/ 59495 h 3422961"/>
                <a:gd name="connsiteX5" fmla="*/ 3538311 w 3541091"/>
                <a:gd name="connsiteY5" fmla="*/ 90082 h 3422961"/>
                <a:gd name="connsiteX6" fmla="*/ 3297342 w 3541091"/>
                <a:gd name="connsiteY6" fmla="*/ 99889 h 3422961"/>
                <a:gd name="connsiteX7" fmla="*/ 3298806 w 3541091"/>
                <a:gd name="connsiteY7" fmla="*/ 145257 h 3422961"/>
                <a:gd name="connsiteX8" fmla="*/ 3540287 w 3541091"/>
                <a:gd name="connsiteY8" fmla="*/ 139110 h 3422961"/>
                <a:gd name="connsiteX9" fmla="*/ 3541091 w 3541091"/>
                <a:gd name="connsiteY9" fmla="*/ 200286 h 3422961"/>
                <a:gd name="connsiteX10" fmla="*/ 3299610 w 3541091"/>
                <a:gd name="connsiteY10" fmla="*/ 201969 h 3422961"/>
                <a:gd name="connsiteX11" fmla="*/ 3299610 w 3541091"/>
                <a:gd name="connsiteY11" fmla="*/ 204896 h 3422961"/>
                <a:gd name="connsiteX12" fmla="*/ 3299610 w 3541091"/>
                <a:gd name="connsiteY12" fmla="*/ 211701 h 3422961"/>
                <a:gd name="connsiteX13" fmla="*/ 3263022 w 3541091"/>
                <a:gd name="connsiteY13" fmla="*/ 655367 h 3422961"/>
                <a:gd name="connsiteX14" fmla="*/ 3380689 w 3541091"/>
                <a:gd name="connsiteY14" fmla="*/ 673881 h 3422961"/>
                <a:gd name="connsiteX15" fmla="*/ 3104815 w 3541091"/>
                <a:gd name="connsiteY15" fmla="*/ 1550458 h 3422961"/>
                <a:gd name="connsiteX16" fmla="*/ 2997685 w 3541091"/>
                <a:gd name="connsiteY16" fmla="*/ 1498284 h 3422961"/>
                <a:gd name="connsiteX17" fmla="*/ 2422303 w 3541091"/>
                <a:gd name="connsiteY17" fmla="*/ 2304611 h 3422961"/>
                <a:gd name="connsiteX18" fmla="*/ 2321320 w 3541091"/>
                <a:gd name="connsiteY18" fmla="*/ 2400911 h 3422961"/>
                <a:gd name="connsiteX19" fmla="*/ 2446964 w 3541091"/>
                <a:gd name="connsiteY19" fmla="*/ 2538701 h 3422961"/>
                <a:gd name="connsiteX20" fmla="*/ 2236655 w 3541091"/>
                <a:gd name="connsiteY20" fmla="*/ 2714323 h 3422961"/>
                <a:gd name="connsiteX21" fmla="*/ 2123231 w 3541091"/>
                <a:gd name="connsiteY21" fmla="*/ 2566215 h 3422961"/>
                <a:gd name="connsiteX22" fmla="*/ 2009150 w 3541091"/>
                <a:gd name="connsiteY22" fmla="*/ 2649343 h 3422961"/>
                <a:gd name="connsiteX23" fmla="*/ 2146721 w 3541091"/>
                <a:gd name="connsiteY23" fmla="*/ 2847723 h 3422961"/>
                <a:gd name="connsiteX24" fmla="*/ 1874287 w 3541091"/>
                <a:gd name="connsiteY24" fmla="*/ 3017346 h 3422961"/>
                <a:gd name="connsiteX25" fmla="*/ 1757205 w 3541091"/>
                <a:gd name="connsiteY25" fmla="*/ 2806454 h 3422961"/>
                <a:gd name="connsiteX26" fmla="*/ 1089107 w 3541091"/>
                <a:gd name="connsiteY26" fmla="*/ 3077790 h 3422961"/>
                <a:gd name="connsiteX27" fmla="*/ 1152185 w 3541091"/>
                <a:gd name="connsiteY27" fmla="*/ 3310709 h 3422961"/>
                <a:gd name="connsiteX28" fmla="*/ 1092766 w 3541091"/>
                <a:gd name="connsiteY28" fmla="*/ 3326296 h 3422961"/>
                <a:gd name="connsiteX29" fmla="*/ 1034224 w 3541091"/>
                <a:gd name="connsiteY29" fmla="*/ 3092131 h 3422961"/>
                <a:gd name="connsiteX30" fmla="*/ 990320 w 3541091"/>
                <a:gd name="connsiteY30" fmla="*/ 3102816 h 3422961"/>
                <a:gd name="connsiteX31" fmla="*/ 1045348 w 3541091"/>
                <a:gd name="connsiteY31" fmla="*/ 3337858 h 3422961"/>
                <a:gd name="connsiteX32" fmla="*/ 1015346 w 3541091"/>
                <a:gd name="connsiteY32" fmla="*/ 3344662 h 3422961"/>
                <a:gd name="connsiteX33" fmla="*/ 985344 w 3541091"/>
                <a:gd name="connsiteY33" fmla="*/ 3351176 h 3422961"/>
                <a:gd name="connsiteX34" fmla="*/ 934852 w 3541091"/>
                <a:gd name="connsiteY34" fmla="*/ 3115329 h 3422961"/>
                <a:gd name="connsiteX35" fmla="*/ 897459 w 3541091"/>
                <a:gd name="connsiteY35" fmla="*/ 3123085 h 3422961"/>
                <a:gd name="connsiteX36" fmla="*/ 890141 w 3541091"/>
                <a:gd name="connsiteY36" fmla="*/ 3124477 h 3422961"/>
                <a:gd name="connsiteX37" fmla="*/ 937047 w 3541091"/>
                <a:gd name="connsiteY37" fmla="*/ 3361127 h 3422961"/>
                <a:gd name="connsiteX38" fmla="*/ 876676 w 3541091"/>
                <a:gd name="connsiteY38" fmla="*/ 3372689 h 3422961"/>
                <a:gd name="connsiteX39" fmla="*/ 834235 w 3541091"/>
                <a:gd name="connsiteY39" fmla="*/ 3135013 h 3422961"/>
                <a:gd name="connsiteX40" fmla="*/ 789451 w 3541091"/>
                <a:gd name="connsiteY40" fmla="*/ 3142330 h 3422961"/>
                <a:gd name="connsiteX41" fmla="*/ 828234 w 3541091"/>
                <a:gd name="connsiteY41" fmla="*/ 3380372 h 3422961"/>
                <a:gd name="connsiteX42" fmla="*/ 797939 w 3541091"/>
                <a:gd name="connsiteY42" fmla="*/ 3385349 h 3422961"/>
                <a:gd name="connsiteX43" fmla="*/ 767498 w 3541091"/>
                <a:gd name="connsiteY43" fmla="*/ 3389666 h 3422961"/>
                <a:gd name="connsiteX44" fmla="*/ 733251 w 3541091"/>
                <a:gd name="connsiteY44" fmla="*/ 3150893 h 3422961"/>
                <a:gd name="connsiteX45" fmla="*/ 688248 w 3541091"/>
                <a:gd name="connsiteY45" fmla="*/ 3157039 h 3422961"/>
                <a:gd name="connsiteX46" fmla="*/ 718836 w 3541091"/>
                <a:gd name="connsiteY46" fmla="*/ 3396472 h 3422961"/>
                <a:gd name="connsiteX47" fmla="*/ 657880 w 3541091"/>
                <a:gd name="connsiteY47" fmla="*/ 3403789 h 3422961"/>
                <a:gd name="connsiteX48" fmla="*/ 631830 w 3541091"/>
                <a:gd name="connsiteY48" fmla="*/ 3163991 h 3422961"/>
                <a:gd name="connsiteX49" fmla="*/ 586606 w 3541091"/>
                <a:gd name="connsiteY49" fmla="*/ 3168602 h 3422961"/>
                <a:gd name="connsiteX50" fmla="*/ 608999 w 3541091"/>
                <a:gd name="connsiteY50" fmla="*/ 3408764 h 3422961"/>
                <a:gd name="connsiteX51" fmla="*/ 547897 w 3541091"/>
                <a:gd name="connsiteY51" fmla="*/ 3414033 h 3422961"/>
                <a:gd name="connsiteX52" fmla="*/ 529968 w 3541091"/>
                <a:gd name="connsiteY52" fmla="*/ 3173358 h 3422961"/>
                <a:gd name="connsiteX53" fmla="*/ 484673 w 3541091"/>
                <a:gd name="connsiteY53" fmla="*/ 3176358 h 3422961"/>
                <a:gd name="connsiteX54" fmla="*/ 498942 w 3541091"/>
                <a:gd name="connsiteY54" fmla="*/ 3417107 h 3422961"/>
                <a:gd name="connsiteX55" fmla="*/ 468354 w 3541091"/>
                <a:gd name="connsiteY55" fmla="*/ 3419009 h 3422961"/>
                <a:gd name="connsiteX56" fmla="*/ 437694 w 3541091"/>
                <a:gd name="connsiteY56" fmla="*/ 3420181 h 3422961"/>
                <a:gd name="connsiteX57" fmla="*/ 427962 w 3541091"/>
                <a:gd name="connsiteY57" fmla="*/ 3179212 h 3422961"/>
                <a:gd name="connsiteX58" fmla="*/ 382519 w 3541091"/>
                <a:gd name="connsiteY58" fmla="*/ 3180675 h 3422961"/>
                <a:gd name="connsiteX59" fmla="*/ 388739 w 3541091"/>
                <a:gd name="connsiteY59" fmla="*/ 3422156 h 3422961"/>
                <a:gd name="connsiteX60" fmla="*/ 327491 w 3541091"/>
                <a:gd name="connsiteY60" fmla="*/ 3422961 h 3422961"/>
                <a:gd name="connsiteX61" fmla="*/ 325807 w 3541091"/>
                <a:gd name="connsiteY61" fmla="*/ 3181480 h 3422961"/>
                <a:gd name="connsiteX62" fmla="*/ 316075 w 3541091"/>
                <a:gd name="connsiteY62" fmla="*/ 3181480 h 3422961"/>
                <a:gd name="connsiteX63" fmla="*/ 93558 w 3541091"/>
                <a:gd name="connsiteY63" fmla="*/ 3171467 h 3422961"/>
                <a:gd name="connsiteX64" fmla="*/ 0 w 3541091"/>
                <a:gd name="connsiteY64" fmla="*/ 3160224 h 3422961"/>
                <a:gd name="connsiteX65" fmla="*/ 0 w 3541091"/>
                <a:gd name="connsiteY65" fmla="*/ 3111887 h 3422961"/>
                <a:gd name="connsiteX66" fmla="*/ 140867 w 3541091"/>
                <a:gd name="connsiteY66" fmla="*/ 3127066 h 3422961"/>
                <a:gd name="connsiteX67" fmla="*/ 909715 w 3541091"/>
                <a:gd name="connsiteY67" fmla="*/ 3075194 h 3422961"/>
                <a:gd name="connsiteX68" fmla="*/ 3272539 w 3541091"/>
                <a:gd name="connsiteY68" fmla="*/ 204741 h 34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41091" h="3422961">
                  <a:moveTo>
                    <a:pt x="3262947" y="0"/>
                  </a:moveTo>
                  <a:lnTo>
                    <a:pt x="3291543" y="0"/>
                  </a:lnTo>
                  <a:lnTo>
                    <a:pt x="3294489" y="43469"/>
                  </a:lnTo>
                  <a:lnTo>
                    <a:pt x="3535238" y="28834"/>
                  </a:lnTo>
                  <a:cubicBezTo>
                    <a:pt x="3535824" y="39079"/>
                    <a:pt x="3536554" y="49250"/>
                    <a:pt x="3537067" y="59495"/>
                  </a:cubicBezTo>
                  <a:lnTo>
                    <a:pt x="3538311" y="90082"/>
                  </a:lnTo>
                  <a:lnTo>
                    <a:pt x="3297342" y="99889"/>
                  </a:lnTo>
                  <a:cubicBezTo>
                    <a:pt x="3297928" y="114962"/>
                    <a:pt x="3298366" y="130109"/>
                    <a:pt x="3298806" y="145257"/>
                  </a:cubicBezTo>
                  <a:lnTo>
                    <a:pt x="3540287" y="139110"/>
                  </a:lnTo>
                  <a:lnTo>
                    <a:pt x="3541091" y="200286"/>
                  </a:lnTo>
                  <a:lnTo>
                    <a:pt x="3299610" y="201969"/>
                  </a:lnTo>
                  <a:lnTo>
                    <a:pt x="3299610" y="204896"/>
                  </a:lnTo>
                  <a:cubicBezTo>
                    <a:pt x="3299610" y="207164"/>
                    <a:pt x="3299610" y="209432"/>
                    <a:pt x="3299610" y="211701"/>
                  </a:cubicBezTo>
                  <a:cubicBezTo>
                    <a:pt x="3298437" y="360293"/>
                    <a:pt x="3286208" y="508591"/>
                    <a:pt x="3263022" y="655367"/>
                  </a:cubicBezTo>
                  <a:lnTo>
                    <a:pt x="3380689" y="673881"/>
                  </a:lnTo>
                  <a:cubicBezTo>
                    <a:pt x="3332866" y="978174"/>
                    <a:pt x="3239884" y="1273623"/>
                    <a:pt x="3104815" y="1550458"/>
                  </a:cubicBezTo>
                  <a:lnTo>
                    <a:pt x="2997685" y="1498284"/>
                  </a:lnTo>
                  <a:cubicBezTo>
                    <a:pt x="2851872" y="1797070"/>
                    <a:pt x="2657431" y="2069556"/>
                    <a:pt x="2422303" y="2304611"/>
                  </a:cubicBezTo>
                  <a:cubicBezTo>
                    <a:pt x="2389129" y="2337492"/>
                    <a:pt x="2355468" y="2369592"/>
                    <a:pt x="2321320" y="2400911"/>
                  </a:cubicBezTo>
                  <a:lnTo>
                    <a:pt x="2446964" y="2538701"/>
                  </a:lnTo>
                  <a:cubicBezTo>
                    <a:pt x="2379300" y="2600218"/>
                    <a:pt x="2309196" y="2658759"/>
                    <a:pt x="2236655" y="2714323"/>
                  </a:cubicBezTo>
                  <a:lnTo>
                    <a:pt x="2123231" y="2566215"/>
                  </a:lnTo>
                  <a:cubicBezTo>
                    <a:pt x="2085863" y="2594852"/>
                    <a:pt x="2047836" y="2622561"/>
                    <a:pt x="2009150" y="2649343"/>
                  </a:cubicBezTo>
                  <a:lnTo>
                    <a:pt x="2146721" y="2847723"/>
                  </a:lnTo>
                  <a:cubicBezTo>
                    <a:pt x="2058715" y="2908801"/>
                    <a:pt x="1967904" y="2965342"/>
                    <a:pt x="1874287" y="3017346"/>
                  </a:cubicBezTo>
                  <a:lnTo>
                    <a:pt x="1757205" y="2806454"/>
                  </a:lnTo>
                  <a:cubicBezTo>
                    <a:pt x="1546328" y="2923646"/>
                    <a:pt x="1321982" y="3014760"/>
                    <a:pt x="1089107" y="3077790"/>
                  </a:cubicBezTo>
                  <a:lnTo>
                    <a:pt x="1152185" y="3310709"/>
                  </a:lnTo>
                  <a:cubicBezTo>
                    <a:pt x="1132427" y="3316051"/>
                    <a:pt x="1112669" y="3321612"/>
                    <a:pt x="1092766" y="3326296"/>
                  </a:cubicBezTo>
                  <a:lnTo>
                    <a:pt x="1034224" y="3092131"/>
                  </a:lnTo>
                  <a:cubicBezTo>
                    <a:pt x="1019590" y="3095498"/>
                    <a:pt x="1004955" y="3099376"/>
                    <a:pt x="990320" y="3102816"/>
                  </a:cubicBezTo>
                  <a:lnTo>
                    <a:pt x="1045348" y="3337858"/>
                  </a:lnTo>
                  <a:cubicBezTo>
                    <a:pt x="1035396" y="3340345"/>
                    <a:pt x="1025371" y="3342468"/>
                    <a:pt x="1015346" y="3344662"/>
                  </a:cubicBezTo>
                  <a:lnTo>
                    <a:pt x="985344" y="3351176"/>
                  </a:lnTo>
                  <a:lnTo>
                    <a:pt x="934852" y="3115329"/>
                  </a:lnTo>
                  <a:lnTo>
                    <a:pt x="897459" y="3123085"/>
                  </a:lnTo>
                  <a:lnTo>
                    <a:pt x="890141" y="3124477"/>
                  </a:lnTo>
                  <a:lnTo>
                    <a:pt x="937047" y="3361127"/>
                  </a:lnTo>
                  <a:lnTo>
                    <a:pt x="876676" y="3372689"/>
                  </a:lnTo>
                  <a:lnTo>
                    <a:pt x="834235" y="3135013"/>
                  </a:lnTo>
                  <a:cubicBezTo>
                    <a:pt x="819380" y="3137282"/>
                    <a:pt x="804086" y="3139916"/>
                    <a:pt x="789451" y="3142330"/>
                  </a:cubicBezTo>
                  <a:lnTo>
                    <a:pt x="828234" y="3380372"/>
                  </a:lnTo>
                  <a:lnTo>
                    <a:pt x="797939" y="3385349"/>
                  </a:lnTo>
                  <a:lnTo>
                    <a:pt x="767498" y="3389666"/>
                  </a:lnTo>
                  <a:lnTo>
                    <a:pt x="733251" y="3150893"/>
                  </a:lnTo>
                  <a:lnTo>
                    <a:pt x="688248" y="3157039"/>
                  </a:lnTo>
                  <a:lnTo>
                    <a:pt x="718836" y="3396472"/>
                  </a:lnTo>
                  <a:lnTo>
                    <a:pt x="657880" y="3403789"/>
                  </a:lnTo>
                  <a:lnTo>
                    <a:pt x="631830" y="3163991"/>
                  </a:lnTo>
                  <a:lnTo>
                    <a:pt x="586606" y="3168602"/>
                  </a:lnTo>
                  <a:lnTo>
                    <a:pt x="608999" y="3408764"/>
                  </a:lnTo>
                  <a:cubicBezTo>
                    <a:pt x="588656" y="3410521"/>
                    <a:pt x="568312" y="3412497"/>
                    <a:pt x="547897" y="3414033"/>
                  </a:cubicBezTo>
                  <a:lnTo>
                    <a:pt x="529968" y="3173358"/>
                  </a:lnTo>
                  <a:cubicBezTo>
                    <a:pt x="514894" y="3174455"/>
                    <a:pt x="499747" y="3175480"/>
                    <a:pt x="484673" y="3176358"/>
                  </a:cubicBezTo>
                  <a:lnTo>
                    <a:pt x="498942" y="3417107"/>
                  </a:lnTo>
                  <a:cubicBezTo>
                    <a:pt x="488770" y="3417766"/>
                    <a:pt x="478526" y="3418497"/>
                    <a:pt x="468354" y="3419009"/>
                  </a:cubicBezTo>
                  <a:lnTo>
                    <a:pt x="437694" y="3420181"/>
                  </a:lnTo>
                  <a:lnTo>
                    <a:pt x="427962" y="3179212"/>
                  </a:lnTo>
                  <a:cubicBezTo>
                    <a:pt x="412838" y="3179797"/>
                    <a:pt x="397690" y="3180285"/>
                    <a:pt x="382519" y="3180675"/>
                  </a:cubicBezTo>
                  <a:lnTo>
                    <a:pt x="388739" y="3422156"/>
                  </a:lnTo>
                  <a:lnTo>
                    <a:pt x="327491" y="3422961"/>
                  </a:lnTo>
                  <a:lnTo>
                    <a:pt x="325807" y="3181480"/>
                  </a:lnTo>
                  <a:lnTo>
                    <a:pt x="316075" y="3181480"/>
                  </a:lnTo>
                  <a:cubicBezTo>
                    <a:pt x="241778" y="3180911"/>
                    <a:pt x="167554" y="3177569"/>
                    <a:pt x="93558" y="3171467"/>
                  </a:cubicBezTo>
                  <a:lnTo>
                    <a:pt x="0" y="3160224"/>
                  </a:lnTo>
                  <a:lnTo>
                    <a:pt x="0" y="3111887"/>
                  </a:lnTo>
                  <a:lnTo>
                    <a:pt x="140867" y="3127066"/>
                  </a:lnTo>
                  <a:cubicBezTo>
                    <a:pt x="393569" y="3143332"/>
                    <a:pt x="651706" y="3127028"/>
                    <a:pt x="909715" y="3075194"/>
                  </a:cubicBezTo>
                  <a:cubicBezTo>
                    <a:pt x="2303431" y="2795195"/>
                    <a:pt x="3267637" y="1572983"/>
                    <a:pt x="3272539" y="204741"/>
                  </a:cubicBezTo>
                  <a:close/>
                </a:path>
              </a:pathLst>
            </a:custGeom>
            <a:grpFill/>
            <a:ln w="5907" cap="flat">
              <a:noFill/>
              <a:prstDash val="solid"/>
              <a:miter/>
            </a:ln>
          </p:spPr>
          <p:txBody>
            <a:bodyPr rtlCol="0" anchor="ctr"/>
            <a:lstStyle/>
            <a:p>
              <a:endParaRPr lang="en-ID"/>
            </a:p>
          </p:txBody>
        </p:sp>
        <p:sp>
          <p:nvSpPr>
            <p:cNvPr id="199" name="Freeform: Shape 198"/>
            <p:cNvSpPr/>
            <p:nvPr/>
          </p:nvSpPr>
          <p:spPr>
            <a:xfrm>
              <a:off x="-1" y="1"/>
              <a:ext cx="1613947" cy="1505307"/>
            </a:xfrm>
            <a:custGeom>
              <a:avLst/>
              <a:gdLst>
                <a:gd name="connsiteX0" fmla="*/ 1561025 w 1613947"/>
                <a:gd name="connsiteY0" fmla="*/ 0 h 1505307"/>
                <a:gd name="connsiteX1" fmla="*/ 1592888 w 1613947"/>
                <a:gd name="connsiteY1" fmla="*/ 0 h 1505307"/>
                <a:gd name="connsiteX2" fmla="*/ 1613947 w 1613947"/>
                <a:gd name="connsiteY2" fmla="*/ 191284 h 1505307"/>
                <a:gd name="connsiteX3" fmla="*/ 1613947 w 1613947"/>
                <a:gd name="connsiteY3" fmla="*/ 204456 h 1505307"/>
                <a:gd name="connsiteX4" fmla="*/ 1613947 w 1613947"/>
                <a:gd name="connsiteY4" fmla="*/ 217555 h 1505307"/>
                <a:gd name="connsiteX5" fmla="*/ 1513843 w 1613947"/>
                <a:gd name="connsiteY5" fmla="*/ 693200 h 1505307"/>
                <a:gd name="connsiteX6" fmla="*/ 1028025 w 1613947"/>
                <a:gd name="connsiteY6" fmla="*/ 1283584 h 1505307"/>
                <a:gd name="connsiteX7" fmla="*/ 801838 w 1613947"/>
                <a:gd name="connsiteY7" fmla="*/ 1405130 h 1505307"/>
                <a:gd name="connsiteX8" fmla="*/ 557650 w 1613947"/>
                <a:gd name="connsiteY8" fmla="*/ 1479769 h 1505307"/>
                <a:gd name="connsiteX9" fmla="*/ 326340 w 1613947"/>
                <a:gd name="connsiteY9" fmla="*/ 1505307 h 1505307"/>
                <a:gd name="connsiteX10" fmla="*/ 313168 w 1613947"/>
                <a:gd name="connsiteY10" fmla="*/ 1505307 h 1505307"/>
                <a:gd name="connsiteX11" fmla="*/ 300070 w 1613947"/>
                <a:gd name="connsiteY11" fmla="*/ 1505307 h 1505307"/>
                <a:gd name="connsiteX12" fmla="*/ 68760 w 1613947"/>
                <a:gd name="connsiteY12" fmla="*/ 1479769 h 1505307"/>
                <a:gd name="connsiteX13" fmla="*/ 0 w 1613947"/>
                <a:gd name="connsiteY13" fmla="*/ 1462408 h 1505307"/>
                <a:gd name="connsiteX14" fmla="*/ 0 w 1613947"/>
                <a:gd name="connsiteY14" fmla="*/ 1427364 h 1505307"/>
                <a:gd name="connsiteX15" fmla="*/ 131833 w 1613947"/>
                <a:gd name="connsiteY15" fmla="*/ 1456836 h 1505307"/>
                <a:gd name="connsiteX16" fmla="*/ 1010683 w 1613947"/>
                <a:gd name="connsiteY16" fmla="*/ 1256948 h 1505307"/>
                <a:gd name="connsiteX17" fmla="*/ 1366099 w 1613947"/>
                <a:gd name="connsiteY17" fmla="*/ 901458 h 1505307"/>
                <a:gd name="connsiteX18" fmla="*/ 1566090 w 1613947"/>
                <a:gd name="connsiteY18" fmla="*/ 22646 h 15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3947" h="1505307">
                  <a:moveTo>
                    <a:pt x="1561025" y="0"/>
                  </a:moveTo>
                  <a:lnTo>
                    <a:pt x="1592888" y="0"/>
                  </a:lnTo>
                  <a:lnTo>
                    <a:pt x="1613947" y="191284"/>
                  </a:lnTo>
                  <a:cubicBezTo>
                    <a:pt x="1613947" y="195675"/>
                    <a:pt x="1613947" y="200066"/>
                    <a:pt x="1613947" y="204456"/>
                  </a:cubicBezTo>
                  <a:cubicBezTo>
                    <a:pt x="1613947" y="208847"/>
                    <a:pt x="1613947" y="213164"/>
                    <a:pt x="1613947" y="217555"/>
                  </a:cubicBezTo>
                  <a:cubicBezTo>
                    <a:pt x="1610616" y="380969"/>
                    <a:pt x="1576661" y="542306"/>
                    <a:pt x="1513843" y="693200"/>
                  </a:cubicBezTo>
                  <a:cubicBezTo>
                    <a:pt x="1413374" y="933420"/>
                    <a:pt x="1244412" y="1138750"/>
                    <a:pt x="1028025" y="1283584"/>
                  </a:cubicBezTo>
                  <a:cubicBezTo>
                    <a:pt x="956780" y="1331390"/>
                    <a:pt x="881022" y="1372099"/>
                    <a:pt x="801838" y="1405130"/>
                  </a:cubicBezTo>
                  <a:cubicBezTo>
                    <a:pt x="723097" y="1437983"/>
                    <a:pt x="641303" y="1462983"/>
                    <a:pt x="557650" y="1479769"/>
                  </a:cubicBezTo>
                  <a:cubicBezTo>
                    <a:pt x="481447" y="1495065"/>
                    <a:pt x="404044" y="1503610"/>
                    <a:pt x="326340" y="1505307"/>
                  </a:cubicBezTo>
                  <a:lnTo>
                    <a:pt x="313168" y="1505307"/>
                  </a:lnTo>
                  <a:cubicBezTo>
                    <a:pt x="308850" y="1505307"/>
                    <a:pt x="304460" y="1505307"/>
                    <a:pt x="300070" y="1505307"/>
                  </a:cubicBezTo>
                  <a:cubicBezTo>
                    <a:pt x="222366" y="1503614"/>
                    <a:pt x="144962" y="1495068"/>
                    <a:pt x="68760" y="1479769"/>
                  </a:cubicBezTo>
                  <a:lnTo>
                    <a:pt x="0" y="1462408"/>
                  </a:lnTo>
                  <a:lnTo>
                    <a:pt x="0" y="1427364"/>
                  </a:lnTo>
                  <a:lnTo>
                    <a:pt x="131833" y="1456836"/>
                  </a:lnTo>
                  <a:cubicBezTo>
                    <a:pt x="433276" y="1501255"/>
                    <a:pt x="747458" y="1434626"/>
                    <a:pt x="1010683" y="1256948"/>
                  </a:cubicBezTo>
                  <a:cubicBezTo>
                    <a:pt x="1151219" y="1162782"/>
                    <a:pt x="1271962" y="1042014"/>
                    <a:pt x="1366099" y="901458"/>
                  </a:cubicBezTo>
                  <a:cubicBezTo>
                    <a:pt x="1543869" y="638279"/>
                    <a:pt x="1610533" y="324086"/>
                    <a:pt x="1566090" y="22646"/>
                  </a:cubicBezTo>
                  <a:close/>
                </a:path>
              </a:pathLst>
            </a:custGeom>
            <a:grpFill/>
            <a:ln w="5907" cap="flat">
              <a:noFill/>
              <a:prstDash val="solid"/>
              <a:miter/>
            </a:ln>
          </p:spPr>
          <p:txBody>
            <a:bodyPr rtlCol="0" anchor="ctr"/>
            <a:lstStyle/>
            <a:p>
              <a:endParaRPr lang="en-ID"/>
            </a:p>
          </p:txBody>
        </p:sp>
        <p:sp>
          <p:nvSpPr>
            <p:cNvPr id="200" name="Freeform: Shape 199"/>
            <p:cNvSpPr/>
            <p:nvPr/>
          </p:nvSpPr>
          <p:spPr>
            <a:xfrm>
              <a:off x="7346" y="0"/>
              <a:ext cx="1899010" cy="1797355"/>
            </a:xfrm>
            <a:custGeom>
              <a:avLst/>
              <a:gdLst>
                <a:gd name="connsiteX0" fmla="*/ 1704990 w 1899010"/>
                <a:gd name="connsiteY0" fmla="*/ 0 h 1797355"/>
                <a:gd name="connsiteX1" fmla="*/ 1727530 w 1899010"/>
                <a:gd name="connsiteY1" fmla="*/ 0 h 1797355"/>
                <a:gd name="connsiteX2" fmla="*/ 1744755 w 1899010"/>
                <a:gd name="connsiteY2" fmla="*/ 192091 h 1797355"/>
                <a:gd name="connsiteX3" fmla="*/ 1744755 w 1899010"/>
                <a:gd name="connsiteY3" fmla="*/ 204896 h 1797355"/>
                <a:gd name="connsiteX4" fmla="*/ 1744755 w 1899010"/>
                <a:gd name="connsiteY4" fmla="*/ 217336 h 1797355"/>
                <a:gd name="connsiteX5" fmla="*/ 1738682 w 1899010"/>
                <a:gd name="connsiteY5" fmla="*/ 323880 h 1797355"/>
                <a:gd name="connsiteX6" fmla="*/ 1720900 w 1899010"/>
                <a:gd name="connsiteY6" fmla="*/ 453110 h 1797355"/>
                <a:gd name="connsiteX7" fmla="*/ 1714753 w 1899010"/>
                <a:gd name="connsiteY7" fmla="*/ 485014 h 1797355"/>
                <a:gd name="connsiteX8" fmla="*/ 1707874 w 1899010"/>
                <a:gd name="connsiteY8" fmla="*/ 516699 h 1797355"/>
                <a:gd name="connsiteX9" fmla="*/ 1700557 w 1899010"/>
                <a:gd name="connsiteY9" fmla="*/ 548238 h 1797355"/>
                <a:gd name="connsiteX10" fmla="*/ 1692141 w 1899010"/>
                <a:gd name="connsiteY10" fmla="*/ 579484 h 1797355"/>
                <a:gd name="connsiteX11" fmla="*/ 1651676 w 1899010"/>
                <a:gd name="connsiteY11" fmla="*/ 702566 h 1797355"/>
                <a:gd name="connsiteX12" fmla="*/ 1777612 w 1899010"/>
                <a:gd name="connsiteY12" fmla="*/ 750351 h 1797355"/>
                <a:gd name="connsiteX13" fmla="*/ 1821516 w 1899010"/>
                <a:gd name="connsiteY13" fmla="*/ 615707 h 1797355"/>
                <a:gd name="connsiteX14" fmla="*/ 1830737 w 1899010"/>
                <a:gd name="connsiteY14" fmla="*/ 581460 h 1797355"/>
                <a:gd name="connsiteX15" fmla="*/ 1839152 w 1899010"/>
                <a:gd name="connsiteY15" fmla="*/ 546994 h 1797355"/>
                <a:gd name="connsiteX16" fmla="*/ 1846470 w 1899010"/>
                <a:gd name="connsiteY16" fmla="*/ 512382 h 1797355"/>
                <a:gd name="connsiteX17" fmla="*/ 1853201 w 1899010"/>
                <a:gd name="connsiteY17" fmla="*/ 477477 h 1797355"/>
                <a:gd name="connsiteX18" fmla="*/ 1872594 w 1899010"/>
                <a:gd name="connsiteY18" fmla="*/ 336247 h 1797355"/>
                <a:gd name="connsiteX19" fmla="*/ 1879400 w 1899010"/>
                <a:gd name="connsiteY19" fmla="*/ 204531 h 1797355"/>
                <a:gd name="connsiteX20" fmla="*/ 1862560 w 1899010"/>
                <a:gd name="connsiteY20" fmla="*/ 0 h 1797355"/>
                <a:gd name="connsiteX21" fmla="*/ 1882602 w 1899010"/>
                <a:gd name="connsiteY21" fmla="*/ 0 h 1797355"/>
                <a:gd name="connsiteX22" fmla="*/ 1888707 w 1899010"/>
                <a:gd name="connsiteY22" fmla="*/ 37173 h 1797355"/>
                <a:gd name="connsiteX23" fmla="*/ 1899010 w 1899010"/>
                <a:gd name="connsiteY23" fmla="*/ 192456 h 1797355"/>
                <a:gd name="connsiteX24" fmla="*/ 1899010 w 1899010"/>
                <a:gd name="connsiteY24" fmla="*/ 204531 h 1797355"/>
                <a:gd name="connsiteX25" fmla="*/ 1899010 w 1899010"/>
                <a:gd name="connsiteY25" fmla="*/ 216531 h 1797355"/>
                <a:gd name="connsiteX26" fmla="*/ 1627747 w 1899010"/>
                <a:gd name="connsiteY26" fmla="*/ 1082058 h 1797355"/>
                <a:gd name="connsiteX27" fmla="*/ 1183714 w 1899010"/>
                <a:gd name="connsiteY27" fmla="*/ 1526164 h 1797355"/>
                <a:gd name="connsiteX28" fmla="*/ 907181 w 1899010"/>
                <a:gd name="connsiteY28" fmla="*/ 1674712 h 1797355"/>
                <a:gd name="connsiteX29" fmla="*/ 608110 w 1899010"/>
                <a:gd name="connsiteY29" fmla="*/ 1766109 h 1797355"/>
                <a:gd name="connsiteX30" fmla="*/ 318187 w 1899010"/>
                <a:gd name="connsiteY30" fmla="*/ 1797355 h 1797355"/>
                <a:gd name="connsiteX31" fmla="*/ 306114 w 1899010"/>
                <a:gd name="connsiteY31" fmla="*/ 1797355 h 1797355"/>
                <a:gd name="connsiteX32" fmla="*/ 294112 w 1899010"/>
                <a:gd name="connsiteY32" fmla="*/ 1797355 h 1797355"/>
                <a:gd name="connsiteX33" fmla="*/ 4189 w 1899010"/>
                <a:gd name="connsiteY33" fmla="*/ 1766109 h 1797355"/>
                <a:gd name="connsiteX34" fmla="*/ 0 w 1899010"/>
                <a:gd name="connsiteY34" fmla="*/ 1765052 h 1797355"/>
                <a:gd name="connsiteX35" fmla="*/ 0 w 1899010"/>
                <a:gd name="connsiteY35" fmla="*/ 1745140 h 1797355"/>
                <a:gd name="connsiteX36" fmla="*/ 33166 w 1899010"/>
                <a:gd name="connsiteY36" fmla="*/ 1751620 h 1797355"/>
                <a:gd name="connsiteX37" fmla="*/ 174396 w 1899010"/>
                <a:gd name="connsiteY37" fmla="*/ 1771012 h 1797355"/>
                <a:gd name="connsiteX38" fmla="*/ 306114 w 1899010"/>
                <a:gd name="connsiteY38" fmla="*/ 1777817 h 1797355"/>
                <a:gd name="connsiteX39" fmla="*/ 763170 w 1899010"/>
                <a:gd name="connsiteY39" fmla="*/ 1706689 h 1797355"/>
                <a:gd name="connsiteX40" fmla="*/ 722997 w 1899010"/>
                <a:gd name="connsiteY40" fmla="*/ 1578119 h 1797355"/>
                <a:gd name="connsiteX41" fmla="*/ 318553 w 1899010"/>
                <a:gd name="connsiteY41" fmla="*/ 1643466 h 1797355"/>
                <a:gd name="connsiteX42" fmla="*/ 305747 w 1899010"/>
                <a:gd name="connsiteY42" fmla="*/ 1643466 h 1797355"/>
                <a:gd name="connsiteX43" fmla="*/ 293308 w 1899010"/>
                <a:gd name="connsiteY43" fmla="*/ 1643466 h 1797355"/>
                <a:gd name="connsiteX44" fmla="*/ 186763 w 1899010"/>
                <a:gd name="connsiteY44" fmla="*/ 1637319 h 1797355"/>
                <a:gd name="connsiteX45" fmla="*/ 57533 w 1899010"/>
                <a:gd name="connsiteY45" fmla="*/ 1619610 h 1797355"/>
                <a:gd name="connsiteX46" fmla="*/ 25629 w 1899010"/>
                <a:gd name="connsiteY46" fmla="*/ 1613463 h 1797355"/>
                <a:gd name="connsiteX47" fmla="*/ 0 w 1899010"/>
                <a:gd name="connsiteY47" fmla="*/ 1607899 h 1797355"/>
                <a:gd name="connsiteX48" fmla="*/ 0 w 1899010"/>
                <a:gd name="connsiteY48" fmla="*/ 1578993 h 1797355"/>
                <a:gd name="connsiteX49" fmla="*/ 85614 w 1899010"/>
                <a:gd name="connsiteY49" fmla="*/ 1600214 h 1797355"/>
                <a:gd name="connsiteX50" fmla="*/ 305235 w 1899010"/>
                <a:gd name="connsiteY50" fmla="*/ 1619829 h 1797355"/>
                <a:gd name="connsiteX51" fmla="*/ 340579 w 1899010"/>
                <a:gd name="connsiteY51" fmla="*/ 1619025 h 1797355"/>
                <a:gd name="connsiteX52" fmla="*/ 363703 w 1899010"/>
                <a:gd name="connsiteY52" fmla="*/ 1618220 h 1797355"/>
                <a:gd name="connsiteX53" fmla="*/ 386681 w 1899010"/>
                <a:gd name="connsiteY53" fmla="*/ 1616683 h 1797355"/>
                <a:gd name="connsiteX54" fmla="*/ 398168 w 1899010"/>
                <a:gd name="connsiteY54" fmla="*/ 1616025 h 1797355"/>
                <a:gd name="connsiteX55" fmla="*/ 409657 w 1899010"/>
                <a:gd name="connsiteY55" fmla="*/ 1614999 h 1797355"/>
                <a:gd name="connsiteX56" fmla="*/ 432488 w 1899010"/>
                <a:gd name="connsiteY56" fmla="*/ 1613023 h 1797355"/>
                <a:gd name="connsiteX57" fmla="*/ 443904 w 1899010"/>
                <a:gd name="connsiteY57" fmla="*/ 1611854 h 1797355"/>
                <a:gd name="connsiteX58" fmla="*/ 455246 w 1899010"/>
                <a:gd name="connsiteY58" fmla="*/ 1610463 h 1797355"/>
                <a:gd name="connsiteX59" fmla="*/ 466588 w 1899010"/>
                <a:gd name="connsiteY59" fmla="*/ 1609219 h 1797355"/>
                <a:gd name="connsiteX60" fmla="*/ 477930 w 1899010"/>
                <a:gd name="connsiteY60" fmla="*/ 1607829 h 1797355"/>
                <a:gd name="connsiteX61" fmla="*/ 523080 w 1899010"/>
                <a:gd name="connsiteY61" fmla="*/ 1601096 h 1797355"/>
                <a:gd name="connsiteX62" fmla="*/ 545545 w 1899010"/>
                <a:gd name="connsiteY62" fmla="*/ 1597363 h 1797355"/>
                <a:gd name="connsiteX63" fmla="*/ 567498 w 1899010"/>
                <a:gd name="connsiteY63" fmla="*/ 1593047 h 1797355"/>
                <a:gd name="connsiteX64" fmla="*/ 578695 w 1899010"/>
                <a:gd name="connsiteY64" fmla="*/ 1590997 h 1797355"/>
                <a:gd name="connsiteX65" fmla="*/ 589817 w 1899010"/>
                <a:gd name="connsiteY65" fmla="*/ 1588510 h 1797355"/>
                <a:gd name="connsiteX66" fmla="*/ 611770 w 1899010"/>
                <a:gd name="connsiteY66" fmla="*/ 1583754 h 1797355"/>
                <a:gd name="connsiteX67" fmla="*/ 633722 w 1899010"/>
                <a:gd name="connsiteY67" fmla="*/ 1578338 h 1797355"/>
                <a:gd name="connsiteX68" fmla="*/ 655675 w 1899010"/>
                <a:gd name="connsiteY68" fmla="*/ 1572777 h 1797355"/>
                <a:gd name="connsiteX69" fmla="*/ 827566 w 1899010"/>
                <a:gd name="connsiteY69" fmla="*/ 1515333 h 1797355"/>
                <a:gd name="connsiteX70" fmla="*/ 910694 w 1899010"/>
                <a:gd name="connsiteY70" fmla="*/ 1478746 h 1797355"/>
                <a:gd name="connsiteX71" fmla="*/ 931036 w 1899010"/>
                <a:gd name="connsiteY71" fmla="*/ 1468574 h 1797355"/>
                <a:gd name="connsiteX72" fmla="*/ 941281 w 1899010"/>
                <a:gd name="connsiteY72" fmla="*/ 1463525 h 1797355"/>
                <a:gd name="connsiteX73" fmla="*/ 951306 w 1899010"/>
                <a:gd name="connsiteY73" fmla="*/ 1458183 h 1797355"/>
                <a:gd name="connsiteX74" fmla="*/ 971503 w 1899010"/>
                <a:gd name="connsiteY74" fmla="*/ 1447573 h 1797355"/>
                <a:gd name="connsiteX75" fmla="*/ 991334 w 1899010"/>
                <a:gd name="connsiteY75" fmla="*/ 1436377 h 1797355"/>
                <a:gd name="connsiteX76" fmla="*/ 1056680 w 1899010"/>
                <a:gd name="connsiteY76" fmla="*/ 1552069 h 1797355"/>
                <a:gd name="connsiteX77" fmla="*/ 1195129 w 1899010"/>
                <a:gd name="connsiteY77" fmla="*/ 1464257 h 1797355"/>
                <a:gd name="connsiteX78" fmla="*/ 1323846 w 1899010"/>
                <a:gd name="connsiteY78" fmla="*/ 1361810 h 1797355"/>
                <a:gd name="connsiteX79" fmla="*/ 1546522 w 1899010"/>
                <a:gd name="connsiteY79" fmla="*/ 1119964 h 1797355"/>
                <a:gd name="connsiteX80" fmla="*/ 1439977 w 1899010"/>
                <a:gd name="connsiteY80" fmla="*/ 1040641 h 1797355"/>
                <a:gd name="connsiteX81" fmla="*/ 1504371 w 1899010"/>
                <a:gd name="connsiteY81" fmla="*/ 946390 h 1797355"/>
                <a:gd name="connsiteX82" fmla="*/ 1511689 w 1899010"/>
                <a:gd name="connsiteY82" fmla="*/ 934388 h 1797355"/>
                <a:gd name="connsiteX83" fmla="*/ 1515495 w 1899010"/>
                <a:gd name="connsiteY83" fmla="*/ 928315 h 1797355"/>
                <a:gd name="connsiteX84" fmla="*/ 1519080 w 1899010"/>
                <a:gd name="connsiteY84" fmla="*/ 922169 h 1797355"/>
                <a:gd name="connsiteX85" fmla="*/ 1533715 w 1899010"/>
                <a:gd name="connsiteY85" fmla="*/ 897728 h 1797355"/>
                <a:gd name="connsiteX86" fmla="*/ 1547545 w 1899010"/>
                <a:gd name="connsiteY86" fmla="*/ 872848 h 1797355"/>
                <a:gd name="connsiteX87" fmla="*/ 1554278 w 1899010"/>
                <a:gd name="connsiteY87" fmla="*/ 860334 h 1797355"/>
                <a:gd name="connsiteX88" fmla="*/ 1560864 w 1899010"/>
                <a:gd name="connsiteY88" fmla="*/ 847748 h 1797355"/>
                <a:gd name="connsiteX89" fmla="*/ 1609452 w 1899010"/>
                <a:gd name="connsiteY89" fmla="*/ 745301 h 1797355"/>
                <a:gd name="connsiteX90" fmla="*/ 1649333 w 1899010"/>
                <a:gd name="connsiteY90" fmla="*/ 639490 h 1797355"/>
                <a:gd name="connsiteX91" fmla="*/ 1721998 w 1899010"/>
                <a:gd name="connsiteY91" fmla="*/ 205774 h 1797355"/>
                <a:gd name="connsiteX92" fmla="*/ 1721193 w 1899010"/>
                <a:gd name="connsiteY92" fmla="*/ 170430 h 1797355"/>
                <a:gd name="connsiteX93" fmla="*/ 1720387 w 1899010"/>
                <a:gd name="connsiteY93" fmla="*/ 147306 h 1797355"/>
                <a:gd name="connsiteX94" fmla="*/ 1718850 w 1899010"/>
                <a:gd name="connsiteY94" fmla="*/ 124329 h 1797355"/>
                <a:gd name="connsiteX95" fmla="*/ 1718192 w 1899010"/>
                <a:gd name="connsiteY95" fmla="*/ 112840 h 1797355"/>
                <a:gd name="connsiteX96" fmla="*/ 1717168 w 1899010"/>
                <a:gd name="connsiteY96" fmla="*/ 101426 h 1797355"/>
                <a:gd name="connsiteX97" fmla="*/ 1715192 w 1899010"/>
                <a:gd name="connsiteY97" fmla="*/ 78522 h 1797355"/>
                <a:gd name="connsiteX98" fmla="*/ 1713948 w 1899010"/>
                <a:gd name="connsiteY98" fmla="*/ 67106 h 1797355"/>
                <a:gd name="connsiteX99" fmla="*/ 1712631 w 1899010"/>
                <a:gd name="connsiteY99" fmla="*/ 55763 h 1797355"/>
                <a:gd name="connsiteX100" fmla="*/ 1711386 w 1899010"/>
                <a:gd name="connsiteY100" fmla="*/ 44421 h 1797355"/>
                <a:gd name="connsiteX101" fmla="*/ 1709923 w 1899010"/>
                <a:gd name="connsiteY101" fmla="*/ 33078 h 17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899010" h="1797355">
                  <a:moveTo>
                    <a:pt x="1704990" y="0"/>
                  </a:moveTo>
                  <a:lnTo>
                    <a:pt x="1727530" y="0"/>
                  </a:lnTo>
                  <a:lnTo>
                    <a:pt x="1744755" y="192091"/>
                  </a:lnTo>
                  <a:cubicBezTo>
                    <a:pt x="1744755" y="196408"/>
                    <a:pt x="1744755" y="200725"/>
                    <a:pt x="1744755" y="204896"/>
                  </a:cubicBezTo>
                  <a:cubicBezTo>
                    <a:pt x="1744755" y="209067"/>
                    <a:pt x="1744755" y="213165"/>
                    <a:pt x="1744755" y="217336"/>
                  </a:cubicBezTo>
                  <a:cubicBezTo>
                    <a:pt x="1744097" y="253119"/>
                    <a:pt x="1741902" y="288610"/>
                    <a:pt x="1738682" y="323880"/>
                  </a:cubicBezTo>
                  <a:cubicBezTo>
                    <a:pt x="1734681" y="367396"/>
                    <a:pt x="1728754" y="410472"/>
                    <a:pt x="1720900" y="453110"/>
                  </a:cubicBezTo>
                  <a:cubicBezTo>
                    <a:pt x="1718777" y="463720"/>
                    <a:pt x="1717168" y="474477"/>
                    <a:pt x="1714753" y="485014"/>
                  </a:cubicBezTo>
                  <a:cubicBezTo>
                    <a:pt x="1712338" y="495551"/>
                    <a:pt x="1710142" y="506236"/>
                    <a:pt x="1707874" y="516699"/>
                  </a:cubicBezTo>
                  <a:cubicBezTo>
                    <a:pt x="1705606" y="527163"/>
                    <a:pt x="1703190" y="537775"/>
                    <a:pt x="1700557" y="548238"/>
                  </a:cubicBezTo>
                  <a:cubicBezTo>
                    <a:pt x="1697923" y="558702"/>
                    <a:pt x="1694776" y="569020"/>
                    <a:pt x="1692141" y="579484"/>
                  </a:cubicBezTo>
                  <a:cubicBezTo>
                    <a:pt x="1680482" y="621147"/>
                    <a:pt x="1666994" y="662174"/>
                    <a:pt x="1651676" y="702566"/>
                  </a:cubicBezTo>
                  <a:lnTo>
                    <a:pt x="1777612" y="750351"/>
                  </a:lnTo>
                  <a:cubicBezTo>
                    <a:pt x="1794149" y="706103"/>
                    <a:pt x="1808784" y="661222"/>
                    <a:pt x="1821516" y="615707"/>
                  </a:cubicBezTo>
                  <a:cubicBezTo>
                    <a:pt x="1824444" y="604292"/>
                    <a:pt x="1828030" y="592949"/>
                    <a:pt x="1830737" y="581460"/>
                  </a:cubicBezTo>
                  <a:cubicBezTo>
                    <a:pt x="1833445" y="569972"/>
                    <a:pt x="1836957" y="558556"/>
                    <a:pt x="1839152" y="546994"/>
                  </a:cubicBezTo>
                  <a:cubicBezTo>
                    <a:pt x="1841347" y="535432"/>
                    <a:pt x="1844055" y="524017"/>
                    <a:pt x="1846470" y="512382"/>
                  </a:cubicBezTo>
                  <a:cubicBezTo>
                    <a:pt x="1848885" y="500747"/>
                    <a:pt x="1850861" y="489112"/>
                    <a:pt x="1853201" y="477477"/>
                  </a:cubicBezTo>
                  <a:cubicBezTo>
                    <a:pt x="1861691" y="430888"/>
                    <a:pt x="1868154" y="383812"/>
                    <a:pt x="1872594" y="336247"/>
                  </a:cubicBezTo>
                  <a:cubicBezTo>
                    <a:pt x="1876618" y="292341"/>
                    <a:pt x="1879400" y="248435"/>
                    <a:pt x="1879400" y="204531"/>
                  </a:cubicBezTo>
                  <a:lnTo>
                    <a:pt x="1862560" y="0"/>
                  </a:lnTo>
                  <a:lnTo>
                    <a:pt x="1882602" y="0"/>
                  </a:lnTo>
                  <a:lnTo>
                    <a:pt x="1888707" y="37173"/>
                  </a:lnTo>
                  <a:cubicBezTo>
                    <a:pt x="1894621" y="88525"/>
                    <a:pt x="1898079" y="140340"/>
                    <a:pt x="1899010" y="192456"/>
                  </a:cubicBezTo>
                  <a:lnTo>
                    <a:pt x="1899010" y="204531"/>
                  </a:lnTo>
                  <a:lnTo>
                    <a:pt x="1899010" y="216531"/>
                  </a:lnTo>
                  <a:cubicBezTo>
                    <a:pt x="1894068" y="525181"/>
                    <a:pt x="1799852" y="825798"/>
                    <a:pt x="1627747" y="1082058"/>
                  </a:cubicBezTo>
                  <a:cubicBezTo>
                    <a:pt x="1510107" y="1257628"/>
                    <a:pt x="1359264" y="1408495"/>
                    <a:pt x="1183714" y="1526164"/>
                  </a:cubicBezTo>
                  <a:cubicBezTo>
                    <a:pt x="1096609" y="1584595"/>
                    <a:pt x="1003990" y="1634348"/>
                    <a:pt x="907181" y="1674712"/>
                  </a:cubicBezTo>
                  <a:cubicBezTo>
                    <a:pt x="810744" y="1714954"/>
                    <a:pt x="710567" y="1745568"/>
                    <a:pt x="608110" y="1766109"/>
                  </a:cubicBezTo>
                  <a:cubicBezTo>
                    <a:pt x="512617" y="1785298"/>
                    <a:pt x="415576" y="1795757"/>
                    <a:pt x="318187" y="1797355"/>
                  </a:cubicBezTo>
                  <a:lnTo>
                    <a:pt x="306114" y="1797355"/>
                  </a:lnTo>
                  <a:lnTo>
                    <a:pt x="294112" y="1797355"/>
                  </a:lnTo>
                  <a:cubicBezTo>
                    <a:pt x="196723" y="1795756"/>
                    <a:pt x="99682" y="1785298"/>
                    <a:pt x="4189" y="1766109"/>
                  </a:cubicBezTo>
                  <a:lnTo>
                    <a:pt x="0" y="1765052"/>
                  </a:lnTo>
                  <a:lnTo>
                    <a:pt x="0" y="1745140"/>
                  </a:lnTo>
                  <a:lnTo>
                    <a:pt x="33166" y="1751620"/>
                  </a:lnTo>
                  <a:cubicBezTo>
                    <a:pt x="79853" y="1760108"/>
                    <a:pt x="126929" y="1766572"/>
                    <a:pt x="174396" y="1771012"/>
                  </a:cubicBezTo>
                  <a:cubicBezTo>
                    <a:pt x="218302" y="1774963"/>
                    <a:pt x="262208" y="1777817"/>
                    <a:pt x="306114" y="1777817"/>
                  </a:cubicBezTo>
                  <a:cubicBezTo>
                    <a:pt x="461124" y="1776582"/>
                    <a:pt x="615116" y="1752617"/>
                    <a:pt x="763170" y="1706689"/>
                  </a:cubicBezTo>
                  <a:lnTo>
                    <a:pt x="722997" y="1578119"/>
                  </a:lnTo>
                  <a:cubicBezTo>
                    <a:pt x="591967" y="1618987"/>
                    <a:pt x="455786" y="1640991"/>
                    <a:pt x="318553" y="1643466"/>
                  </a:cubicBezTo>
                  <a:lnTo>
                    <a:pt x="305747" y="1643466"/>
                  </a:lnTo>
                  <a:lnTo>
                    <a:pt x="293308" y="1643466"/>
                  </a:lnTo>
                  <a:cubicBezTo>
                    <a:pt x="257524" y="1642734"/>
                    <a:pt x="222035" y="1640538"/>
                    <a:pt x="186763" y="1637319"/>
                  </a:cubicBezTo>
                  <a:cubicBezTo>
                    <a:pt x="143297" y="1633269"/>
                    <a:pt x="100220" y="1627367"/>
                    <a:pt x="57533" y="1619610"/>
                  </a:cubicBezTo>
                  <a:cubicBezTo>
                    <a:pt x="46923" y="1617415"/>
                    <a:pt x="36166" y="1615877"/>
                    <a:pt x="25629" y="1613463"/>
                  </a:cubicBezTo>
                  <a:lnTo>
                    <a:pt x="0" y="1607899"/>
                  </a:lnTo>
                  <a:lnTo>
                    <a:pt x="0" y="1578993"/>
                  </a:lnTo>
                  <a:lnTo>
                    <a:pt x="85614" y="1600214"/>
                  </a:lnTo>
                  <a:cubicBezTo>
                    <a:pt x="158102" y="1612360"/>
                    <a:pt x="231524" y="1618935"/>
                    <a:pt x="305235" y="1619829"/>
                  </a:cubicBezTo>
                  <a:cubicBezTo>
                    <a:pt x="317016" y="1619683"/>
                    <a:pt x="328871" y="1619756"/>
                    <a:pt x="340579" y="1619025"/>
                  </a:cubicBezTo>
                  <a:lnTo>
                    <a:pt x="363703" y="1618220"/>
                  </a:lnTo>
                  <a:lnTo>
                    <a:pt x="386681" y="1616683"/>
                  </a:lnTo>
                  <a:lnTo>
                    <a:pt x="398168" y="1616025"/>
                  </a:lnTo>
                  <a:cubicBezTo>
                    <a:pt x="402339" y="1615877"/>
                    <a:pt x="405779" y="1614999"/>
                    <a:pt x="409657" y="1614999"/>
                  </a:cubicBezTo>
                  <a:lnTo>
                    <a:pt x="432488" y="1613023"/>
                  </a:lnTo>
                  <a:cubicBezTo>
                    <a:pt x="436586" y="1612805"/>
                    <a:pt x="440098" y="1612292"/>
                    <a:pt x="443904" y="1611854"/>
                  </a:cubicBezTo>
                  <a:lnTo>
                    <a:pt x="455246" y="1610463"/>
                  </a:lnTo>
                  <a:lnTo>
                    <a:pt x="466588" y="1609219"/>
                  </a:lnTo>
                  <a:cubicBezTo>
                    <a:pt x="470614" y="1608853"/>
                    <a:pt x="474199" y="1608414"/>
                    <a:pt x="477930" y="1607829"/>
                  </a:cubicBezTo>
                  <a:cubicBezTo>
                    <a:pt x="493004" y="1605488"/>
                    <a:pt x="508444" y="1603950"/>
                    <a:pt x="523080" y="1601096"/>
                  </a:cubicBezTo>
                  <a:lnTo>
                    <a:pt x="545545" y="1597363"/>
                  </a:lnTo>
                  <a:lnTo>
                    <a:pt x="567498" y="1593047"/>
                  </a:lnTo>
                  <a:lnTo>
                    <a:pt x="578695" y="1590997"/>
                  </a:lnTo>
                  <a:lnTo>
                    <a:pt x="589817" y="1588510"/>
                  </a:lnTo>
                  <a:cubicBezTo>
                    <a:pt x="597134" y="1586827"/>
                    <a:pt x="604452" y="1585290"/>
                    <a:pt x="611770" y="1583754"/>
                  </a:cubicBezTo>
                  <a:lnTo>
                    <a:pt x="633722" y="1578338"/>
                  </a:lnTo>
                  <a:cubicBezTo>
                    <a:pt x="641040" y="1576509"/>
                    <a:pt x="648358" y="1574899"/>
                    <a:pt x="655675" y="1572777"/>
                  </a:cubicBezTo>
                  <a:cubicBezTo>
                    <a:pt x="714158" y="1557381"/>
                    <a:pt x="771577" y="1538193"/>
                    <a:pt x="827566" y="1515333"/>
                  </a:cubicBezTo>
                  <a:cubicBezTo>
                    <a:pt x="855812" y="1504504"/>
                    <a:pt x="883180" y="1491552"/>
                    <a:pt x="910694" y="1478746"/>
                  </a:cubicBezTo>
                  <a:lnTo>
                    <a:pt x="931036" y="1468574"/>
                  </a:lnTo>
                  <a:cubicBezTo>
                    <a:pt x="934476" y="1466891"/>
                    <a:pt x="937916" y="1465282"/>
                    <a:pt x="941281" y="1463525"/>
                  </a:cubicBezTo>
                  <a:lnTo>
                    <a:pt x="951306" y="1458183"/>
                  </a:lnTo>
                  <a:lnTo>
                    <a:pt x="971503" y="1447573"/>
                  </a:lnTo>
                  <a:cubicBezTo>
                    <a:pt x="978089" y="1443694"/>
                    <a:pt x="984676" y="1440035"/>
                    <a:pt x="991334" y="1436377"/>
                  </a:cubicBezTo>
                  <a:lnTo>
                    <a:pt x="1056680" y="1552069"/>
                  </a:lnTo>
                  <a:cubicBezTo>
                    <a:pt x="1104327" y="1525226"/>
                    <a:pt x="1150538" y="1495916"/>
                    <a:pt x="1195129" y="1464257"/>
                  </a:cubicBezTo>
                  <a:cubicBezTo>
                    <a:pt x="1239745" y="1432313"/>
                    <a:pt x="1282705" y="1398120"/>
                    <a:pt x="1323846" y="1361810"/>
                  </a:cubicBezTo>
                  <a:cubicBezTo>
                    <a:pt x="1406255" y="1289133"/>
                    <a:pt x="1480881" y="1208080"/>
                    <a:pt x="1546522" y="1119964"/>
                  </a:cubicBezTo>
                  <a:lnTo>
                    <a:pt x="1439977" y="1040641"/>
                  </a:lnTo>
                  <a:cubicBezTo>
                    <a:pt x="1462807" y="1010126"/>
                    <a:pt x="1484029" y="978514"/>
                    <a:pt x="1504371" y="946390"/>
                  </a:cubicBezTo>
                  <a:lnTo>
                    <a:pt x="1511689" y="934388"/>
                  </a:lnTo>
                  <a:lnTo>
                    <a:pt x="1515495" y="928315"/>
                  </a:lnTo>
                  <a:lnTo>
                    <a:pt x="1519080" y="922169"/>
                  </a:lnTo>
                  <a:lnTo>
                    <a:pt x="1533715" y="897728"/>
                  </a:lnTo>
                  <a:cubicBezTo>
                    <a:pt x="1538253" y="889386"/>
                    <a:pt x="1542863" y="881117"/>
                    <a:pt x="1547545" y="872848"/>
                  </a:cubicBezTo>
                  <a:cubicBezTo>
                    <a:pt x="1550034" y="868750"/>
                    <a:pt x="1552083" y="864505"/>
                    <a:pt x="1554278" y="860334"/>
                  </a:cubicBezTo>
                  <a:lnTo>
                    <a:pt x="1560864" y="847748"/>
                  </a:lnTo>
                  <a:cubicBezTo>
                    <a:pt x="1578670" y="814282"/>
                    <a:pt x="1594865" y="780134"/>
                    <a:pt x="1609452" y="745301"/>
                  </a:cubicBezTo>
                  <a:cubicBezTo>
                    <a:pt x="1624039" y="710470"/>
                    <a:pt x="1637333" y="675198"/>
                    <a:pt x="1649333" y="639490"/>
                  </a:cubicBezTo>
                  <a:cubicBezTo>
                    <a:pt x="1695625" y="499492"/>
                    <a:pt x="1720132" y="353214"/>
                    <a:pt x="1721998" y="205774"/>
                  </a:cubicBezTo>
                  <a:cubicBezTo>
                    <a:pt x="1721850" y="193993"/>
                    <a:pt x="1721925" y="182138"/>
                    <a:pt x="1721193" y="170430"/>
                  </a:cubicBezTo>
                  <a:lnTo>
                    <a:pt x="1720387" y="147306"/>
                  </a:lnTo>
                  <a:lnTo>
                    <a:pt x="1718850" y="124329"/>
                  </a:lnTo>
                  <a:lnTo>
                    <a:pt x="1718192" y="112840"/>
                  </a:lnTo>
                  <a:cubicBezTo>
                    <a:pt x="1717973" y="108742"/>
                    <a:pt x="1717168" y="105230"/>
                    <a:pt x="1717168" y="101426"/>
                  </a:cubicBezTo>
                  <a:lnTo>
                    <a:pt x="1715192" y="78522"/>
                  </a:lnTo>
                  <a:cubicBezTo>
                    <a:pt x="1714900" y="74424"/>
                    <a:pt x="1714387" y="70910"/>
                    <a:pt x="1713948" y="67106"/>
                  </a:cubicBezTo>
                  <a:lnTo>
                    <a:pt x="1712631" y="55763"/>
                  </a:lnTo>
                  <a:lnTo>
                    <a:pt x="1711386" y="44421"/>
                  </a:lnTo>
                  <a:cubicBezTo>
                    <a:pt x="1711021" y="40396"/>
                    <a:pt x="1710581" y="36811"/>
                    <a:pt x="1709923" y="33078"/>
                  </a:cubicBezTo>
                  <a:close/>
                </a:path>
              </a:pathLst>
            </a:custGeom>
            <a:grpFill/>
            <a:ln w="5907" cap="flat">
              <a:noFill/>
              <a:prstDash val="solid"/>
              <a:miter/>
            </a:ln>
          </p:spPr>
          <p:txBody>
            <a:bodyPr rtlCol="0" anchor="ctr"/>
            <a:lstStyle/>
            <a:p>
              <a:endParaRPr lang="en-ID"/>
            </a:p>
          </p:txBody>
        </p:sp>
        <p:sp>
          <p:nvSpPr>
            <p:cNvPr id="201" name="Freeform: Shape 200"/>
            <p:cNvSpPr/>
            <p:nvPr/>
          </p:nvSpPr>
          <p:spPr>
            <a:xfrm>
              <a:off x="-9421" y="1"/>
              <a:ext cx="2317221" cy="2199017"/>
            </a:xfrm>
            <a:custGeom>
              <a:avLst/>
              <a:gdLst>
                <a:gd name="connsiteX0" fmla="*/ 2041625 w 2317221"/>
                <a:gd name="connsiteY0" fmla="*/ 0 h 2199017"/>
                <a:gd name="connsiteX1" fmla="*/ 2184682 w 2317221"/>
                <a:gd name="connsiteY1" fmla="*/ 0 h 2199017"/>
                <a:gd name="connsiteX2" fmla="*/ 2224067 w 2317221"/>
                <a:gd name="connsiteY2" fmla="*/ 17199 h 2199017"/>
                <a:gd name="connsiteX3" fmla="*/ 2235118 w 2317221"/>
                <a:gd name="connsiteY3" fmla="*/ 22174 h 2199017"/>
                <a:gd name="connsiteX4" fmla="*/ 2245874 w 2317221"/>
                <a:gd name="connsiteY4" fmla="*/ 27223 h 2199017"/>
                <a:gd name="connsiteX5" fmla="*/ 2267827 w 2317221"/>
                <a:gd name="connsiteY5" fmla="*/ 37541 h 2199017"/>
                <a:gd name="connsiteX6" fmla="*/ 2311294 w 2317221"/>
                <a:gd name="connsiteY6" fmla="*/ 58909 h 2199017"/>
                <a:gd name="connsiteX7" fmla="*/ 2312684 w 2317221"/>
                <a:gd name="connsiteY7" fmla="*/ 78154 h 2199017"/>
                <a:gd name="connsiteX8" fmla="*/ 2313928 w 2317221"/>
                <a:gd name="connsiteY8" fmla="*/ 97472 h 2199017"/>
                <a:gd name="connsiteX9" fmla="*/ 2315173 w 2317221"/>
                <a:gd name="connsiteY9" fmla="*/ 116865 h 2199017"/>
                <a:gd name="connsiteX10" fmla="*/ 2315904 w 2317221"/>
                <a:gd name="connsiteY10" fmla="*/ 136256 h 2199017"/>
                <a:gd name="connsiteX11" fmla="*/ 2316636 w 2317221"/>
                <a:gd name="connsiteY11" fmla="*/ 155574 h 2199017"/>
                <a:gd name="connsiteX12" fmla="*/ 2317221 w 2317221"/>
                <a:gd name="connsiteY12" fmla="*/ 175039 h 2199017"/>
                <a:gd name="connsiteX13" fmla="*/ 2317221 w 2317221"/>
                <a:gd name="connsiteY13" fmla="*/ 192821 h 2199017"/>
                <a:gd name="connsiteX14" fmla="*/ 2317221 w 2317221"/>
                <a:gd name="connsiteY14" fmla="*/ 203431 h 2199017"/>
                <a:gd name="connsiteX15" fmla="*/ 2317221 w 2317221"/>
                <a:gd name="connsiteY15" fmla="*/ 213896 h 2199017"/>
                <a:gd name="connsiteX16" fmla="*/ 2317221 w 2317221"/>
                <a:gd name="connsiteY16" fmla="*/ 233580 h 2199017"/>
                <a:gd name="connsiteX17" fmla="*/ 2315758 w 2317221"/>
                <a:gd name="connsiteY17" fmla="*/ 274339 h 2199017"/>
                <a:gd name="connsiteX18" fmla="*/ 2313561 w 2317221"/>
                <a:gd name="connsiteY18" fmla="*/ 314952 h 2199017"/>
                <a:gd name="connsiteX19" fmla="*/ 2310635 w 2317221"/>
                <a:gd name="connsiteY19" fmla="*/ 355418 h 2199017"/>
                <a:gd name="connsiteX20" fmla="*/ 2135525 w 2317221"/>
                <a:gd name="connsiteY20" fmla="*/ 433790 h 2199017"/>
                <a:gd name="connsiteX21" fmla="*/ 2101718 w 2317221"/>
                <a:gd name="connsiteY21" fmla="*/ 615851 h 2199017"/>
                <a:gd name="connsiteX22" fmla="*/ 2136403 w 2317221"/>
                <a:gd name="connsiteY22" fmla="*/ 648341 h 2199017"/>
                <a:gd name="connsiteX23" fmla="*/ 2153672 w 2317221"/>
                <a:gd name="connsiteY23" fmla="*/ 664953 h 2199017"/>
                <a:gd name="connsiteX24" fmla="*/ 2170577 w 2317221"/>
                <a:gd name="connsiteY24" fmla="*/ 681783 h 2199017"/>
                <a:gd name="connsiteX25" fmla="*/ 2237167 w 2317221"/>
                <a:gd name="connsiteY25" fmla="*/ 751447 h 2199017"/>
                <a:gd name="connsiteX26" fmla="*/ 2170577 w 2317221"/>
                <a:gd name="connsiteY26" fmla="*/ 942364 h 2199017"/>
                <a:gd name="connsiteX27" fmla="*/ 2122939 w 2317221"/>
                <a:gd name="connsiteY27" fmla="*/ 949682 h 2199017"/>
                <a:gd name="connsiteX28" fmla="*/ 2075081 w 2317221"/>
                <a:gd name="connsiteY28" fmla="*/ 955683 h 2199017"/>
                <a:gd name="connsiteX29" fmla="*/ 2027736 w 2317221"/>
                <a:gd name="connsiteY29" fmla="*/ 960731 h 2199017"/>
                <a:gd name="connsiteX30" fmla="*/ 1980172 w 2317221"/>
                <a:gd name="connsiteY30" fmla="*/ 964609 h 2199017"/>
                <a:gd name="connsiteX31" fmla="*/ 1893532 w 2317221"/>
                <a:gd name="connsiteY31" fmla="*/ 1128377 h 2199017"/>
                <a:gd name="connsiteX32" fmla="*/ 1939486 w 2317221"/>
                <a:gd name="connsiteY32" fmla="*/ 1212018 h 2199017"/>
                <a:gd name="connsiteX33" fmla="*/ 1982221 w 2317221"/>
                <a:gd name="connsiteY33" fmla="*/ 1298511 h 2199017"/>
                <a:gd name="connsiteX34" fmla="*/ 1861408 w 2317221"/>
                <a:gd name="connsiteY34" fmla="*/ 1461768 h 2199017"/>
                <a:gd name="connsiteX35" fmla="*/ 1766278 w 2317221"/>
                <a:gd name="connsiteY35" fmla="*/ 1446254 h 2199017"/>
                <a:gd name="connsiteX36" fmla="*/ 1672833 w 2317221"/>
                <a:gd name="connsiteY36" fmla="*/ 1426863 h 2199017"/>
                <a:gd name="connsiteX37" fmla="*/ 1541115 w 2317221"/>
                <a:gd name="connsiteY37" fmla="*/ 1558141 h 2199017"/>
                <a:gd name="connsiteX38" fmla="*/ 1551141 w 2317221"/>
                <a:gd name="connsiteY38" fmla="*/ 1604609 h 2199017"/>
                <a:gd name="connsiteX39" fmla="*/ 1555824 w 2317221"/>
                <a:gd name="connsiteY39" fmla="*/ 1628171 h 2199017"/>
                <a:gd name="connsiteX40" fmla="*/ 1560214 w 2317221"/>
                <a:gd name="connsiteY40" fmla="*/ 1651660 h 2199017"/>
                <a:gd name="connsiteX41" fmla="*/ 1568264 w 2317221"/>
                <a:gd name="connsiteY41" fmla="*/ 1699078 h 2199017"/>
                <a:gd name="connsiteX42" fmla="*/ 1571996 w 2317221"/>
                <a:gd name="connsiteY42" fmla="*/ 1723079 h 2199017"/>
                <a:gd name="connsiteX43" fmla="*/ 1575362 w 2317221"/>
                <a:gd name="connsiteY43" fmla="*/ 1746935 h 2199017"/>
                <a:gd name="connsiteX44" fmla="*/ 1411667 w 2317221"/>
                <a:gd name="connsiteY44" fmla="*/ 1867163 h 2199017"/>
                <a:gd name="connsiteX45" fmla="*/ 1368200 w 2317221"/>
                <a:gd name="connsiteY45" fmla="*/ 1846161 h 2199017"/>
                <a:gd name="connsiteX46" fmla="*/ 1325320 w 2317221"/>
                <a:gd name="connsiteY46" fmla="*/ 1824208 h 2199017"/>
                <a:gd name="connsiteX47" fmla="*/ 1283317 w 2317221"/>
                <a:gd name="connsiteY47" fmla="*/ 1801598 h 2199017"/>
                <a:gd name="connsiteX48" fmla="*/ 1241898 w 2317221"/>
                <a:gd name="connsiteY48" fmla="*/ 1777888 h 2199017"/>
                <a:gd name="connsiteX49" fmla="*/ 1077837 w 2317221"/>
                <a:gd name="connsiteY49" fmla="*/ 1863943 h 2199017"/>
                <a:gd name="connsiteX50" fmla="*/ 1068543 w 2317221"/>
                <a:gd name="connsiteY50" fmla="*/ 1959072 h 2199017"/>
                <a:gd name="connsiteX51" fmla="*/ 1065617 w 2317221"/>
                <a:gd name="connsiteY51" fmla="*/ 1983001 h 2199017"/>
                <a:gd name="connsiteX52" fmla="*/ 1062325 w 2317221"/>
                <a:gd name="connsiteY52" fmla="*/ 2006784 h 2199017"/>
                <a:gd name="connsiteX53" fmla="*/ 1055007 w 2317221"/>
                <a:gd name="connsiteY53" fmla="*/ 2054494 h 2199017"/>
                <a:gd name="connsiteX54" fmla="*/ 863797 w 2317221"/>
                <a:gd name="connsiteY54" fmla="*/ 2120353 h 2199017"/>
                <a:gd name="connsiteX55" fmla="*/ 828673 w 2317221"/>
                <a:gd name="connsiteY55" fmla="*/ 2087130 h 2199017"/>
                <a:gd name="connsiteX56" fmla="*/ 794426 w 2317221"/>
                <a:gd name="connsiteY56" fmla="*/ 2053470 h 2199017"/>
                <a:gd name="connsiteX57" fmla="*/ 761132 w 2317221"/>
                <a:gd name="connsiteY57" fmla="*/ 2019150 h 2199017"/>
                <a:gd name="connsiteX58" fmla="*/ 728788 w 2317221"/>
                <a:gd name="connsiteY58" fmla="*/ 1984391 h 2199017"/>
                <a:gd name="connsiteX59" fmla="*/ 546579 w 2317221"/>
                <a:gd name="connsiteY59" fmla="*/ 2017540 h 2199017"/>
                <a:gd name="connsiteX60" fmla="*/ 537578 w 2317221"/>
                <a:gd name="connsiteY60" fmla="*/ 2039493 h 2199017"/>
                <a:gd name="connsiteX61" fmla="*/ 528359 w 2317221"/>
                <a:gd name="connsiteY61" fmla="*/ 2061446 h 2199017"/>
                <a:gd name="connsiteX62" fmla="*/ 509186 w 2317221"/>
                <a:gd name="connsiteY62" fmla="*/ 2105352 h 2199017"/>
                <a:gd name="connsiteX63" fmla="*/ 504209 w 2317221"/>
                <a:gd name="connsiteY63" fmla="*/ 2116401 h 2199017"/>
                <a:gd name="connsiteX64" fmla="*/ 499161 w 2317221"/>
                <a:gd name="connsiteY64" fmla="*/ 2127231 h 2199017"/>
                <a:gd name="connsiteX65" fmla="*/ 488916 w 2317221"/>
                <a:gd name="connsiteY65" fmla="*/ 2149184 h 2199017"/>
                <a:gd name="connsiteX66" fmla="*/ 467549 w 2317221"/>
                <a:gd name="connsiteY66" fmla="*/ 2193089 h 2199017"/>
                <a:gd name="connsiteX67" fmla="*/ 448230 w 2317221"/>
                <a:gd name="connsiteY67" fmla="*/ 2194481 h 2199017"/>
                <a:gd name="connsiteX68" fmla="*/ 428912 w 2317221"/>
                <a:gd name="connsiteY68" fmla="*/ 2195650 h 2199017"/>
                <a:gd name="connsiteX69" fmla="*/ 409593 w 2317221"/>
                <a:gd name="connsiteY69" fmla="*/ 2196968 h 2199017"/>
                <a:gd name="connsiteX70" fmla="*/ 390202 w 2317221"/>
                <a:gd name="connsiteY70" fmla="*/ 2197626 h 2199017"/>
                <a:gd name="connsiteX71" fmla="*/ 370810 w 2317221"/>
                <a:gd name="connsiteY71" fmla="*/ 2198431 h 2199017"/>
                <a:gd name="connsiteX72" fmla="*/ 351418 w 2317221"/>
                <a:gd name="connsiteY72" fmla="*/ 2199017 h 2199017"/>
                <a:gd name="connsiteX73" fmla="*/ 333564 w 2317221"/>
                <a:gd name="connsiteY73" fmla="*/ 2199017 h 2199017"/>
                <a:gd name="connsiteX74" fmla="*/ 322953 w 2317221"/>
                <a:gd name="connsiteY74" fmla="*/ 2199017 h 2199017"/>
                <a:gd name="connsiteX75" fmla="*/ 312562 w 2317221"/>
                <a:gd name="connsiteY75" fmla="*/ 2199017 h 2199017"/>
                <a:gd name="connsiteX76" fmla="*/ 292877 w 2317221"/>
                <a:gd name="connsiteY76" fmla="*/ 2199017 h 2199017"/>
                <a:gd name="connsiteX77" fmla="*/ 252191 w 2317221"/>
                <a:gd name="connsiteY77" fmla="*/ 2197480 h 2199017"/>
                <a:gd name="connsiteX78" fmla="*/ 211578 w 2317221"/>
                <a:gd name="connsiteY78" fmla="*/ 2195286 h 2199017"/>
                <a:gd name="connsiteX79" fmla="*/ 171039 w 2317221"/>
                <a:gd name="connsiteY79" fmla="*/ 2192359 h 2199017"/>
                <a:gd name="connsiteX80" fmla="*/ 92667 w 2317221"/>
                <a:gd name="connsiteY80" fmla="*/ 2017247 h 2199017"/>
                <a:gd name="connsiteX81" fmla="*/ 0 w 2317221"/>
                <a:gd name="connsiteY81" fmla="*/ 2000033 h 2199017"/>
                <a:gd name="connsiteX82" fmla="*/ 0 w 2317221"/>
                <a:gd name="connsiteY82" fmla="*/ 1905113 h 2199017"/>
                <a:gd name="connsiteX83" fmla="*/ 151808 w 2317221"/>
                <a:gd name="connsiteY83" fmla="*/ 1929762 h 2199017"/>
                <a:gd name="connsiteX84" fmla="*/ 979270 w 2317221"/>
                <a:gd name="connsiteY84" fmla="*/ 1807598 h 2199017"/>
                <a:gd name="connsiteX85" fmla="*/ 1764010 w 2317221"/>
                <a:gd name="connsiteY85" fmla="*/ 1162259 h 2199017"/>
                <a:gd name="connsiteX86" fmla="*/ 2056588 w 2317221"/>
                <a:gd name="connsiteY86" fmla="*/ 204493 h 21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17221" h="2199017">
                  <a:moveTo>
                    <a:pt x="2041625" y="0"/>
                  </a:moveTo>
                  <a:lnTo>
                    <a:pt x="2184682" y="0"/>
                  </a:lnTo>
                  <a:lnTo>
                    <a:pt x="2224067" y="17199"/>
                  </a:lnTo>
                  <a:lnTo>
                    <a:pt x="2235118" y="22174"/>
                  </a:lnTo>
                  <a:lnTo>
                    <a:pt x="2245874" y="27223"/>
                  </a:lnTo>
                  <a:lnTo>
                    <a:pt x="2267827" y="37541"/>
                  </a:lnTo>
                  <a:cubicBezTo>
                    <a:pt x="2282024" y="44274"/>
                    <a:pt x="2296659" y="51592"/>
                    <a:pt x="2311294" y="58909"/>
                  </a:cubicBezTo>
                  <a:cubicBezTo>
                    <a:pt x="2312025" y="65276"/>
                    <a:pt x="2312684" y="71715"/>
                    <a:pt x="2312684" y="78154"/>
                  </a:cubicBezTo>
                  <a:lnTo>
                    <a:pt x="2313928" y="97472"/>
                  </a:lnTo>
                  <a:lnTo>
                    <a:pt x="2315173" y="116865"/>
                  </a:lnTo>
                  <a:lnTo>
                    <a:pt x="2315904" y="136256"/>
                  </a:lnTo>
                  <a:lnTo>
                    <a:pt x="2316636" y="155574"/>
                  </a:lnTo>
                  <a:cubicBezTo>
                    <a:pt x="2317221" y="162087"/>
                    <a:pt x="2317221" y="168527"/>
                    <a:pt x="2317221" y="175039"/>
                  </a:cubicBezTo>
                  <a:lnTo>
                    <a:pt x="2317221" y="192821"/>
                  </a:lnTo>
                  <a:lnTo>
                    <a:pt x="2317221" y="203431"/>
                  </a:lnTo>
                  <a:lnTo>
                    <a:pt x="2317221" y="213896"/>
                  </a:lnTo>
                  <a:lnTo>
                    <a:pt x="2317221" y="233580"/>
                  </a:lnTo>
                  <a:cubicBezTo>
                    <a:pt x="2316929" y="247191"/>
                    <a:pt x="2316050" y="260802"/>
                    <a:pt x="2315758" y="274339"/>
                  </a:cubicBezTo>
                  <a:cubicBezTo>
                    <a:pt x="2315464" y="287877"/>
                    <a:pt x="2314440" y="301488"/>
                    <a:pt x="2313561" y="314952"/>
                  </a:cubicBezTo>
                  <a:cubicBezTo>
                    <a:pt x="2312684" y="328416"/>
                    <a:pt x="2312025" y="341954"/>
                    <a:pt x="2310635" y="355418"/>
                  </a:cubicBezTo>
                  <a:cubicBezTo>
                    <a:pt x="2252729" y="384396"/>
                    <a:pt x="2194358" y="410520"/>
                    <a:pt x="2135525" y="433790"/>
                  </a:cubicBezTo>
                  <a:cubicBezTo>
                    <a:pt x="2127232" y="495161"/>
                    <a:pt x="2115963" y="555847"/>
                    <a:pt x="2101718" y="615851"/>
                  </a:cubicBezTo>
                  <a:cubicBezTo>
                    <a:pt x="2113280" y="626486"/>
                    <a:pt x="2124841" y="637318"/>
                    <a:pt x="2136403" y="648341"/>
                  </a:cubicBezTo>
                  <a:cubicBezTo>
                    <a:pt x="2142185" y="653831"/>
                    <a:pt x="2148038" y="659392"/>
                    <a:pt x="2153672" y="664953"/>
                  </a:cubicBezTo>
                  <a:lnTo>
                    <a:pt x="2170577" y="681783"/>
                  </a:lnTo>
                  <a:cubicBezTo>
                    <a:pt x="2192894" y="704322"/>
                    <a:pt x="2215725" y="727665"/>
                    <a:pt x="2237167" y="751447"/>
                  </a:cubicBezTo>
                  <a:cubicBezTo>
                    <a:pt x="2218197" y="816166"/>
                    <a:pt x="2195971" y="879886"/>
                    <a:pt x="2170577" y="942364"/>
                  </a:cubicBezTo>
                  <a:cubicBezTo>
                    <a:pt x="2154624" y="944998"/>
                    <a:pt x="2138818" y="947486"/>
                    <a:pt x="2122939" y="949682"/>
                  </a:cubicBezTo>
                  <a:cubicBezTo>
                    <a:pt x="2107060" y="951877"/>
                    <a:pt x="2090961" y="953853"/>
                    <a:pt x="2075081" y="955683"/>
                  </a:cubicBezTo>
                  <a:cubicBezTo>
                    <a:pt x="2059202" y="957511"/>
                    <a:pt x="2043469" y="959195"/>
                    <a:pt x="2027736" y="960731"/>
                  </a:cubicBezTo>
                  <a:cubicBezTo>
                    <a:pt x="2011832" y="962243"/>
                    <a:pt x="1995978" y="963535"/>
                    <a:pt x="1980172" y="964609"/>
                  </a:cubicBezTo>
                  <a:cubicBezTo>
                    <a:pt x="1954058" y="1020617"/>
                    <a:pt x="1925141" y="1075276"/>
                    <a:pt x="1893532" y="1128377"/>
                  </a:cubicBezTo>
                  <a:cubicBezTo>
                    <a:pt x="1909631" y="1155891"/>
                    <a:pt x="1924412" y="1183480"/>
                    <a:pt x="1939486" y="1212018"/>
                  </a:cubicBezTo>
                  <a:cubicBezTo>
                    <a:pt x="1954561" y="1240556"/>
                    <a:pt x="1968318" y="1269241"/>
                    <a:pt x="1982221" y="1298511"/>
                  </a:cubicBezTo>
                  <a:cubicBezTo>
                    <a:pt x="1944657" y="1354955"/>
                    <a:pt x="1904386" y="1409374"/>
                    <a:pt x="1861408" y="1461768"/>
                  </a:cubicBezTo>
                  <a:cubicBezTo>
                    <a:pt x="1829429" y="1457231"/>
                    <a:pt x="1797817" y="1452182"/>
                    <a:pt x="1766278" y="1446254"/>
                  </a:cubicBezTo>
                  <a:cubicBezTo>
                    <a:pt x="1734740" y="1440327"/>
                    <a:pt x="1703420" y="1433741"/>
                    <a:pt x="1672833" y="1426863"/>
                  </a:cubicBezTo>
                  <a:cubicBezTo>
                    <a:pt x="1631341" y="1472745"/>
                    <a:pt x="1587216" y="1516576"/>
                    <a:pt x="1541115" y="1558141"/>
                  </a:cubicBezTo>
                  <a:cubicBezTo>
                    <a:pt x="1544579" y="1573508"/>
                    <a:pt x="1547920" y="1588996"/>
                    <a:pt x="1551141" y="1604609"/>
                  </a:cubicBezTo>
                  <a:lnTo>
                    <a:pt x="1555824" y="1628171"/>
                  </a:lnTo>
                  <a:cubicBezTo>
                    <a:pt x="1557434" y="1636073"/>
                    <a:pt x="1558751" y="1643757"/>
                    <a:pt x="1560214" y="1651660"/>
                  </a:cubicBezTo>
                  <a:cubicBezTo>
                    <a:pt x="1562995" y="1667319"/>
                    <a:pt x="1565678" y="1683125"/>
                    <a:pt x="1568264" y="1699078"/>
                  </a:cubicBezTo>
                  <a:lnTo>
                    <a:pt x="1571996" y="1723079"/>
                  </a:lnTo>
                  <a:lnTo>
                    <a:pt x="1575362" y="1746935"/>
                  </a:lnTo>
                  <a:cubicBezTo>
                    <a:pt x="1522724" y="1789767"/>
                    <a:pt x="1468158" y="1829844"/>
                    <a:pt x="1411667" y="1867163"/>
                  </a:cubicBezTo>
                  <a:cubicBezTo>
                    <a:pt x="1397032" y="1860212"/>
                    <a:pt x="1382616" y="1853479"/>
                    <a:pt x="1368200" y="1846161"/>
                  </a:cubicBezTo>
                  <a:cubicBezTo>
                    <a:pt x="1353785" y="1838844"/>
                    <a:pt x="1339442" y="1831672"/>
                    <a:pt x="1325320" y="1824208"/>
                  </a:cubicBezTo>
                  <a:cubicBezTo>
                    <a:pt x="1311196" y="1816746"/>
                    <a:pt x="1297293" y="1809428"/>
                    <a:pt x="1283317" y="1801598"/>
                  </a:cubicBezTo>
                  <a:cubicBezTo>
                    <a:pt x="1269339" y="1793768"/>
                    <a:pt x="1255582" y="1785865"/>
                    <a:pt x="1241898" y="1777888"/>
                  </a:cubicBezTo>
                  <a:cubicBezTo>
                    <a:pt x="1188705" y="1809336"/>
                    <a:pt x="1133947" y="1838058"/>
                    <a:pt x="1077837" y="1863943"/>
                  </a:cubicBezTo>
                  <a:cubicBezTo>
                    <a:pt x="1075861" y="1896068"/>
                    <a:pt x="1072276" y="1927168"/>
                    <a:pt x="1068543" y="1959072"/>
                  </a:cubicBezTo>
                  <a:lnTo>
                    <a:pt x="1065617" y="1983001"/>
                  </a:lnTo>
                  <a:cubicBezTo>
                    <a:pt x="1064593" y="1990977"/>
                    <a:pt x="1063422" y="1998807"/>
                    <a:pt x="1062325" y="2006784"/>
                  </a:cubicBezTo>
                  <a:cubicBezTo>
                    <a:pt x="1060056" y="2022590"/>
                    <a:pt x="1057641" y="2038469"/>
                    <a:pt x="1055007" y="2054494"/>
                  </a:cubicBezTo>
                  <a:cubicBezTo>
                    <a:pt x="992435" y="2079694"/>
                    <a:pt x="928615" y="2101675"/>
                    <a:pt x="863797" y="2120353"/>
                  </a:cubicBezTo>
                  <a:cubicBezTo>
                    <a:pt x="852016" y="2109595"/>
                    <a:pt x="840308" y="2098327"/>
                    <a:pt x="828673" y="2087130"/>
                  </a:cubicBezTo>
                  <a:cubicBezTo>
                    <a:pt x="817038" y="2075934"/>
                    <a:pt x="805769" y="2064520"/>
                    <a:pt x="794426" y="2053470"/>
                  </a:cubicBezTo>
                  <a:cubicBezTo>
                    <a:pt x="783085" y="2042421"/>
                    <a:pt x="772108" y="2030713"/>
                    <a:pt x="761132" y="2019150"/>
                  </a:cubicBezTo>
                  <a:cubicBezTo>
                    <a:pt x="750155" y="2007588"/>
                    <a:pt x="739324" y="1996027"/>
                    <a:pt x="728788" y="1984391"/>
                  </a:cubicBezTo>
                  <a:cubicBezTo>
                    <a:pt x="668651" y="1998519"/>
                    <a:pt x="607837" y="2009582"/>
                    <a:pt x="546579" y="2017540"/>
                  </a:cubicBezTo>
                  <a:cubicBezTo>
                    <a:pt x="543652" y="2024858"/>
                    <a:pt x="540652" y="2032176"/>
                    <a:pt x="537578" y="2039493"/>
                  </a:cubicBezTo>
                  <a:lnTo>
                    <a:pt x="528359" y="2061446"/>
                  </a:lnTo>
                  <a:cubicBezTo>
                    <a:pt x="522162" y="2076082"/>
                    <a:pt x="515772" y="2090717"/>
                    <a:pt x="509186" y="2105352"/>
                  </a:cubicBezTo>
                  <a:lnTo>
                    <a:pt x="504209" y="2116401"/>
                  </a:lnTo>
                  <a:lnTo>
                    <a:pt x="499161" y="2127231"/>
                  </a:lnTo>
                  <a:lnTo>
                    <a:pt x="488916" y="2149184"/>
                  </a:lnTo>
                  <a:cubicBezTo>
                    <a:pt x="482184" y="2163819"/>
                    <a:pt x="474867" y="2178454"/>
                    <a:pt x="467549" y="2193089"/>
                  </a:cubicBezTo>
                  <a:cubicBezTo>
                    <a:pt x="461110" y="2193748"/>
                    <a:pt x="454671" y="2194041"/>
                    <a:pt x="448230" y="2194481"/>
                  </a:cubicBezTo>
                  <a:lnTo>
                    <a:pt x="428912" y="2195650"/>
                  </a:lnTo>
                  <a:lnTo>
                    <a:pt x="409593" y="2196968"/>
                  </a:lnTo>
                  <a:lnTo>
                    <a:pt x="390202" y="2197626"/>
                  </a:lnTo>
                  <a:lnTo>
                    <a:pt x="370810" y="2198431"/>
                  </a:lnTo>
                  <a:cubicBezTo>
                    <a:pt x="364297" y="2198577"/>
                    <a:pt x="357858" y="2199017"/>
                    <a:pt x="351418" y="2199017"/>
                  </a:cubicBezTo>
                  <a:lnTo>
                    <a:pt x="333564" y="2199017"/>
                  </a:lnTo>
                  <a:lnTo>
                    <a:pt x="322953" y="2199017"/>
                  </a:lnTo>
                  <a:lnTo>
                    <a:pt x="312562" y="2199017"/>
                  </a:lnTo>
                  <a:lnTo>
                    <a:pt x="292877" y="2199017"/>
                  </a:lnTo>
                  <a:cubicBezTo>
                    <a:pt x="279267" y="2198650"/>
                    <a:pt x="265802" y="2197773"/>
                    <a:pt x="252191" y="2197480"/>
                  </a:cubicBezTo>
                  <a:cubicBezTo>
                    <a:pt x="238580" y="2197187"/>
                    <a:pt x="225117" y="2196163"/>
                    <a:pt x="211578" y="2195286"/>
                  </a:cubicBezTo>
                  <a:cubicBezTo>
                    <a:pt x="198042" y="2194408"/>
                    <a:pt x="184504" y="2193822"/>
                    <a:pt x="171039" y="2192359"/>
                  </a:cubicBezTo>
                  <a:cubicBezTo>
                    <a:pt x="142061" y="2134452"/>
                    <a:pt x="115937" y="2076082"/>
                    <a:pt x="92667" y="2017247"/>
                  </a:cubicBezTo>
                  <a:lnTo>
                    <a:pt x="0" y="2000033"/>
                  </a:lnTo>
                  <a:lnTo>
                    <a:pt x="0" y="1905113"/>
                  </a:lnTo>
                  <a:lnTo>
                    <a:pt x="151808" y="1929762"/>
                  </a:lnTo>
                  <a:cubicBezTo>
                    <a:pt x="429358" y="1957593"/>
                    <a:pt x="713696" y="1917726"/>
                    <a:pt x="979270" y="1807598"/>
                  </a:cubicBezTo>
                  <a:cubicBezTo>
                    <a:pt x="1298557" y="1674230"/>
                    <a:pt x="1571492" y="1449779"/>
                    <a:pt x="1764010" y="1162259"/>
                  </a:cubicBezTo>
                  <a:cubicBezTo>
                    <a:pt x="1959062" y="872796"/>
                    <a:pt x="2056588" y="538645"/>
                    <a:pt x="2056588" y="204493"/>
                  </a:cubicBezTo>
                  <a:close/>
                </a:path>
              </a:pathLst>
            </a:custGeom>
            <a:grpFill/>
            <a:ln w="5907" cap="flat">
              <a:noFill/>
              <a:prstDash val="solid"/>
              <a:miter/>
            </a:ln>
          </p:spPr>
          <p:txBody>
            <a:bodyPr rtlCol="0" anchor="ctr"/>
            <a:lstStyle/>
            <a:p>
              <a:endParaRPr lang="en-ID"/>
            </a:p>
          </p:txBody>
        </p:sp>
        <p:sp>
          <p:nvSpPr>
            <p:cNvPr id="202" name="Freeform: Shape 201"/>
            <p:cNvSpPr/>
            <p:nvPr/>
          </p:nvSpPr>
          <p:spPr>
            <a:xfrm>
              <a:off x="-9421" y="1"/>
              <a:ext cx="2534335" cy="2415765"/>
            </a:xfrm>
            <a:custGeom>
              <a:avLst/>
              <a:gdLst>
                <a:gd name="connsiteX0" fmla="*/ 2487152 w 2534335"/>
                <a:gd name="connsiteY0" fmla="*/ 0 h 2415765"/>
                <a:gd name="connsiteX1" fmla="*/ 2522787 w 2534335"/>
                <a:gd name="connsiteY1" fmla="*/ 0 h 2415765"/>
                <a:gd name="connsiteX2" fmla="*/ 2526792 w 2534335"/>
                <a:gd name="connsiteY2" fmla="*/ 33347 h 2415765"/>
                <a:gd name="connsiteX3" fmla="*/ 2534335 w 2534335"/>
                <a:gd name="connsiteY3" fmla="*/ 194797 h 2415765"/>
                <a:gd name="connsiteX4" fmla="*/ 2534335 w 2534335"/>
                <a:gd name="connsiteY4" fmla="*/ 204529 h 2415765"/>
                <a:gd name="connsiteX5" fmla="*/ 2534335 w 2534335"/>
                <a:gd name="connsiteY5" fmla="*/ 214262 h 2415765"/>
                <a:gd name="connsiteX6" fmla="*/ 2363835 w 2534335"/>
                <a:gd name="connsiteY6" fmla="*/ 1043493 h 2415765"/>
                <a:gd name="connsiteX7" fmla="*/ 1544847 w 2534335"/>
                <a:gd name="connsiteY7" fmla="*/ 2039640 h 2415765"/>
                <a:gd name="connsiteX8" fmla="*/ 332539 w 2534335"/>
                <a:gd name="connsiteY8" fmla="*/ 2415765 h 2415765"/>
                <a:gd name="connsiteX9" fmla="*/ 322807 w 2534335"/>
                <a:gd name="connsiteY9" fmla="*/ 2415765 h 2415765"/>
                <a:gd name="connsiteX10" fmla="*/ 313148 w 2534335"/>
                <a:gd name="connsiteY10" fmla="*/ 2415765 h 2415765"/>
                <a:gd name="connsiteX11" fmla="*/ 151704 w 2534335"/>
                <a:gd name="connsiteY11" fmla="*/ 2408189 h 2415765"/>
                <a:gd name="connsiteX12" fmla="*/ 0 w 2534335"/>
                <a:gd name="connsiteY12" fmla="*/ 2389945 h 2415765"/>
                <a:gd name="connsiteX13" fmla="*/ 0 w 2534335"/>
                <a:gd name="connsiteY13" fmla="*/ 2345714 h 2415765"/>
                <a:gd name="connsiteX14" fmla="*/ 99626 w 2534335"/>
                <a:gd name="connsiteY14" fmla="*/ 2361258 h 2415765"/>
                <a:gd name="connsiteX15" fmla="*/ 1527870 w 2534335"/>
                <a:gd name="connsiteY15" fmla="*/ 2014394 h 2415765"/>
                <a:gd name="connsiteX16" fmla="*/ 2132817 w 2534335"/>
                <a:gd name="connsiteY16" fmla="*/ 1409520 h 2415765"/>
                <a:gd name="connsiteX17" fmla="*/ 2500211 w 2534335"/>
                <a:gd name="connsiteY17" fmla="*/ 155447 h 24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4335" h="2415765">
                  <a:moveTo>
                    <a:pt x="2487152" y="0"/>
                  </a:moveTo>
                  <a:lnTo>
                    <a:pt x="2522787" y="0"/>
                  </a:lnTo>
                  <a:lnTo>
                    <a:pt x="2526792" y="33347"/>
                  </a:lnTo>
                  <a:cubicBezTo>
                    <a:pt x="2531259" y="86928"/>
                    <a:pt x="2533784" y="140779"/>
                    <a:pt x="2534335" y="194797"/>
                  </a:cubicBezTo>
                  <a:cubicBezTo>
                    <a:pt x="2534335" y="198016"/>
                    <a:pt x="2534335" y="201309"/>
                    <a:pt x="2534335" y="204529"/>
                  </a:cubicBezTo>
                  <a:cubicBezTo>
                    <a:pt x="2534335" y="207749"/>
                    <a:pt x="2534335" y="210968"/>
                    <a:pt x="2534335" y="214262"/>
                  </a:cubicBezTo>
                  <a:cubicBezTo>
                    <a:pt x="2531216" y="499049"/>
                    <a:pt x="2473329" y="780577"/>
                    <a:pt x="2363835" y="1043493"/>
                  </a:cubicBezTo>
                  <a:cubicBezTo>
                    <a:pt x="2194521" y="1448723"/>
                    <a:pt x="1909692" y="1795166"/>
                    <a:pt x="1544847" y="2039640"/>
                  </a:cubicBezTo>
                  <a:cubicBezTo>
                    <a:pt x="1186054" y="2280520"/>
                    <a:pt x="764668" y="2411257"/>
                    <a:pt x="332539" y="2415765"/>
                  </a:cubicBezTo>
                  <a:lnTo>
                    <a:pt x="322807" y="2415765"/>
                  </a:lnTo>
                  <a:lnTo>
                    <a:pt x="313148" y="2415765"/>
                  </a:lnTo>
                  <a:cubicBezTo>
                    <a:pt x="259132" y="2415202"/>
                    <a:pt x="205283" y="2412666"/>
                    <a:pt x="151704" y="2408189"/>
                  </a:cubicBezTo>
                  <a:lnTo>
                    <a:pt x="0" y="2389945"/>
                  </a:lnTo>
                  <a:lnTo>
                    <a:pt x="0" y="2345714"/>
                  </a:lnTo>
                  <a:lnTo>
                    <a:pt x="99626" y="2361258"/>
                  </a:lnTo>
                  <a:cubicBezTo>
                    <a:pt x="584239" y="2413337"/>
                    <a:pt x="1089177" y="2303640"/>
                    <a:pt x="1527870" y="2014394"/>
                  </a:cubicBezTo>
                  <a:cubicBezTo>
                    <a:pt x="1766986" y="1854090"/>
                    <a:pt x="1972484" y="1648616"/>
                    <a:pt x="2132817" y="1409520"/>
                  </a:cubicBezTo>
                  <a:cubicBezTo>
                    <a:pt x="2385560" y="1034127"/>
                    <a:pt x="2510116" y="595153"/>
                    <a:pt x="2500211" y="155447"/>
                  </a:cubicBezTo>
                  <a:close/>
                </a:path>
              </a:pathLst>
            </a:custGeom>
            <a:grpFill/>
            <a:ln w="5907" cap="flat">
              <a:noFill/>
              <a:prstDash val="solid"/>
              <a:miter/>
            </a:ln>
          </p:spPr>
          <p:txBody>
            <a:bodyPr rtlCol="0" anchor="ctr"/>
            <a:lstStyle/>
            <a:p>
              <a:endParaRPr lang="en-ID"/>
            </a:p>
          </p:txBody>
        </p:sp>
        <p:sp>
          <p:nvSpPr>
            <p:cNvPr id="203" name="Freeform: Shape 202"/>
            <p:cNvSpPr/>
            <p:nvPr/>
          </p:nvSpPr>
          <p:spPr>
            <a:xfrm>
              <a:off x="4396759" y="1"/>
              <a:ext cx="165523" cy="852505"/>
            </a:xfrm>
            <a:custGeom>
              <a:avLst/>
              <a:gdLst>
                <a:gd name="connsiteX0" fmla="*/ 43648 w 165523"/>
                <a:gd name="connsiteY0" fmla="*/ 0 h 852505"/>
                <a:gd name="connsiteX1" fmla="*/ 158321 w 165523"/>
                <a:gd name="connsiteY1" fmla="*/ 0 h 852505"/>
                <a:gd name="connsiteX2" fmla="*/ 165450 w 165523"/>
                <a:gd name="connsiteY2" fmla="*/ 202482 h 852505"/>
                <a:gd name="connsiteX3" fmla="*/ 165450 w 165523"/>
                <a:gd name="connsiteY3" fmla="*/ 204164 h 852505"/>
                <a:gd name="connsiteX4" fmla="*/ 165523 w 165523"/>
                <a:gd name="connsiteY4" fmla="*/ 206434 h 852505"/>
                <a:gd name="connsiteX5" fmla="*/ 164572 w 165523"/>
                <a:gd name="connsiteY5" fmla="*/ 283634 h 852505"/>
                <a:gd name="connsiteX6" fmla="*/ 163401 w 165523"/>
                <a:gd name="connsiteY6" fmla="*/ 324246 h 852505"/>
                <a:gd name="connsiteX7" fmla="*/ 161865 w 165523"/>
                <a:gd name="connsiteY7" fmla="*/ 364933 h 852505"/>
                <a:gd name="connsiteX8" fmla="*/ 160181 w 165523"/>
                <a:gd name="connsiteY8" fmla="*/ 405619 h 852505"/>
                <a:gd name="connsiteX9" fmla="*/ 157692 w 165523"/>
                <a:gd name="connsiteY9" fmla="*/ 446378 h 852505"/>
                <a:gd name="connsiteX10" fmla="*/ 155059 w 165523"/>
                <a:gd name="connsiteY10" fmla="*/ 487063 h 852505"/>
                <a:gd name="connsiteX11" fmla="*/ 152058 w 165523"/>
                <a:gd name="connsiteY11" fmla="*/ 527749 h 852505"/>
                <a:gd name="connsiteX12" fmla="*/ 144741 w 165523"/>
                <a:gd name="connsiteY12" fmla="*/ 609121 h 852505"/>
                <a:gd name="connsiteX13" fmla="*/ 135741 w 165523"/>
                <a:gd name="connsiteY13" fmla="*/ 690347 h 852505"/>
                <a:gd name="connsiteX14" fmla="*/ 130984 w 165523"/>
                <a:gd name="connsiteY14" fmla="*/ 730959 h 852505"/>
                <a:gd name="connsiteX15" fmla="*/ 125423 w 165523"/>
                <a:gd name="connsiteY15" fmla="*/ 771498 h 852505"/>
                <a:gd name="connsiteX16" fmla="*/ 119716 w 165523"/>
                <a:gd name="connsiteY16" fmla="*/ 812038 h 852505"/>
                <a:gd name="connsiteX17" fmla="*/ 116788 w 165523"/>
                <a:gd name="connsiteY17" fmla="*/ 832235 h 852505"/>
                <a:gd name="connsiteX18" fmla="*/ 113567 w 165523"/>
                <a:gd name="connsiteY18" fmla="*/ 852505 h 852505"/>
                <a:gd name="connsiteX19" fmla="*/ 0 w 165523"/>
                <a:gd name="connsiteY19" fmla="*/ 834650 h 852505"/>
                <a:gd name="connsiteX20" fmla="*/ 3145 w 165523"/>
                <a:gd name="connsiteY20" fmla="*/ 814966 h 852505"/>
                <a:gd name="connsiteX21" fmla="*/ 5926 w 165523"/>
                <a:gd name="connsiteY21" fmla="*/ 795208 h 852505"/>
                <a:gd name="connsiteX22" fmla="*/ 11487 w 165523"/>
                <a:gd name="connsiteY22" fmla="*/ 755839 h 852505"/>
                <a:gd name="connsiteX23" fmla="*/ 16902 w 165523"/>
                <a:gd name="connsiteY23" fmla="*/ 716398 h 852505"/>
                <a:gd name="connsiteX24" fmla="*/ 21586 w 165523"/>
                <a:gd name="connsiteY24" fmla="*/ 676882 h 852505"/>
                <a:gd name="connsiteX25" fmla="*/ 30293 w 165523"/>
                <a:gd name="connsiteY25" fmla="*/ 597779 h 852505"/>
                <a:gd name="connsiteX26" fmla="*/ 37611 w 165523"/>
                <a:gd name="connsiteY26" fmla="*/ 518602 h 852505"/>
                <a:gd name="connsiteX27" fmla="*/ 40538 w 165523"/>
                <a:gd name="connsiteY27" fmla="*/ 479013 h 852505"/>
                <a:gd name="connsiteX28" fmla="*/ 43099 w 165523"/>
                <a:gd name="connsiteY28" fmla="*/ 439426 h 852505"/>
                <a:gd name="connsiteX29" fmla="*/ 45515 w 165523"/>
                <a:gd name="connsiteY29" fmla="*/ 399764 h 852505"/>
                <a:gd name="connsiteX30" fmla="*/ 47124 w 165523"/>
                <a:gd name="connsiteY30" fmla="*/ 360176 h 852505"/>
                <a:gd name="connsiteX31" fmla="*/ 48587 w 165523"/>
                <a:gd name="connsiteY31" fmla="*/ 320588 h 852505"/>
                <a:gd name="connsiteX32" fmla="*/ 49759 w 165523"/>
                <a:gd name="connsiteY32" fmla="*/ 281000 h 852505"/>
                <a:gd name="connsiteX33" fmla="*/ 50783 w 165523"/>
                <a:gd name="connsiteY33" fmla="*/ 203945 h 8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5523" h="852505">
                  <a:moveTo>
                    <a:pt x="43648" y="0"/>
                  </a:moveTo>
                  <a:lnTo>
                    <a:pt x="158321" y="0"/>
                  </a:lnTo>
                  <a:lnTo>
                    <a:pt x="165450" y="202482"/>
                  </a:lnTo>
                  <a:lnTo>
                    <a:pt x="165450" y="204164"/>
                  </a:lnTo>
                  <a:lnTo>
                    <a:pt x="165523" y="206434"/>
                  </a:lnTo>
                  <a:lnTo>
                    <a:pt x="164572" y="283634"/>
                  </a:lnTo>
                  <a:cubicBezTo>
                    <a:pt x="164425" y="297171"/>
                    <a:pt x="163839" y="310709"/>
                    <a:pt x="163401" y="324246"/>
                  </a:cubicBezTo>
                  <a:lnTo>
                    <a:pt x="161865" y="364933"/>
                  </a:lnTo>
                  <a:lnTo>
                    <a:pt x="160181" y="405619"/>
                  </a:lnTo>
                  <a:lnTo>
                    <a:pt x="157692" y="446378"/>
                  </a:lnTo>
                  <a:lnTo>
                    <a:pt x="155059" y="487063"/>
                  </a:lnTo>
                  <a:cubicBezTo>
                    <a:pt x="154180" y="500601"/>
                    <a:pt x="153376" y="514212"/>
                    <a:pt x="152058" y="527749"/>
                  </a:cubicBezTo>
                  <a:lnTo>
                    <a:pt x="144741" y="609121"/>
                  </a:lnTo>
                  <a:cubicBezTo>
                    <a:pt x="142107" y="636196"/>
                    <a:pt x="138814" y="663271"/>
                    <a:pt x="135741" y="690347"/>
                  </a:cubicBezTo>
                  <a:cubicBezTo>
                    <a:pt x="134203" y="703884"/>
                    <a:pt x="132667" y="717422"/>
                    <a:pt x="130984" y="730959"/>
                  </a:cubicBezTo>
                  <a:lnTo>
                    <a:pt x="125423" y="771498"/>
                  </a:lnTo>
                  <a:lnTo>
                    <a:pt x="119716" y="812038"/>
                  </a:lnTo>
                  <a:lnTo>
                    <a:pt x="116788" y="832235"/>
                  </a:lnTo>
                  <a:lnTo>
                    <a:pt x="113567" y="852505"/>
                  </a:lnTo>
                  <a:lnTo>
                    <a:pt x="0" y="834650"/>
                  </a:lnTo>
                  <a:lnTo>
                    <a:pt x="3145" y="814966"/>
                  </a:lnTo>
                  <a:lnTo>
                    <a:pt x="5926" y="795208"/>
                  </a:lnTo>
                  <a:lnTo>
                    <a:pt x="11487" y="755839"/>
                  </a:lnTo>
                  <a:lnTo>
                    <a:pt x="16902" y="716398"/>
                  </a:lnTo>
                  <a:cubicBezTo>
                    <a:pt x="18585" y="703225"/>
                    <a:pt x="20050" y="690054"/>
                    <a:pt x="21586" y="676882"/>
                  </a:cubicBezTo>
                  <a:cubicBezTo>
                    <a:pt x="24586" y="650539"/>
                    <a:pt x="27806" y="624196"/>
                    <a:pt x="30293" y="597779"/>
                  </a:cubicBezTo>
                  <a:lnTo>
                    <a:pt x="37611" y="518602"/>
                  </a:lnTo>
                  <a:cubicBezTo>
                    <a:pt x="38855" y="505431"/>
                    <a:pt x="39660" y="492258"/>
                    <a:pt x="40538" y="479013"/>
                  </a:cubicBezTo>
                  <a:lnTo>
                    <a:pt x="43099" y="439426"/>
                  </a:lnTo>
                  <a:lnTo>
                    <a:pt x="45515" y="399764"/>
                  </a:lnTo>
                  <a:lnTo>
                    <a:pt x="47124" y="360176"/>
                  </a:lnTo>
                  <a:lnTo>
                    <a:pt x="48587" y="320588"/>
                  </a:lnTo>
                  <a:cubicBezTo>
                    <a:pt x="49027" y="307416"/>
                    <a:pt x="49759" y="294171"/>
                    <a:pt x="49759" y="281000"/>
                  </a:cubicBezTo>
                  <a:lnTo>
                    <a:pt x="50783" y="203945"/>
                  </a:lnTo>
                  <a:close/>
                </a:path>
              </a:pathLst>
            </a:custGeom>
            <a:grpFill/>
            <a:ln w="5907" cap="flat">
              <a:noFill/>
              <a:prstDash val="solid"/>
              <a:miter/>
            </a:ln>
          </p:spPr>
          <p:txBody>
            <a:bodyPr rtlCol="0" anchor="ctr"/>
            <a:lstStyle/>
            <a:p>
              <a:endParaRPr lang="en-ID"/>
            </a:p>
          </p:txBody>
        </p:sp>
      </p:grpSp>
      <p:pic>
        <p:nvPicPr>
          <p:cNvPr id="166" name="Picture 16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27074"/>
            <a:ext cx="5387469" cy="5630926"/>
          </a:xfrm>
          <a:prstGeom prst="rect">
            <a:avLst/>
          </a:prstGeom>
        </p:spPr>
      </p:pic>
      <p:sp>
        <p:nvSpPr>
          <p:cNvPr id="278" name="Rectangle 277"/>
          <p:cNvSpPr/>
          <p:nvPr/>
        </p:nvSpPr>
        <p:spPr>
          <a:xfrm>
            <a:off x="-62230" y="0"/>
            <a:ext cx="12192000" cy="6858000"/>
          </a:xfrm>
          <a:prstGeom prst="rect">
            <a:avLst/>
          </a:prstGeom>
          <a:gradFill>
            <a:gsLst>
              <a:gs pos="0">
                <a:schemeClr val="tx1">
                  <a:alpha val="90000"/>
                </a:schemeClr>
              </a:gs>
              <a:gs pos="100000">
                <a:schemeClr val="tx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extBox 8"/>
          <p:cNvSpPr txBox="1"/>
          <p:nvPr/>
        </p:nvSpPr>
        <p:spPr>
          <a:xfrm>
            <a:off x="6106394" y="254357"/>
            <a:ext cx="2689860" cy="521970"/>
          </a:xfrm>
          <a:prstGeom prst="rect">
            <a:avLst/>
          </a:prstGeom>
          <a:noFill/>
        </p:spPr>
        <p:txBody>
          <a:bodyPr wrap="none" rtlCol="0">
            <a:spAutoFit/>
          </a:bodyPr>
          <a:lstStyle/>
          <a:p>
            <a:r>
              <a:rPr lang="en-US" sz="2800" dirty="0">
                <a:solidFill>
                  <a:schemeClr val="bg1"/>
                </a:solidFill>
                <a:latin typeface="BigNoodleTitling" panose="02000708030402040100" pitchFamily="2" charset="0"/>
              </a:rPr>
              <a:t>Hello, Everyone</a:t>
            </a:r>
            <a:endParaRPr lang="en-ID" sz="2800" dirty="0">
              <a:solidFill>
                <a:schemeClr val="bg1"/>
              </a:solidFill>
              <a:latin typeface="BigNoodleTitling" panose="02000708030402040100" pitchFamily="2" charset="0"/>
            </a:endParaRPr>
          </a:p>
        </p:txBody>
      </p:sp>
      <p:sp>
        <p:nvSpPr>
          <p:cNvPr id="10" name="TextBox 9"/>
          <p:cNvSpPr txBox="1"/>
          <p:nvPr/>
        </p:nvSpPr>
        <p:spPr>
          <a:xfrm>
            <a:off x="5430520" y="718820"/>
            <a:ext cx="6534785" cy="922020"/>
          </a:xfrm>
          <a:prstGeom prst="rect">
            <a:avLst/>
          </a:prstGeom>
          <a:noFill/>
        </p:spPr>
        <p:txBody>
          <a:bodyPr wrap="square" rtlCol="0">
            <a:spAutoFit/>
          </a:bodyPr>
          <a:lstStyle/>
          <a:p>
            <a:r>
              <a:rPr lang="en-US" altLang="en-ID" sz="5400" dirty="0">
                <a:gradFill>
                  <a:gsLst>
                    <a:gs pos="0">
                      <a:srgbClr val="65E5FF"/>
                    </a:gs>
                    <a:gs pos="100000">
                      <a:srgbClr val="65FF8D"/>
                    </a:gs>
                  </a:gsLst>
                  <a:lin ang="4800000" scaled="0"/>
                </a:gradFill>
                <a:effectLst>
                  <a:outerShdw blurRad="381000" sx="105000" sy="105000" algn="ctr" rotWithShape="0">
                    <a:srgbClr val="65E5FF">
                      <a:alpha val="40000"/>
                    </a:srgbClr>
                  </a:outerShdw>
                </a:effectLst>
                <a:latin typeface="BigNoodleTitling" panose="02000708030402040100" pitchFamily="2" charset="0"/>
              </a:rPr>
              <a:t>We Developer RPA</a:t>
            </a:r>
            <a:endParaRPr lang="en-US" altLang="en-ID" sz="5400" dirty="0">
              <a:gradFill>
                <a:gsLst>
                  <a:gs pos="0">
                    <a:srgbClr val="65E5FF"/>
                  </a:gs>
                  <a:gs pos="100000">
                    <a:srgbClr val="65FF8D"/>
                  </a:gs>
                </a:gsLst>
                <a:lin ang="4800000" scaled="0"/>
              </a:gradFill>
              <a:effectLst>
                <a:outerShdw blurRad="381000" sx="105000" sy="105000" algn="ctr" rotWithShape="0">
                  <a:srgbClr val="65E5FF">
                    <a:alpha val="40000"/>
                  </a:srgbClr>
                </a:outerShdw>
              </a:effectLst>
              <a:latin typeface="BigNoodleTitling" panose="02000708030402040100" pitchFamily="2" charset="0"/>
            </a:endParaRPr>
          </a:p>
        </p:txBody>
      </p:sp>
      <p:cxnSp>
        <p:nvCxnSpPr>
          <p:cNvPr id="12" name="Straight Connector 11"/>
          <p:cNvCxnSpPr/>
          <p:nvPr/>
        </p:nvCxnSpPr>
        <p:spPr>
          <a:xfrm>
            <a:off x="6106337" y="3316406"/>
            <a:ext cx="134727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117189" y="3543485"/>
            <a:ext cx="4367441" cy="398780"/>
          </a:xfrm>
          <a:prstGeom prst="rect">
            <a:avLst/>
          </a:prstGeom>
          <a:noFill/>
        </p:spPr>
        <p:txBody>
          <a:bodyPr wrap="square">
            <a:spAutoFit/>
          </a:bodyPr>
          <a:lstStyle/>
          <a:p>
            <a:pPr algn="just"/>
            <a:r>
              <a:rPr lang="en-US" altLang="en-ID" sz="2000" spc="600" dirty="0">
                <a:solidFill>
                  <a:schemeClr val="bg1"/>
                </a:solidFill>
                <a:latin typeface="BigNoodleTitling" panose="02000708030402040100" pitchFamily="2" charset="0"/>
              </a:rPr>
              <a:t> </a:t>
            </a:r>
            <a:endParaRPr lang="en-US" altLang="en-ID" sz="2000" spc="600" dirty="0">
              <a:solidFill>
                <a:schemeClr val="bg1"/>
              </a:solidFill>
              <a:latin typeface="BigNoodleTitling" panose="02000708030402040100" pitchFamily="2" charset="0"/>
            </a:endParaRPr>
          </a:p>
        </p:txBody>
      </p:sp>
      <p:sp>
        <p:nvSpPr>
          <p:cNvPr id="4" name="Freeform: Shape 3">
            <a:hlinkClick r:id="rId2" action="ppaction://hlinksldjump"/>
          </p:cNvPr>
          <p:cNvSpPr/>
          <p:nvPr/>
        </p:nvSpPr>
        <p:spPr>
          <a:xfrm>
            <a:off x="7996979" y="5426333"/>
            <a:ext cx="576238" cy="783622"/>
          </a:xfrm>
          <a:custGeom>
            <a:avLst/>
            <a:gdLst>
              <a:gd name="connsiteX0" fmla="*/ 285896 w 576238"/>
              <a:gd name="connsiteY0" fmla="*/ 693515 h 783622"/>
              <a:gd name="connsiteX1" fmla="*/ 362096 w 576238"/>
              <a:gd name="connsiteY1" fmla="*/ 755904 h 783622"/>
              <a:gd name="connsiteX2" fmla="*/ 351051 w 576238"/>
              <a:gd name="connsiteY2" fmla="*/ 780476 h 783622"/>
              <a:gd name="connsiteX3" fmla="*/ 351047 w 576238"/>
              <a:gd name="connsiteY3" fmla="*/ 780478 h 783622"/>
              <a:gd name="connsiteX4" fmla="*/ 326474 w 576238"/>
              <a:gd name="connsiteY4" fmla="*/ 769434 h 783622"/>
              <a:gd name="connsiteX5" fmla="*/ 326472 w 576238"/>
              <a:gd name="connsiteY5" fmla="*/ 769429 h 783622"/>
              <a:gd name="connsiteX6" fmla="*/ 285991 w 576238"/>
              <a:gd name="connsiteY6" fmla="*/ 731329 h 783622"/>
              <a:gd name="connsiteX7" fmla="*/ 244748 w 576238"/>
              <a:gd name="connsiteY7" fmla="*/ 771525 h 783622"/>
              <a:gd name="connsiteX8" fmla="*/ 226745 w 576238"/>
              <a:gd name="connsiteY8" fmla="*/ 783621 h 783622"/>
              <a:gd name="connsiteX9" fmla="*/ 220364 w 576238"/>
              <a:gd name="connsiteY9" fmla="*/ 782479 h 783622"/>
              <a:gd name="connsiteX10" fmla="*/ 208824 w 576238"/>
              <a:gd name="connsiteY10" fmla="*/ 758135 h 783622"/>
              <a:gd name="connsiteX11" fmla="*/ 208838 w 576238"/>
              <a:gd name="connsiteY11" fmla="*/ 758094 h 783622"/>
              <a:gd name="connsiteX12" fmla="*/ 285896 w 576238"/>
              <a:gd name="connsiteY12" fmla="*/ 693515 h 783622"/>
              <a:gd name="connsiteX13" fmla="*/ 484707 w 576238"/>
              <a:gd name="connsiteY13" fmla="*/ 476010 h 783622"/>
              <a:gd name="connsiteX14" fmla="*/ 496643 w 576238"/>
              <a:gd name="connsiteY14" fmla="*/ 484385 h 783622"/>
              <a:gd name="connsiteX15" fmla="*/ 497446 w 576238"/>
              <a:gd name="connsiteY15" fmla="*/ 485774 h 783622"/>
              <a:gd name="connsiteX16" fmla="*/ 545737 w 576238"/>
              <a:gd name="connsiteY16" fmla="*/ 548639 h 783622"/>
              <a:gd name="connsiteX17" fmla="*/ 544726 w 576238"/>
              <a:gd name="connsiteY17" fmla="*/ 575561 h 783622"/>
              <a:gd name="connsiteX18" fmla="*/ 544690 w 576238"/>
              <a:gd name="connsiteY18" fmla="*/ 575595 h 783622"/>
              <a:gd name="connsiteX19" fmla="*/ 531736 w 576238"/>
              <a:gd name="connsiteY19" fmla="*/ 580453 h 783622"/>
              <a:gd name="connsiteX20" fmla="*/ 531450 w 576238"/>
              <a:gd name="connsiteY20" fmla="*/ 580453 h 783622"/>
              <a:gd name="connsiteX21" fmla="*/ 518020 w 576238"/>
              <a:gd name="connsiteY21" fmla="*/ 574357 h 783622"/>
              <a:gd name="connsiteX22" fmla="*/ 464489 w 576238"/>
              <a:gd name="connsiteY22" fmla="*/ 504824 h 783622"/>
              <a:gd name="connsiteX23" fmla="*/ 470346 w 576238"/>
              <a:gd name="connsiteY23" fmla="*/ 478528 h 783622"/>
              <a:gd name="connsiteX24" fmla="*/ 484707 w 576238"/>
              <a:gd name="connsiteY24" fmla="*/ 476010 h 783622"/>
              <a:gd name="connsiteX25" fmla="*/ 328678 w 576238"/>
              <a:gd name="connsiteY25" fmla="*/ 400044 h 783622"/>
              <a:gd name="connsiteX26" fmla="*/ 328758 w 576238"/>
              <a:gd name="connsiteY26" fmla="*/ 400049 h 783622"/>
              <a:gd name="connsiteX27" fmla="*/ 346574 w 576238"/>
              <a:gd name="connsiteY27" fmla="*/ 420257 h 783622"/>
              <a:gd name="connsiteX28" fmla="*/ 346569 w 576238"/>
              <a:gd name="connsiteY28" fmla="*/ 420337 h 783622"/>
              <a:gd name="connsiteX29" fmla="*/ 382098 w 576238"/>
              <a:gd name="connsiteY29" fmla="*/ 552449 h 783622"/>
              <a:gd name="connsiteX30" fmla="*/ 473919 w 576238"/>
              <a:gd name="connsiteY30" fmla="*/ 665701 h 783622"/>
              <a:gd name="connsiteX31" fmla="*/ 474224 w 576238"/>
              <a:gd name="connsiteY31" fmla="*/ 692640 h 783622"/>
              <a:gd name="connsiteX32" fmla="*/ 460869 w 576238"/>
              <a:gd name="connsiteY32" fmla="*/ 698372 h 783622"/>
              <a:gd name="connsiteX33" fmla="*/ 447534 w 576238"/>
              <a:gd name="connsiteY33" fmla="*/ 692943 h 783622"/>
              <a:gd name="connsiteX34" fmla="*/ 349141 w 576238"/>
              <a:gd name="connsiteY34" fmla="*/ 571499 h 783622"/>
              <a:gd name="connsiteX35" fmla="*/ 308469 w 576238"/>
              <a:gd name="connsiteY35" fmla="*/ 417861 h 783622"/>
              <a:gd name="connsiteX36" fmla="*/ 328678 w 576238"/>
              <a:gd name="connsiteY36" fmla="*/ 400044 h 783622"/>
              <a:gd name="connsiteX37" fmla="*/ 332854 w 576238"/>
              <a:gd name="connsiteY37" fmla="*/ 333348 h 783622"/>
              <a:gd name="connsiteX38" fmla="*/ 333234 w 576238"/>
              <a:gd name="connsiteY38" fmla="*/ 333374 h 783622"/>
              <a:gd name="connsiteX39" fmla="*/ 413244 w 576238"/>
              <a:gd name="connsiteY39" fmla="*/ 424052 h 783622"/>
              <a:gd name="connsiteX40" fmla="*/ 439914 w 576238"/>
              <a:gd name="connsiteY40" fmla="*/ 519302 h 783622"/>
              <a:gd name="connsiteX41" fmla="*/ 512590 w 576238"/>
              <a:gd name="connsiteY41" fmla="*/ 610361 h 783622"/>
              <a:gd name="connsiteX42" fmla="*/ 512495 w 576238"/>
              <a:gd name="connsiteY42" fmla="*/ 637317 h 783622"/>
              <a:gd name="connsiteX43" fmla="*/ 485539 w 576238"/>
              <a:gd name="connsiteY43" fmla="*/ 637222 h 783622"/>
              <a:gd name="connsiteX44" fmla="*/ 406958 w 576238"/>
              <a:gd name="connsiteY44" fmla="*/ 538352 h 783622"/>
              <a:gd name="connsiteX45" fmla="*/ 375144 w 576238"/>
              <a:gd name="connsiteY45" fmla="*/ 422242 h 783622"/>
              <a:gd name="connsiteX46" fmla="*/ 330828 w 576238"/>
              <a:gd name="connsiteY46" fmla="*/ 371525 h 783622"/>
              <a:gd name="connsiteX47" fmla="*/ 296277 w 576238"/>
              <a:gd name="connsiteY47" fmla="*/ 383190 h 783622"/>
              <a:gd name="connsiteX48" fmla="*/ 279894 w 576238"/>
              <a:gd name="connsiteY48" fmla="*/ 415956 h 783622"/>
              <a:gd name="connsiteX49" fmla="*/ 324281 w 576238"/>
              <a:gd name="connsiteY49" fmla="*/ 585882 h 783622"/>
              <a:gd name="connsiteX50" fmla="*/ 425151 w 576238"/>
              <a:gd name="connsiteY50" fmla="*/ 711326 h 783622"/>
              <a:gd name="connsiteX51" fmla="*/ 425166 w 576238"/>
              <a:gd name="connsiteY51" fmla="*/ 738267 h 783622"/>
              <a:gd name="connsiteX52" fmla="*/ 425151 w 576238"/>
              <a:gd name="connsiteY52" fmla="*/ 738282 h 783622"/>
              <a:gd name="connsiteX53" fmla="*/ 411816 w 576238"/>
              <a:gd name="connsiteY53" fmla="*/ 743997 h 783622"/>
              <a:gd name="connsiteX54" fmla="*/ 398385 w 576238"/>
              <a:gd name="connsiteY54" fmla="*/ 738472 h 783622"/>
              <a:gd name="connsiteX55" fmla="*/ 291420 w 576238"/>
              <a:gd name="connsiteY55" fmla="*/ 605122 h 783622"/>
              <a:gd name="connsiteX56" fmla="*/ 241794 w 576238"/>
              <a:gd name="connsiteY56" fmla="*/ 413384 h 783622"/>
              <a:gd name="connsiteX57" fmla="*/ 332854 w 576238"/>
              <a:gd name="connsiteY57" fmla="*/ 333348 h 783622"/>
              <a:gd name="connsiteX58" fmla="*/ 337031 w 576238"/>
              <a:gd name="connsiteY58" fmla="*/ 266654 h 783622"/>
              <a:gd name="connsiteX59" fmla="*/ 337711 w 576238"/>
              <a:gd name="connsiteY59" fmla="*/ 266699 h 783622"/>
              <a:gd name="connsiteX60" fmla="*/ 479920 w 576238"/>
              <a:gd name="connsiteY60" fmla="*/ 426338 h 783622"/>
              <a:gd name="connsiteX61" fmla="*/ 459965 w 576238"/>
              <a:gd name="connsiteY61" fmla="*/ 444484 h 783622"/>
              <a:gd name="connsiteX62" fmla="*/ 441820 w 576238"/>
              <a:gd name="connsiteY62" fmla="*/ 424529 h 783622"/>
              <a:gd name="connsiteX63" fmla="*/ 334044 w 576238"/>
              <a:gd name="connsiteY63" fmla="*/ 303704 h 783622"/>
              <a:gd name="connsiteX64" fmla="*/ 213220 w 576238"/>
              <a:gd name="connsiteY64" fmla="*/ 411479 h 783622"/>
              <a:gd name="connsiteX65" fmla="*/ 213220 w 576238"/>
              <a:gd name="connsiteY65" fmla="*/ 413194 h 783622"/>
              <a:gd name="connsiteX66" fmla="*/ 229698 w 576238"/>
              <a:gd name="connsiteY66" fmla="*/ 542924 h 783622"/>
              <a:gd name="connsiteX67" fmla="*/ 173119 w 576238"/>
              <a:gd name="connsiteY67" fmla="*/ 742473 h 783622"/>
              <a:gd name="connsiteX68" fmla="*/ 159975 w 576238"/>
              <a:gd name="connsiteY68" fmla="*/ 747617 h 783622"/>
              <a:gd name="connsiteX69" fmla="*/ 146545 w 576238"/>
              <a:gd name="connsiteY69" fmla="*/ 741711 h 783622"/>
              <a:gd name="connsiteX70" fmla="*/ 146145 w 576238"/>
              <a:gd name="connsiteY70" fmla="*/ 714774 h 783622"/>
              <a:gd name="connsiteX71" fmla="*/ 146545 w 576238"/>
              <a:gd name="connsiteY71" fmla="*/ 714374 h 783622"/>
              <a:gd name="connsiteX72" fmla="*/ 193217 w 576238"/>
              <a:gd name="connsiteY72" fmla="*/ 554545 h 783622"/>
              <a:gd name="connsiteX73" fmla="*/ 175120 w 576238"/>
              <a:gd name="connsiteY73" fmla="*/ 410527 h 783622"/>
              <a:gd name="connsiteX74" fmla="*/ 175120 w 576238"/>
              <a:gd name="connsiteY74" fmla="*/ 408908 h 783622"/>
              <a:gd name="connsiteX75" fmla="*/ 337031 w 576238"/>
              <a:gd name="connsiteY75" fmla="*/ 266654 h 783622"/>
              <a:gd name="connsiteX76" fmla="*/ 111524 w 576238"/>
              <a:gd name="connsiteY76" fmla="*/ 238272 h 783622"/>
              <a:gd name="connsiteX77" fmla="*/ 125855 w 576238"/>
              <a:gd name="connsiteY77" fmla="*/ 240958 h 783622"/>
              <a:gd name="connsiteX78" fmla="*/ 131403 w 576238"/>
              <a:gd name="connsiteY78" fmla="*/ 267321 h 783622"/>
              <a:gd name="connsiteX79" fmla="*/ 129781 w 576238"/>
              <a:gd name="connsiteY79" fmla="*/ 269461 h 783622"/>
              <a:gd name="connsiteX80" fmla="*/ 80346 w 576238"/>
              <a:gd name="connsiteY80" fmla="*/ 402811 h 783622"/>
              <a:gd name="connsiteX81" fmla="*/ 80346 w 576238"/>
              <a:gd name="connsiteY81" fmla="*/ 403764 h 783622"/>
              <a:gd name="connsiteX82" fmla="*/ 85204 w 576238"/>
              <a:gd name="connsiteY82" fmla="*/ 493489 h 783622"/>
              <a:gd name="connsiteX83" fmla="*/ 87776 w 576238"/>
              <a:gd name="connsiteY83" fmla="*/ 515968 h 783622"/>
              <a:gd name="connsiteX84" fmla="*/ 41198 w 576238"/>
              <a:gd name="connsiteY84" fmla="*/ 617124 h 783622"/>
              <a:gd name="connsiteX85" fmla="*/ 30435 w 576238"/>
              <a:gd name="connsiteY85" fmla="*/ 620362 h 783622"/>
              <a:gd name="connsiteX86" fmla="*/ 11388 w 576238"/>
              <a:gd name="connsiteY86" fmla="*/ 601309 h 783622"/>
              <a:gd name="connsiteX87" fmla="*/ 19672 w 576238"/>
              <a:gd name="connsiteY87" fmla="*/ 585596 h 783622"/>
              <a:gd name="connsiteX88" fmla="*/ 49961 w 576238"/>
              <a:gd name="connsiteY88" fmla="*/ 519778 h 783622"/>
              <a:gd name="connsiteX89" fmla="*/ 47390 w 576238"/>
              <a:gd name="connsiteY89" fmla="*/ 497776 h 783622"/>
              <a:gd name="connsiteX90" fmla="*/ 42341 w 576238"/>
              <a:gd name="connsiteY90" fmla="*/ 401097 h 783622"/>
              <a:gd name="connsiteX91" fmla="*/ 42341 w 576238"/>
              <a:gd name="connsiteY91" fmla="*/ 400049 h 783622"/>
              <a:gd name="connsiteX92" fmla="*/ 99491 w 576238"/>
              <a:gd name="connsiteY92" fmla="*/ 246506 h 783622"/>
              <a:gd name="connsiteX93" fmla="*/ 111524 w 576238"/>
              <a:gd name="connsiteY93" fmla="*/ 238272 h 783622"/>
              <a:gd name="connsiteX94" fmla="*/ 341955 w 576238"/>
              <a:gd name="connsiteY94" fmla="*/ 200485 h 783622"/>
              <a:gd name="connsiteX95" fmla="*/ 342188 w 576238"/>
              <a:gd name="connsiteY95" fmla="*/ 200501 h 783622"/>
              <a:gd name="connsiteX96" fmla="*/ 546595 w 576238"/>
              <a:gd name="connsiteY96" fmla="*/ 404431 h 783622"/>
              <a:gd name="connsiteX97" fmla="*/ 570407 w 576238"/>
              <a:gd name="connsiteY97" fmla="*/ 453961 h 783622"/>
              <a:gd name="connsiteX98" fmla="*/ 570979 w 576238"/>
              <a:gd name="connsiteY98" fmla="*/ 480822 h 783622"/>
              <a:gd name="connsiteX99" fmla="*/ 544047 w 576238"/>
              <a:gd name="connsiteY99" fmla="*/ 481512 h 783622"/>
              <a:gd name="connsiteX100" fmla="*/ 544023 w 576238"/>
              <a:gd name="connsiteY100" fmla="*/ 481489 h 783622"/>
              <a:gd name="connsiteX101" fmla="*/ 508495 w 576238"/>
              <a:gd name="connsiteY101" fmla="*/ 405289 h 783622"/>
              <a:gd name="connsiteX102" fmla="*/ 340093 w 576238"/>
              <a:gd name="connsiteY102" fmla="*/ 238982 h 783622"/>
              <a:gd name="connsiteX103" fmla="*/ 146581 w 576238"/>
              <a:gd name="connsiteY103" fmla="*/ 406485 h 783622"/>
              <a:gd name="connsiteX104" fmla="*/ 146545 w 576238"/>
              <a:gd name="connsiteY104" fmla="*/ 407003 h 783622"/>
              <a:gd name="connsiteX105" fmla="*/ 146545 w 576238"/>
              <a:gd name="connsiteY105" fmla="*/ 408337 h 783622"/>
              <a:gd name="connsiteX106" fmla="*/ 156070 w 576238"/>
              <a:gd name="connsiteY106" fmla="*/ 518922 h 783622"/>
              <a:gd name="connsiteX107" fmla="*/ 159308 w 576238"/>
              <a:gd name="connsiteY107" fmla="*/ 539877 h 783622"/>
              <a:gd name="connsiteX108" fmla="*/ 104444 w 576238"/>
              <a:gd name="connsiteY108" fmla="*/ 680371 h 783622"/>
              <a:gd name="connsiteX109" fmla="*/ 91681 w 576238"/>
              <a:gd name="connsiteY109" fmla="*/ 685229 h 783622"/>
              <a:gd name="connsiteX110" fmla="*/ 77393 w 576238"/>
              <a:gd name="connsiteY110" fmla="*/ 678847 h 783622"/>
              <a:gd name="connsiteX111" fmla="*/ 78945 w 576238"/>
              <a:gd name="connsiteY111" fmla="*/ 651951 h 783622"/>
              <a:gd name="connsiteX112" fmla="*/ 79013 w 576238"/>
              <a:gd name="connsiteY112" fmla="*/ 651891 h 783622"/>
              <a:gd name="connsiteX113" fmla="*/ 121494 w 576238"/>
              <a:gd name="connsiteY113" fmla="*/ 545497 h 783622"/>
              <a:gd name="connsiteX114" fmla="*/ 118256 w 576238"/>
              <a:gd name="connsiteY114" fmla="*/ 524827 h 783622"/>
              <a:gd name="connsiteX115" fmla="*/ 108731 w 576238"/>
              <a:gd name="connsiteY115" fmla="*/ 405765 h 783622"/>
              <a:gd name="connsiteX116" fmla="*/ 108731 w 576238"/>
              <a:gd name="connsiteY116" fmla="*/ 404431 h 783622"/>
              <a:gd name="connsiteX117" fmla="*/ 341955 w 576238"/>
              <a:gd name="connsiteY117" fmla="*/ 200485 h 783622"/>
              <a:gd name="connsiteX118" fmla="*/ 346569 w 576238"/>
              <a:gd name="connsiteY118" fmla="*/ 134017 h 783622"/>
              <a:gd name="connsiteX119" fmla="*/ 560501 w 576238"/>
              <a:gd name="connsiteY119" fmla="*/ 249745 h 783622"/>
              <a:gd name="connsiteX120" fmla="*/ 556119 w 576238"/>
              <a:gd name="connsiteY120" fmla="*/ 276225 h 783622"/>
              <a:gd name="connsiteX121" fmla="*/ 545166 w 576238"/>
              <a:gd name="connsiteY121" fmla="*/ 280130 h 783622"/>
              <a:gd name="connsiteX122" fmla="*/ 529830 w 576238"/>
              <a:gd name="connsiteY122" fmla="*/ 272415 h 783622"/>
              <a:gd name="connsiteX123" fmla="*/ 344093 w 576238"/>
              <a:gd name="connsiteY123" fmla="*/ 172021 h 783622"/>
              <a:gd name="connsiteX124" fmla="*/ 170547 w 576238"/>
              <a:gd name="connsiteY124" fmla="*/ 227457 h 783622"/>
              <a:gd name="connsiteX125" fmla="*/ 143613 w 576238"/>
              <a:gd name="connsiteY125" fmla="*/ 226877 h 783622"/>
              <a:gd name="connsiteX126" fmla="*/ 144193 w 576238"/>
              <a:gd name="connsiteY126" fmla="*/ 199942 h 783622"/>
              <a:gd name="connsiteX127" fmla="*/ 146544 w 576238"/>
              <a:gd name="connsiteY127" fmla="*/ 198025 h 783622"/>
              <a:gd name="connsiteX128" fmla="*/ 346569 w 576238"/>
              <a:gd name="connsiteY128" fmla="*/ 134017 h 783622"/>
              <a:gd name="connsiteX129" fmla="*/ 351047 w 576238"/>
              <a:gd name="connsiteY129" fmla="*/ 67437 h 783622"/>
              <a:gd name="connsiteX130" fmla="*/ 466871 w 576238"/>
              <a:gd name="connsiteY130" fmla="*/ 95250 h 783622"/>
              <a:gd name="connsiteX131" fmla="*/ 477934 w 576238"/>
              <a:gd name="connsiteY131" fmla="*/ 119814 h 783622"/>
              <a:gd name="connsiteX132" fmla="*/ 453370 w 576238"/>
              <a:gd name="connsiteY132" fmla="*/ 130878 h 783622"/>
              <a:gd name="connsiteX133" fmla="*/ 452012 w 576238"/>
              <a:gd name="connsiteY133" fmla="*/ 130302 h 783622"/>
              <a:gd name="connsiteX134" fmla="*/ 348570 w 576238"/>
              <a:gd name="connsiteY134" fmla="*/ 105822 h 783622"/>
              <a:gd name="connsiteX135" fmla="*/ 36531 w 576238"/>
              <a:gd name="connsiteY135" fmla="*/ 300132 h 783622"/>
              <a:gd name="connsiteX136" fmla="*/ 18910 w 576238"/>
              <a:gd name="connsiteY136" fmla="*/ 311658 h 783622"/>
              <a:gd name="connsiteX137" fmla="*/ 11766 w 576238"/>
              <a:gd name="connsiteY137" fmla="*/ 310229 h 783622"/>
              <a:gd name="connsiteX138" fmla="*/ 1289 w 576238"/>
              <a:gd name="connsiteY138" fmla="*/ 285750 h 783622"/>
              <a:gd name="connsiteX139" fmla="*/ 351047 w 576238"/>
              <a:gd name="connsiteY139" fmla="*/ 67437 h 783622"/>
              <a:gd name="connsiteX140" fmla="*/ 323804 w 576238"/>
              <a:gd name="connsiteY140" fmla="*/ 0 h 783622"/>
              <a:gd name="connsiteX141" fmla="*/ 355523 w 576238"/>
              <a:gd name="connsiteY141" fmla="*/ 952 h 783622"/>
              <a:gd name="connsiteX142" fmla="*/ 373287 w 576238"/>
              <a:gd name="connsiteY142" fmla="*/ 21288 h 783622"/>
              <a:gd name="connsiteX143" fmla="*/ 352951 w 576238"/>
              <a:gd name="connsiteY143" fmla="*/ 39053 h 783622"/>
              <a:gd name="connsiteX144" fmla="*/ 324376 w 576238"/>
              <a:gd name="connsiteY144" fmla="*/ 38195 h 783622"/>
              <a:gd name="connsiteX145" fmla="*/ 129399 w 576238"/>
              <a:gd name="connsiteY145" fmla="*/ 93726 h 783622"/>
              <a:gd name="connsiteX146" fmla="*/ 119207 w 576238"/>
              <a:gd name="connsiteY146" fmla="*/ 96488 h 783622"/>
              <a:gd name="connsiteX147" fmla="*/ 100035 w 576238"/>
              <a:gd name="connsiteY147" fmla="*/ 77561 h 783622"/>
              <a:gd name="connsiteX148" fmla="*/ 109206 w 576238"/>
              <a:gd name="connsiteY148" fmla="*/ 61151 h 783622"/>
              <a:gd name="connsiteX149" fmla="*/ 323804 w 576238"/>
              <a:gd name="connsiteY149" fmla="*/ 0 h 78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576238" h="783622">
                <a:moveTo>
                  <a:pt x="285896" y="693515"/>
                </a:moveTo>
                <a:cubicBezTo>
                  <a:pt x="319043" y="693515"/>
                  <a:pt x="347332" y="717423"/>
                  <a:pt x="362096" y="755904"/>
                </a:cubicBezTo>
                <a:cubicBezTo>
                  <a:pt x="365831" y="765739"/>
                  <a:pt x="360887" y="776741"/>
                  <a:pt x="351051" y="780476"/>
                </a:cubicBezTo>
                <a:cubicBezTo>
                  <a:pt x="351050" y="780477"/>
                  <a:pt x="351049" y="780477"/>
                  <a:pt x="351047" y="780478"/>
                </a:cubicBezTo>
                <a:cubicBezTo>
                  <a:pt x="341211" y="784214"/>
                  <a:pt x="330210" y="779270"/>
                  <a:pt x="326474" y="769434"/>
                </a:cubicBezTo>
                <a:cubicBezTo>
                  <a:pt x="326473" y="769432"/>
                  <a:pt x="326473" y="769431"/>
                  <a:pt x="326472" y="769429"/>
                </a:cubicBezTo>
                <a:cubicBezTo>
                  <a:pt x="317614" y="746093"/>
                  <a:pt x="302088" y="731329"/>
                  <a:pt x="285991" y="731329"/>
                </a:cubicBezTo>
                <a:cubicBezTo>
                  <a:pt x="269894" y="731329"/>
                  <a:pt x="253320" y="747141"/>
                  <a:pt x="244748" y="771525"/>
                </a:cubicBezTo>
                <a:cubicBezTo>
                  <a:pt x="241852" y="778913"/>
                  <a:pt x="234680" y="783732"/>
                  <a:pt x="226745" y="783621"/>
                </a:cubicBezTo>
                <a:cubicBezTo>
                  <a:pt x="224568" y="783608"/>
                  <a:pt x="222410" y="783221"/>
                  <a:pt x="220364" y="782479"/>
                </a:cubicBezTo>
                <a:cubicBezTo>
                  <a:pt x="210455" y="778943"/>
                  <a:pt x="205288" y="768043"/>
                  <a:pt x="208824" y="758135"/>
                </a:cubicBezTo>
                <a:cubicBezTo>
                  <a:pt x="208829" y="758121"/>
                  <a:pt x="208834" y="758108"/>
                  <a:pt x="208838" y="758094"/>
                </a:cubicBezTo>
                <a:cubicBezTo>
                  <a:pt x="223221" y="718280"/>
                  <a:pt x="252749" y="693515"/>
                  <a:pt x="285896" y="693515"/>
                </a:cubicBezTo>
                <a:close/>
                <a:moveTo>
                  <a:pt x="484707" y="476010"/>
                </a:moveTo>
                <a:cubicBezTo>
                  <a:pt x="489466" y="477070"/>
                  <a:pt x="493821" y="479946"/>
                  <a:pt x="496643" y="484385"/>
                </a:cubicBezTo>
                <a:cubicBezTo>
                  <a:pt x="496929" y="484836"/>
                  <a:pt x="497197" y="485300"/>
                  <a:pt x="497446" y="485774"/>
                </a:cubicBezTo>
                <a:cubicBezTo>
                  <a:pt x="511223" y="508414"/>
                  <a:pt x="527415" y="529491"/>
                  <a:pt x="545737" y="548639"/>
                </a:cubicBezTo>
                <a:cubicBezTo>
                  <a:pt x="552893" y="556353"/>
                  <a:pt x="552440" y="568406"/>
                  <a:pt x="544726" y="575561"/>
                </a:cubicBezTo>
                <a:cubicBezTo>
                  <a:pt x="544714" y="575572"/>
                  <a:pt x="544702" y="575584"/>
                  <a:pt x="544690" y="575595"/>
                </a:cubicBezTo>
                <a:cubicBezTo>
                  <a:pt x="541133" y="578780"/>
                  <a:pt x="536510" y="580514"/>
                  <a:pt x="531736" y="580453"/>
                </a:cubicBezTo>
                <a:lnTo>
                  <a:pt x="531450" y="580453"/>
                </a:lnTo>
                <a:cubicBezTo>
                  <a:pt x="526336" y="580306"/>
                  <a:pt x="521496" y="578110"/>
                  <a:pt x="518020" y="574357"/>
                </a:cubicBezTo>
                <a:cubicBezTo>
                  <a:pt x="497738" y="553164"/>
                  <a:pt x="479791" y="529852"/>
                  <a:pt x="464489" y="504824"/>
                </a:cubicBezTo>
                <a:cubicBezTo>
                  <a:pt x="458845" y="495945"/>
                  <a:pt x="461467" y="484172"/>
                  <a:pt x="470346" y="478528"/>
                </a:cubicBezTo>
                <a:cubicBezTo>
                  <a:pt x="474785" y="475706"/>
                  <a:pt x="479948" y="474950"/>
                  <a:pt x="484707" y="476010"/>
                </a:cubicBezTo>
                <a:close/>
                <a:moveTo>
                  <a:pt x="328678" y="400044"/>
                </a:moveTo>
                <a:cubicBezTo>
                  <a:pt x="328704" y="400045"/>
                  <a:pt x="328731" y="400047"/>
                  <a:pt x="328758" y="400049"/>
                </a:cubicBezTo>
                <a:cubicBezTo>
                  <a:pt x="339258" y="400709"/>
                  <a:pt x="347235" y="409757"/>
                  <a:pt x="346574" y="420257"/>
                </a:cubicBezTo>
                <a:cubicBezTo>
                  <a:pt x="346573" y="420284"/>
                  <a:pt x="346571" y="420311"/>
                  <a:pt x="346569" y="420337"/>
                </a:cubicBezTo>
                <a:cubicBezTo>
                  <a:pt x="346389" y="466758"/>
                  <a:pt x="358657" y="512379"/>
                  <a:pt x="382098" y="552449"/>
                </a:cubicBezTo>
                <a:cubicBezTo>
                  <a:pt x="407691" y="594003"/>
                  <a:pt x="438554" y="632069"/>
                  <a:pt x="473919" y="665701"/>
                </a:cubicBezTo>
                <a:cubicBezTo>
                  <a:pt x="481442" y="673056"/>
                  <a:pt x="481580" y="685117"/>
                  <a:pt x="474224" y="692640"/>
                </a:cubicBezTo>
                <a:cubicBezTo>
                  <a:pt x="470705" y="696240"/>
                  <a:pt x="465903" y="698302"/>
                  <a:pt x="460869" y="698372"/>
                </a:cubicBezTo>
                <a:cubicBezTo>
                  <a:pt x="455885" y="698377"/>
                  <a:pt x="451098" y="696427"/>
                  <a:pt x="447534" y="692943"/>
                </a:cubicBezTo>
                <a:cubicBezTo>
                  <a:pt x="409635" y="656875"/>
                  <a:pt x="376564" y="616055"/>
                  <a:pt x="349141" y="571499"/>
                </a:cubicBezTo>
                <a:cubicBezTo>
                  <a:pt x="321729" y="524994"/>
                  <a:pt x="307657" y="471837"/>
                  <a:pt x="308469" y="417861"/>
                </a:cubicBezTo>
                <a:cubicBezTo>
                  <a:pt x="309129" y="407360"/>
                  <a:pt x="318177" y="399383"/>
                  <a:pt x="328678" y="400044"/>
                </a:cubicBezTo>
                <a:close/>
                <a:moveTo>
                  <a:pt x="332854" y="333348"/>
                </a:moveTo>
                <a:cubicBezTo>
                  <a:pt x="332981" y="333357"/>
                  <a:pt x="333108" y="333366"/>
                  <a:pt x="333234" y="333374"/>
                </a:cubicBezTo>
                <a:cubicBezTo>
                  <a:pt x="380313" y="336435"/>
                  <a:pt x="416069" y="376960"/>
                  <a:pt x="413244" y="424052"/>
                </a:cubicBezTo>
                <a:cubicBezTo>
                  <a:pt x="413909" y="457551"/>
                  <a:pt x="423087" y="490329"/>
                  <a:pt x="439914" y="519302"/>
                </a:cubicBezTo>
                <a:cubicBezTo>
                  <a:pt x="460367" y="552483"/>
                  <a:pt x="484771" y="583060"/>
                  <a:pt x="512590" y="610361"/>
                </a:cubicBezTo>
                <a:cubicBezTo>
                  <a:pt x="520007" y="617831"/>
                  <a:pt x="519964" y="629900"/>
                  <a:pt x="512495" y="637317"/>
                </a:cubicBezTo>
                <a:cubicBezTo>
                  <a:pt x="505025" y="644734"/>
                  <a:pt x="492956" y="644691"/>
                  <a:pt x="485539" y="637222"/>
                </a:cubicBezTo>
                <a:cubicBezTo>
                  <a:pt x="455305" y="607689"/>
                  <a:pt x="428903" y="574472"/>
                  <a:pt x="406958" y="538352"/>
                </a:cubicBezTo>
                <a:cubicBezTo>
                  <a:pt x="386302" y="503131"/>
                  <a:pt x="375326" y="463073"/>
                  <a:pt x="375144" y="422242"/>
                </a:cubicBezTo>
                <a:cubicBezTo>
                  <a:pt x="376912" y="395999"/>
                  <a:pt x="357071" y="373292"/>
                  <a:pt x="330828" y="371525"/>
                </a:cubicBezTo>
                <a:cubicBezTo>
                  <a:pt x="318219" y="370675"/>
                  <a:pt x="305790" y="374872"/>
                  <a:pt x="296277" y="383190"/>
                </a:cubicBezTo>
                <a:cubicBezTo>
                  <a:pt x="286666" y="391491"/>
                  <a:pt x="280768" y="403287"/>
                  <a:pt x="279894" y="415956"/>
                </a:cubicBezTo>
                <a:cubicBezTo>
                  <a:pt x="278534" y="475631"/>
                  <a:pt x="293910" y="534496"/>
                  <a:pt x="324281" y="585882"/>
                </a:cubicBezTo>
                <a:cubicBezTo>
                  <a:pt x="352475" y="631787"/>
                  <a:pt x="386368" y="673937"/>
                  <a:pt x="425151" y="711326"/>
                </a:cubicBezTo>
                <a:cubicBezTo>
                  <a:pt x="432594" y="718761"/>
                  <a:pt x="432601" y="730823"/>
                  <a:pt x="425166" y="738267"/>
                </a:cubicBezTo>
                <a:cubicBezTo>
                  <a:pt x="425160" y="738272"/>
                  <a:pt x="425155" y="738277"/>
                  <a:pt x="425151" y="738282"/>
                </a:cubicBezTo>
                <a:cubicBezTo>
                  <a:pt x="421633" y="741871"/>
                  <a:pt x="416840" y="743926"/>
                  <a:pt x="411816" y="743997"/>
                </a:cubicBezTo>
                <a:cubicBezTo>
                  <a:pt x="406785" y="744001"/>
                  <a:pt x="401957" y="742015"/>
                  <a:pt x="398385" y="738472"/>
                </a:cubicBezTo>
                <a:cubicBezTo>
                  <a:pt x="357218" y="698739"/>
                  <a:pt x="321275" y="653929"/>
                  <a:pt x="291420" y="605122"/>
                </a:cubicBezTo>
                <a:cubicBezTo>
                  <a:pt x="257269" y="547109"/>
                  <a:pt x="240076" y="480680"/>
                  <a:pt x="241794" y="413384"/>
                </a:cubicBezTo>
                <a:cubicBezTo>
                  <a:pt x="244838" y="366137"/>
                  <a:pt x="285607" y="330304"/>
                  <a:pt x="332854" y="333348"/>
                </a:cubicBezTo>
                <a:close/>
                <a:moveTo>
                  <a:pt x="337031" y="266654"/>
                </a:moveTo>
                <a:cubicBezTo>
                  <a:pt x="337258" y="266669"/>
                  <a:pt x="337485" y="266684"/>
                  <a:pt x="337711" y="266699"/>
                </a:cubicBezTo>
                <a:cubicBezTo>
                  <a:pt x="420604" y="272458"/>
                  <a:pt x="483741" y="343334"/>
                  <a:pt x="479920" y="426338"/>
                </a:cubicBezTo>
                <a:cubicBezTo>
                  <a:pt x="479420" y="436860"/>
                  <a:pt x="470486" y="444984"/>
                  <a:pt x="459965" y="444484"/>
                </a:cubicBezTo>
                <a:cubicBezTo>
                  <a:pt x="449443" y="443984"/>
                  <a:pt x="441320" y="435050"/>
                  <a:pt x="441820" y="424529"/>
                </a:cubicBezTo>
                <a:cubicBezTo>
                  <a:pt x="445423" y="361403"/>
                  <a:pt x="397170" y="307307"/>
                  <a:pt x="334044" y="303704"/>
                </a:cubicBezTo>
                <a:cubicBezTo>
                  <a:pt x="270918" y="300101"/>
                  <a:pt x="216823" y="348354"/>
                  <a:pt x="213220" y="411479"/>
                </a:cubicBezTo>
                <a:lnTo>
                  <a:pt x="213220" y="413194"/>
                </a:lnTo>
                <a:cubicBezTo>
                  <a:pt x="210154" y="457099"/>
                  <a:pt x="215753" y="501179"/>
                  <a:pt x="229698" y="542924"/>
                </a:cubicBezTo>
                <a:cubicBezTo>
                  <a:pt x="261797" y="639318"/>
                  <a:pt x="208076" y="709326"/>
                  <a:pt x="173119" y="742473"/>
                </a:cubicBezTo>
                <a:cubicBezTo>
                  <a:pt x="169558" y="745808"/>
                  <a:pt x="164854" y="747648"/>
                  <a:pt x="159975" y="747617"/>
                </a:cubicBezTo>
                <a:cubicBezTo>
                  <a:pt x="154889" y="747521"/>
                  <a:pt x="150054" y="745394"/>
                  <a:pt x="146545" y="741711"/>
                </a:cubicBezTo>
                <a:cubicBezTo>
                  <a:pt x="138996" y="734383"/>
                  <a:pt x="138817" y="722322"/>
                  <a:pt x="146145" y="714774"/>
                </a:cubicBezTo>
                <a:cubicBezTo>
                  <a:pt x="146277" y="714638"/>
                  <a:pt x="146409" y="714505"/>
                  <a:pt x="146545" y="714374"/>
                </a:cubicBezTo>
                <a:cubicBezTo>
                  <a:pt x="175120" y="687419"/>
                  <a:pt x="218649" y="630840"/>
                  <a:pt x="193217" y="554545"/>
                </a:cubicBezTo>
                <a:cubicBezTo>
                  <a:pt x="177800" y="508190"/>
                  <a:pt x="171651" y="459255"/>
                  <a:pt x="175120" y="410527"/>
                </a:cubicBezTo>
                <a:lnTo>
                  <a:pt x="175120" y="408908"/>
                </a:lnTo>
                <a:cubicBezTo>
                  <a:pt x="180548" y="324914"/>
                  <a:pt x="253038" y="261225"/>
                  <a:pt x="337031" y="266654"/>
                </a:cubicBezTo>
                <a:close/>
                <a:moveTo>
                  <a:pt x="111524" y="238272"/>
                </a:moveTo>
                <a:cubicBezTo>
                  <a:pt x="116295" y="237267"/>
                  <a:pt x="121449" y="238084"/>
                  <a:pt x="125855" y="240958"/>
                </a:cubicBezTo>
                <a:cubicBezTo>
                  <a:pt x="134667" y="246705"/>
                  <a:pt x="137151" y="258508"/>
                  <a:pt x="131403" y="267321"/>
                </a:cubicBezTo>
                <a:cubicBezTo>
                  <a:pt x="130913" y="268072"/>
                  <a:pt x="130371" y="268787"/>
                  <a:pt x="129781" y="269461"/>
                </a:cubicBezTo>
                <a:cubicBezTo>
                  <a:pt x="100570" y="308095"/>
                  <a:pt x="83377" y="354472"/>
                  <a:pt x="80346" y="402811"/>
                </a:cubicBezTo>
                <a:lnTo>
                  <a:pt x="80346" y="403764"/>
                </a:lnTo>
                <a:cubicBezTo>
                  <a:pt x="79097" y="433759"/>
                  <a:pt x="80724" y="463805"/>
                  <a:pt x="85204" y="493489"/>
                </a:cubicBezTo>
                <a:cubicBezTo>
                  <a:pt x="86156" y="501014"/>
                  <a:pt x="87014" y="508539"/>
                  <a:pt x="87776" y="515968"/>
                </a:cubicBezTo>
                <a:cubicBezTo>
                  <a:pt x="94157" y="575500"/>
                  <a:pt x="67106" y="599407"/>
                  <a:pt x="41198" y="617124"/>
                </a:cubicBezTo>
                <a:cubicBezTo>
                  <a:pt x="38018" y="619261"/>
                  <a:pt x="34267" y="620390"/>
                  <a:pt x="30435" y="620362"/>
                </a:cubicBezTo>
                <a:cubicBezTo>
                  <a:pt x="19914" y="620361"/>
                  <a:pt x="11386" y="611831"/>
                  <a:pt x="11388" y="601309"/>
                </a:cubicBezTo>
                <a:cubicBezTo>
                  <a:pt x="11389" y="595026"/>
                  <a:pt x="14487" y="589147"/>
                  <a:pt x="19672" y="585596"/>
                </a:cubicBezTo>
                <a:cubicBezTo>
                  <a:pt x="40627" y="571118"/>
                  <a:pt x="54057" y="558831"/>
                  <a:pt x="49961" y="519778"/>
                </a:cubicBezTo>
                <a:cubicBezTo>
                  <a:pt x="49199" y="512539"/>
                  <a:pt x="48247" y="505205"/>
                  <a:pt x="47390" y="497776"/>
                </a:cubicBezTo>
                <a:cubicBezTo>
                  <a:pt x="42515" y="465795"/>
                  <a:pt x="40823" y="433410"/>
                  <a:pt x="42341" y="401097"/>
                </a:cubicBezTo>
                <a:lnTo>
                  <a:pt x="42341" y="400049"/>
                </a:lnTo>
                <a:cubicBezTo>
                  <a:pt x="45913" y="344370"/>
                  <a:pt x="65789" y="290971"/>
                  <a:pt x="99491" y="246506"/>
                </a:cubicBezTo>
                <a:cubicBezTo>
                  <a:pt x="102365" y="242100"/>
                  <a:pt x="106753" y="239276"/>
                  <a:pt x="111524" y="238272"/>
                </a:cubicBezTo>
                <a:close/>
                <a:moveTo>
                  <a:pt x="341955" y="200485"/>
                </a:moveTo>
                <a:cubicBezTo>
                  <a:pt x="342033" y="200491"/>
                  <a:pt x="342110" y="200496"/>
                  <a:pt x="342188" y="200501"/>
                </a:cubicBezTo>
                <a:cubicBezTo>
                  <a:pt x="453536" y="207931"/>
                  <a:pt x="544976" y="299466"/>
                  <a:pt x="546595" y="404431"/>
                </a:cubicBezTo>
                <a:cubicBezTo>
                  <a:pt x="547281" y="423539"/>
                  <a:pt x="555912" y="441492"/>
                  <a:pt x="570407" y="453961"/>
                </a:cubicBezTo>
                <a:cubicBezTo>
                  <a:pt x="577954" y="461234"/>
                  <a:pt x="578209" y="473235"/>
                  <a:pt x="570979" y="480822"/>
                </a:cubicBezTo>
                <a:cubicBezTo>
                  <a:pt x="563732" y="488450"/>
                  <a:pt x="551675" y="488758"/>
                  <a:pt x="544047" y="481512"/>
                </a:cubicBezTo>
                <a:cubicBezTo>
                  <a:pt x="544039" y="481504"/>
                  <a:pt x="544031" y="481496"/>
                  <a:pt x="544023" y="481489"/>
                </a:cubicBezTo>
                <a:cubicBezTo>
                  <a:pt x="522276" y="462002"/>
                  <a:pt x="509441" y="434473"/>
                  <a:pt x="508495" y="405289"/>
                </a:cubicBezTo>
                <a:cubicBezTo>
                  <a:pt x="507542" y="319564"/>
                  <a:pt x="432295" y="245173"/>
                  <a:pt x="340093" y="238982"/>
                </a:cubicBezTo>
                <a:cubicBezTo>
                  <a:pt x="240401" y="231800"/>
                  <a:pt x="153764" y="306794"/>
                  <a:pt x="146581" y="406485"/>
                </a:cubicBezTo>
                <a:cubicBezTo>
                  <a:pt x="146569" y="406657"/>
                  <a:pt x="146557" y="406831"/>
                  <a:pt x="146545" y="407003"/>
                </a:cubicBezTo>
                <a:lnTo>
                  <a:pt x="146545" y="408337"/>
                </a:lnTo>
                <a:cubicBezTo>
                  <a:pt x="145491" y="445441"/>
                  <a:pt x="148688" y="482544"/>
                  <a:pt x="156070" y="518922"/>
                </a:cubicBezTo>
                <a:cubicBezTo>
                  <a:pt x="157213" y="525875"/>
                  <a:pt x="158261" y="532828"/>
                  <a:pt x="159308" y="539877"/>
                </a:cubicBezTo>
                <a:cubicBezTo>
                  <a:pt x="169881" y="610457"/>
                  <a:pt x="129495" y="658177"/>
                  <a:pt x="104444" y="680371"/>
                </a:cubicBezTo>
                <a:cubicBezTo>
                  <a:pt x="100936" y="683512"/>
                  <a:pt x="96389" y="685243"/>
                  <a:pt x="91681" y="685229"/>
                </a:cubicBezTo>
                <a:cubicBezTo>
                  <a:pt x="86224" y="685246"/>
                  <a:pt x="81022" y="682922"/>
                  <a:pt x="77393" y="678847"/>
                </a:cubicBezTo>
                <a:cubicBezTo>
                  <a:pt x="70394" y="670991"/>
                  <a:pt x="71090" y="658949"/>
                  <a:pt x="78945" y="651951"/>
                </a:cubicBezTo>
                <a:cubicBezTo>
                  <a:pt x="78968" y="651931"/>
                  <a:pt x="78990" y="651911"/>
                  <a:pt x="79013" y="651891"/>
                </a:cubicBezTo>
                <a:cubicBezTo>
                  <a:pt x="102539" y="631031"/>
                  <a:pt x="128924" y="595694"/>
                  <a:pt x="121494" y="545497"/>
                </a:cubicBezTo>
                <a:cubicBezTo>
                  <a:pt x="120446" y="538639"/>
                  <a:pt x="119303" y="531685"/>
                  <a:pt x="118256" y="524827"/>
                </a:cubicBezTo>
                <a:cubicBezTo>
                  <a:pt x="110537" y="485635"/>
                  <a:pt x="107340" y="445686"/>
                  <a:pt x="108731" y="405765"/>
                </a:cubicBezTo>
                <a:lnTo>
                  <a:pt x="108731" y="404431"/>
                </a:lnTo>
                <a:cubicBezTo>
                  <a:pt x="116815" y="283710"/>
                  <a:pt x="221234" y="192400"/>
                  <a:pt x="341955" y="200485"/>
                </a:cubicBezTo>
                <a:close/>
                <a:moveTo>
                  <a:pt x="346569" y="134017"/>
                </a:moveTo>
                <a:cubicBezTo>
                  <a:pt x="431436" y="139232"/>
                  <a:pt x="509695" y="181566"/>
                  <a:pt x="560501" y="249745"/>
                </a:cubicBezTo>
                <a:cubicBezTo>
                  <a:pt x="566562" y="258277"/>
                  <a:pt x="564605" y="270100"/>
                  <a:pt x="556119" y="276225"/>
                </a:cubicBezTo>
                <a:cubicBezTo>
                  <a:pt x="552965" y="278637"/>
                  <a:pt x="549135" y="280001"/>
                  <a:pt x="545166" y="280130"/>
                </a:cubicBezTo>
                <a:cubicBezTo>
                  <a:pt x="539119" y="280138"/>
                  <a:pt x="533428" y="277274"/>
                  <a:pt x="529830" y="272415"/>
                </a:cubicBezTo>
                <a:cubicBezTo>
                  <a:pt x="485741" y="213209"/>
                  <a:pt x="417776" y="176473"/>
                  <a:pt x="344093" y="172021"/>
                </a:cubicBezTo>
                <a:cubicBezTo>
                  <a:pt x="281293" y="167700"/>
                  <a:pt x="219213" y="187530"/>
                  <a:pt x="170547" y="227457"/>
                </a:cubicBezTo>
                <a:cubicBezTo>
                  <a:pt x="162949" y="234735"/>
                  <a:pt x="150891" y="234475"/>
                  <a:pt x="143613" y="226877"/>
                </a:cubicBezTo>
                <a:cubicBezTo>
                  <a:pt x="136335" y="219279"/>
                  <a:pt x="136595" y="207220"/>
                  <a:pt x="144193" y="199942"/>
                </a:cubicBezTo>
                <a:cubicBezTo>
                  <a:pt x="144924" y="199242"/>
                  <a:pt x="145711" y="198600"/>
                  <a:pt x="146544" y="198025"/>
                </a:cubicBezTo>
                <a:cubicBezTo>
                  <a:pt x="202589" y="151908"/>
                  <a:pt x="274164" y="129004"/>
                  <a:pt x="346569" y="134017"/>
                </a:cubicBezTo>
                <a:close/>
                <a:moveTo>
                  <a:pt x="351047" y="67437"/>
                </a:moveTo>
                <a:cubicBezTo>
                  <a:pt x="390935" y="70188"/>
                  <a:pt x="430082" y="79589"/>
                  <a:pt x="466871" y="95250"/>
                </a:cubicBezTo>
                <a:cubicBezTo>
                  <a:pt x="476709" y="98978"/>
                  <a:pt x="481662" y="109975"/>
                  <a:pt x="477934" y="119814"/>
                </a:cubicBezTo>
                <a:cubicBezTo>
                  <a:pt x="474207" y="129652"/>
                  <a:pt x="463208" y="134606"/>
                  <a:pt x="453370" y="130878"/>
                </a:cubicBezTo>
                <a:cubicBezTo>
                  <a:pt x="452910" y="130704"/>
                  <a:pt x="452457" y="130511"/>
                  <a:pt x="452012" y="130302"/>
                </a:cubicBezTo>
                <a:cubicBezTo>
                  <a:pt x="419130" y="116456"/>
                  <a:pt x="384171" y="108184"/>
                  <a:pt x="348570" y="105822"/>
                </a:cubicBezTo>
                <a:cubicBezTo>
                  <a:pt x="213577" y="96683"/>
                  <a:pt x="87882" y="174954"/>
                  <a:pt x="36531" y="300132"/>
                </a:cubicBezTo>
                <a:cubicBezTo>
                  <a:pt x="33507" y="307166"/>
                  <a:pt x="26566" y="311706"/>
                  <a:pt x="18910" y="311658"/>
                </a:cubicBezTo>
                <a:cubicBezTo>
                  <a:pt x="16459" y="311645"/>
                  <a:pt x="14033" y="311161"/>
                  <a:pt x="11766" y="310229"/>
                </a:cubicBezTo>
                <a:cubicBezTo>
                  <a:pt x="2204" y="306270"/>
                  <a:pt x="-2448" y="295400"/>
                  <a:pt x="1289" y="285750"/>
                </a:cubicBezTo>
                <a:cubicBezTo>
                  <a:pt x="58871" y="145399"/>
                  <a:pt x="199668" y="57516"/>
                  <a:pt x="351047" y="67437"/>
                </a:cubicBezTo>
                <a:close/>
                <a:moveTo>
                  <a:pt x="323804" y="0"/>
                </a:moveTo>
                <a:cubicBezTo>
                  <a:pt x="334187" y="0"/>
                  <a:pt x="344950" y="0"/>
                  <a:pt x="355523" y="952"/>
                </a:cubicBezTo>
                <a:cubicBezTo>
                  <a:pt x="366044" y="1663"/>
                  <a:pt x="373997" y="10767"/>
                  <a:pt x="373287" y="21288"/>
                </a:cubicBezTo>
                <a:cubicBezTo>
                  <a:pt x="372576" y="31810"/>
                  <a:pt x="363472" y="39763"/>
                  <a:pt x="352951" y="39053"/>
                </a:cubicBezTo>
                <a:cubicBezTo>
                  <a:pt x="343426" y="38386"/>
                  <a:pt x="333901" y="38100"/>
                  <a:pt x="324376" y="38195"/>
                </a:cubicBezTo>
                <a:cubicBezTo>
                  <a:pt x="255546" y="38652"/>
                  <a:pt x="188141" y="57850"/>
                  <a:pt x="129399" y="93726"/>
                </a:cubicBezTo>
                <a:cubicBezTo>
                  <a:pt x="126359" y="95656"/>
                  <a:pt x="122806" y="96619"/>
                  <a:pt x="119207" y="96488"/>
                </a:cubicBezTo>
                <a:cubicBezTo>
                  <a:pt x="108687" y="96556"/>
                  <a:pt x="100103" y="88081"/>
                  <a:pt x="100035" y="77561"/>
                </a:cubicBezTo>
                <a:cubicBezTo>
                  <a:pt x="99993" y="70858"/>
                  <a:pt x="103475" y="64626"/>
                  <a:pt x="109206" y="61151"/>
                </a:cubicBezTo>
                <a:cubicBezTo>
                  <a:pt x="173862" y="21665"/>
                  <a:pt x="248047" y="525"/>
                  <a:pt x="323804" y="0"/>
                </a:cubicBezTo>
                <a:close/>
              </a:path>
            </a:pathLst>
          </a:custGeom>
          <a:gradFill>
            <a:gsLst>
              <a:gs pos="0">
                <a:srgbClr val="65E5FF"/>
              </a:gs>
              <a:gs pos="100000">
                <a:srgbClr val="65FF8D"/>
              </a:gs>
            </a:gsLst>
            <a:lin ang="4800000" scaled="0"/>
          </a:gradFill>
          <a:ln w="9525" cap="flat">
            <a:noFill/>
            <a:prstDash val="solid"/>
            <a:miter/>
          </a:ln>
          <a:effectLst>
            <a:outerShdw blurRad="342900" sx="115000" sy="115000" algn="ctr" rotWithShape="0">
              <a:srgbClr val="65E5FF">
                <a:alpha val="46000"/>
              </a:srgbClr>
            </a:outerShdw>
          </a:effectLst>
        </p:spPr>
        <p:txBody>
          <a:bodyPr wrap="square" rtlCol="0" anchor="ctr">
            <a:noAutofit/>
          </a:bodyPr>
          <a:lstStyle/>
          <a:p>
            <a:endParaRPr lang="en-ID"/>
          </a:p>
        </p:txBody>
      </p:sp>
      <p:pic>
        <p:nvPicPr>
          <p:cNvPr id="2" name="Picture 1" descr="BCE89CE3-FF57-413C-93C8-E1AF30-unscreen"/>
          <p:cNvPicPr>
            <a:picLocks noChangeAspect="1"/>
          </p:cNvPicPr>
          <p:nvPr/>
        </p:nvPicPr>
        <p:blipFill>
          <a:blip r:embed="rId3"/>
          <a:stretch>
            <a:fillRect/>
          </a:stretch>
        </p:blipFill>
        <p:spPr>
          <a:xfrm>
            <a:off x="5387340" y="457835"/>
            <a:ext cx="2727960" cy="4292600"/>
          </a:xfrm>
          <a:prstGeom prst="rect">
            <a:avLst/>
          </a:prstGeom>
        </p:spPr>
      </p:pic>
      <p:sp>
        <p:nvSpPr>
          <p:cNvPr id="3" name="TextBox 8"/>
          <p:cNvSpPr txBox="1"/>
          <p:nvPr/>
        </p:nvSpPr>
        <p:spPr>
          <a:xfrm>
            <a:off x="5868670" y="4898390"/>
            <a:ext cx="1877695" cy="306705"/>
          </a:xfrm>
          <a:prstGeom prst="rect">
            <a:avLst/>
          </a:prstGeom>
          <a:noFill/>
        </p:spPr>
        <p:txBody>
          <a:bodyPr wrap="none" rtlCol="0">
            <a:noAutofit/>
          </a:bodyPr>
          <a:p>
            <a:r>
              <a:rPr lang="en-US" altLang="en-ID" sz="2800" dirty="0">
                <a:solidFill>
                  <a:schemeClr val="bg1"/>
                </a:solidFill>
                <a:latin typeface="BigNoodleTitling" panose="02000708030402040100" pitchFamily="2" charset="0"/>
              </a:rPr>
              <a:t>Adinda</a:t>
            </a:r>
            <a:endParaRPr lang="en-US" altLang="en-ID" sz="2800" dirty="0">
              <a:solidFill>
                <a:schemeClr val="bg1"/>
              </a:solidFill>
              <a:latin typeface="BigNoodleTitling" panose="02000708030402040100" pitchFamily="2" charset="0"/>
            </a:endParaRPr>
          </a:p>
        </p:txBody>
      </p:sp>
      <p:pic>
        <p:nvPicPr>
          <p:cNvPr id="5" name="Picture 4" descr="VID-20241115-WA0000-unscreen"/>
          <p:cNvPicPr>
            <a:picLocks noChangeAspect="1"/>
          </p:cNvPicPr>
          <p:nvPr/>
        </p:nvPicPr>
        <p:blipFill>
          <a:blip r:embed="rId4"/>
          <a:stretch>
            <a:fillRect/>
          </a:stretch>
        </p:blipFill>
        <p:spPr>
          <a:xfrm>
            <a:off x="7691120" y="1212850"/>
            <a:ext cx="2002790" cy="3561715"/>
          </a:xfrm>
          <a:prstGeom prst="rect">
            <a:avLst/>
          </a:prstGeom>
        </p:spPr>
      </p:pic>
      <p:sp>
        <p:nvSpPr>
          <p:cNvPr id="24" name="TextBox 8"/>
          <p:cNvSpPr txBox="1"/>
          <p:nvPr/>
        </p:nvSpPr>
        <p:spPr>
          <a:xfrm>
            <a:off x="7630160" y="4894580"/>
            <a:ext cx="1877695" cy="306705"/>
          </a:xfrm>
          <a:prstGeom prst="rect">
            <a:avLst/>
          </a:prstGeom>
          <a:noFill/>
        </p:spPr>
        <p:txBody>
          <a:bodyPr wrap="none" rtlCol="0">
            <a:noAutofit/>
          </a:bodyPr>
          <a:p>
            <a:r>
              <a:rPr lang="en-US" altLang="en-ID" sz="2800" dirty="0">
                <a:solidFill>
                  <a:schemeClr val="bg1"/>
                </a:solidFill>
                <a:latin typeface="BigNoodleTitling" panose="02000708030402040100" pitchFamily="2" charset="0"/>
              </a:rPr>
              <a:t>      Joko</a:t>
            </a:r>
            <a:endParaRPr lang="en-US" altLang="en-ID" sz="2800" dirty="0">
              <a:solidFill>
                <a:schemeClr val="bg1"/>
              </a:solidFill>
              <a:latin typeface="BigNoodleTitling" panose="02000708030402040100" pitchFamily="2" charset="0"/>
            </a:endParaRPr>
          </a:p>
        </p:txBody>
      </p:sp>
      <p:pic>
        <p:nvPicPr>
          <p:cNvPr id="25" name="Picture 24" descr="20241117-201408-unscreen"/>
          <p:cNvPicPr>
            <a:picLocks noChangeAspect="1"/>
          </p:cNvPicPr>
          <p:nvPr/>
        </p:nvPicPr>
        <p:blipFill>
          <a:blip r:embed="rId5"/>
          <a:stretch>
            <a:fillRect/>
          </a:stretch>
        </p:blipFill>
        <p:spPr>
          <a:xfrm>
            <a:off x="9999345" y="807720"/>
            <a:ext cx="2259965" cy="4018280"/>
          </a:xfrm>
          <a:prstGeom prst="rect">
            <a:avLst/>
          </a:prstGeom>
        </p:spPr>
      </p:pic>
      <p:sp>
        <p:nvSpPr>
          <p:cNvPr id="26" name="TextBox 8"/>
          <p:cNvSpPr txBox="1"/>
          <p:nvPr/>
        </p:nvSpPr>
        <p:spPr>
          <a:xfrm>
            <a:off x="10339070" y="4963160"/>
            <a:ext cx="1877695" cy="306705"/>
          </a:xfrm>
          <a:prstGeom prst="rect">
            <a:avLst/>
          </a:prstGeom>
          <a:noFill/>
        </p:spPr>
        <p:txBody>
          <a:bodyPr wrap="none" rtlCol="0">
            <a:noAutofit/>
          </a:bodyPr>
          <a:p>
            <a:r>
              <a:rPr lang="en-US" altLang="en-ID" sz="2800" dirty="0">
                <a:solidFill>
                  <a:schemeClr val="bg1"/>
                </a:solidFill>
                <a:latin typeface="BigNoodleTitling" panose="02000708030402040100" pitchFamily="2" charset="0"/>
              </a:rPr>
              <a:t>Garah</a:t>
            </a:r>
            <a:endParaRPr lang="en-US" altLang="en-ID" sz="28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60000">
        <p159:morph option="byObject"/>
      </p:transition>
    </mc:Choice>
    <mc:Fallback>
      <p:transition spd="slow" advClick="0"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64800000">
                                      <p:cBhvr>
                                        <p:cTn id="6" dur="50000" fill="hold"/>
                                        <p:tgtEl>
                                          <p:spTgt spid="6"/>
                                        </p:tgtEl>
                                        <p:attrNameLst>
                                          <p:attrName>r</p:attrName>
                                        </p:attrNameLst>
                                      </p:cBhvr>
                                    </p:animRot>
                                  </p:childTnLst>
                                </p:cTn>
                              </p:par>
                              <p:par>
                                <p:cTn id="7" presetID="2" presetClass="entr" presetSubtype="4"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500" fill="hold"/>
                                        <p:tgtEl>
                                          <p:spTgt spid="2"/>
                                        </p:tgtEl>
                                        <p:attrNameLst>
                                          <p:attrName>ppt_x</p:attrName>
                                        </p:attrNameLst>
                                      </p:cBhvr>
                                      <p:tavLst>
                                        <p:tav tm="0">
                                          <p:val>
                                            <p:strVal val="#ppt_x"/>
                                          </p:val>
                                        </p:tav>
                                        <p:tav tm="100000">
                                          <p:val>
                                            <p:strVal val="#ppt_x"/>
                                          </p:val>
                                        </p:tav>
                                      </p:tavLst>
                                    </p:anim>
                                    <p:anim calcmode="lin" valueType="num">
                                      <p:cBhvr additive="base">
                                        <p:cTn id="10" dur="500" fill="hold"/>
                                        <p:tgtEl>
                                          <p:spTgt spid="2"/>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4" grpId="0"/>
      <p:bldP spid="24" grpId="1"/>
      <p:bldP spid="26" grpId="0"/>
      <p:bldP spid="2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37383" y="146418"/>
            <a:ext cx="5631071" cy="5630926"/>
            <a:chOff x="2667118" y="295"/>
            <a:chExt cx="6859299" cy="6859122"/>
          </a:xfrm>
          <a:gradFill>
            <a:gsLst>
              <a:gs pos="0">
                <a:srgbClr val="65E5FF"/>
              </a:gs>
              <a:gs pos="100000">
                <a:srgbClr val="65FF8D"/>
              </a:gs>
            </a:gsLst>
            <a:lin ang="4800000" scaled="0"/>
          </a:gradFill>
        </p:grpSpPr>
        <p:sp>
          <p:nvSpPr>
            <p:cNvPr id="137" name="Freeform: Shape 136"/>
            <p:cNvSpPr/>
            <p:nvPr/>
          </p:nvSpPr>
          <p:spPr>
            <a:xfrm>
              <a:off x="8007438" y="3422620"/>
              <a:ext cx="294699" cy="25896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38" name="Freeform: Shape 137"/>
            <p:cNvSpPr/>
            <p:nvPr/>
          </p:nvSpPr>
          <p:spPr>
            <a:xfrm>
              <a:off x="7947601" y="3768414"/>
              <a:ext cx="317854" cy="276800"/>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39" name="Freeform: Shape 138"/>
            <p:cNvSpPr/>
            <p:nvPr/>
          </p:nvSpPr>
          <p:spPr>
            <a:xfrm>
              <a:off x="7827453" y="4102099"/>
              <a:ext cx="329963" cy="285897"/>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40" name="Freeform: Shape 139"/>
            <p:cNvSpPr/>
            <p:nvPr/>
          </p:nvSpPr>
          <p:spPr>
            <a:xfrm>
              <a:off x="7650420" y="4413810"/>
              <a:ext cx="332267" cy="298184"/>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41" name="Freeform: Shape 140"/>
            <p:cNvSpPr/>
            <p:nvPr/>
          </p:nvSpPr>
          <p:spPr>
            <a:xfrm>
              <a:off x="7423002" y="4693506"/>
              <a:ext cx="323466" cy="3199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42" name="Freeform: Shape 141"/>
            <p:cNvSpPr/>
            <p:nvPr/>
          </p:nvSpPr>
          <p:spPr>
            <a:xfrm>
              <a:off x="7152462" y="4932384"/>
              <a:ext cx="304681" cy="331558"/>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43" name="Freeform: Shape 142"/>
            <p:cNvSpPr/>
            <p:nvPr/>
          </p:nvSpPr>
          <p:spPr>
            <a:xfrm>
              <a:off x="6820431" y="5122175"/>
              <a:ext cx="302909" cy="331440"/>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44" name="Freeform: Shape 143"/>
            <p:cNvSpPr/>
            <p:nvPr/>
          </p:nvSpPr>
          <p:spPr>
            <a:xfrm>
              <a:off x="6461346" y="5256736"/>
              <a:ext cx="294285" cy="321693"/>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45" name="Freeform: Shape 144"/>
            <p:cNvSpPr/>
            <p:nvPr/>
          </p:nvSpPr>
          <p:spPr>
            <a:xfrm>
              <a:off x="6089856" y="5331696"/>
              <a:ext cx="276151" cy="30096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46" name="Freeform: Shape 145"/>
            <p:cNvSpPr/>
            <p:nvPr/>
          </p:nvSpPr>
          <p:spPr>
            <a:xfrm>
              <a:off x="8318617" y="3620031"/>
              <a:ext cx="725908" cy="1420745"/>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47" name="Freeform: Shape 146"/>
            <p:cNvSpPr/>
            <p:nvPr/>
          </p:nvSpPr>
          <p:spPr>
            <a:xfrm>
              <a:off x="7310828" y="5529579"/>
              <a:ext cx="588689" cy="523063"/>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148" name="Freeform: Shape 147"/>
            <p:cNvSpPr/>
            <p:nvPr/>
          </p:nvSpPr>
          <p:spPr>
            <a:xfrm>
              <a:off x="6764847" y="5867754"/>
              <a:ext cx="497544" cy="41939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149" name="Freeform: Shape 148"/>
            <p:cNvSpPr/>
            <p:nvPr/>
          </p:nvSpPr>
          <p:spPr>
            <a:xfrm>
              <a:off x="9164259" y="3353861"/>
              <a:ext cx="36178" cy="151456"/>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150" name="Freeform: Shape 149"/>
            <p:cNvSpPr/>
            <p:nvPr/>
          </p:nvSpPr>
          <p:spPr>
            <a:xfrm>
              <a:off x="8179656" y="5538127"/>
              <a:ext cx="163332" cy="162164"/>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151" name="Freeform: Shape 150"/>
            <p:cNvSpPr/>
            <p:nvPr/>
          </p:nvSpPr>
          <p:spPr>
            <a:xfrm>
              <a:off x="8973496" y="4300242"/>
              <a:ext cx="93070" cy="206958"/>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152" name="Freeform: Shape 151"/>
            <p:cNvSpPr/>
            <p:nvPr/>
          </p:nvSpPr>
          <p:spPr>
            <a:xfrm>
              <a:off x="8646372" y="4961327"/>
              <a:ext cx="131264" cy="188665"/>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153" name="Freeform: Shape 152"/>
            <p:cNvSpPr/>
            <p:nvPr/>
          </p:nvSpPr>
          <p:spPr>
            <a:xfrm>
              <a:off x="8429008" y="5261912"/>
              <a:ext cx="148393" cy="176523"/>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154" name="Freeform: Shape 153"/>
            <p:cNvSpPr/>
            <p:nvPr/>
          </p:nvSpPr>
          <p:spPr>
            <a:xfrm>
              <a:off x="8828407" y="4639331"/>
              <a:ext cx="113000" cy="199611"/>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155" name="Freeform: Shape 154"/>
            <p:cNvSpPr/>
            <p:nvPr/>
          </p:nvSpPr>
          <p:spPr>
            <a:xfrm>
              <a:off x="7598830" y="5999016"/>
              <a:ext cx="188356" cy="128408"/>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156" name="Freeform: Shape 155"/>
            <p:cNvSpPr/>
            <p:nvPr/>
          </p:nvSpPr>
          <p:spPr>
            <a:xfrm>
              <a:off x="7275298" y="6177153"/>
              <a:ext cx="199634" cy="11088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157" name="Freeform: Shape 156"/>
            <p:cNvSpPr/>
            <p:nvPr/>
          </p:nvSpPr>
          <p:spPr>
            <a:xfrm>
              <a:off x="9142687" y="3590551"/>
              <a:ext cx="51851" cy="215432"/>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158" name="Freeform: Shape 157"/>
            <p:cNvSpPr/>
            <p:nvPr/>
          </p:nvSpPr>
          <p:spPr>
            <a:xfrm>
              <a:off x="6581345" y="6420078"/>
              <a:ext cx="214107" cy="70514"/>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159" name="Freeform: Shape 158"/>
            <p:cNvSpPr/>
            <p:nvPr/>
          </p:nvSpPr>
          <p:spPr>
            <a:xfrm>
              <a:off x="6934963" y="6318089"/>
              <a:ext cx="207353" cy="91216"/>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60" name="Freeform: Shape 159"/>
            <p:cNvSpPr/>
            <p:nvPr/>
          </p:nvSpPr>
          <p:spPr>
            <a:xfrm>
              <a:off x="6223319" y="6479316"/>
              <a:ext cx="216129" cy="5008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61" name="Freeform: Shape 160"/>
            <p:cNvSpPr/>
            <p:nvPr/>
          </p:nvSpPr>
          <p:spPr>
            <a:xfrm>
              <a:off x="7901365" y="5783852"/>
              <a:ext cx="177805" cy="14710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62" name="Freeform: Shape 161"/>
            <p:cNvSpPr/>
            <p:nvPr/>
          </p:nvSpPr>
          <p:spPr>
            <a:xfrm>
              <a:off x="9078641" y="3948592"/>
              <a:ext cx="72880" cy="212991"/>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63" name="Freeform: Shape 162"/>
            <p:cNvSpPr/>
            <p:nvPr/>
          </p:nvSpPr>
          <p:spPr>
            <a:xfrm>
              <a:off x="6021099" y="6497024"/>
              <a:ext cx="152104" cy="36150"/>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64" name="Freeform: Shape 163"/>
            <p:cNvSpPr/>
            <p:nvPr/>
          </p:nvSpPr>
          <p:spPr>
            <a:xfrm>
              <a:off x="5573468" y="6046145"/>
              <a:ext cx="2642072" cy="813272"/>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165" name="Freeform: Shape 164"/>
            <p:cNvSpPr/>
            <p:nvPr/>
          </p:nvSpPr>
          <p:spPr>
            <a:xfrm>
              <a:off x="8983507" y="4377660"/>
              <a:ext cx="398543" cy="762295"/>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66" name="Freeform: Shape 165"/>
            <p:cNvSpPr/>
            <p:nvPr/>
          </p:nvSpPr>
          <p:spPr>
            <a:xfrm>
              <a:off x="5844776" y="5340497"/>
              <a:ext cx="259020" cy="294640"/>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67" name="Freeform: Shape 166"/>
            <p:cNvSpPr/>
            <p:nvPr/>
          </p:nvSpPr>
          <p:spPr>
            <a:xfrm>
              <a:off x="5481319" y="5280659"/>
              <a:ext cx="276800" cy="317854"/>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pFill/>
            <a:ln w="5907" cap="flat">
              <a:noFill/>
              <a:prstDash val="solid"/>
              <a:miter/>
            </a:ln>
          </p:spPr>
          <p:txBody>
            <a:bodyPr rtlCol="0" anchor="ctr"/>
            <a:lstStyle/>
            <a:p>
              <a:endParaRPr lang="en-ID"/>
            </a:p>
          </p:txBody>
        </p:sp>
        <p:sp>
          <p:nvSpPr>
            <p:cNvPr id="168" name="Freeform: Shape 167"/>
            <p:cNvSpPr/>
            <p:nvPr/>
          </p:nvSpPr>
          <p:spPr>
            <a:xfrm>
              <a:off x="5138065" y="5160452"/>
              <a:ext cx="286488" cy="329963"/>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pFill/>
            <a:ln w="5907" cap="flat">
              <a:noFill/>
              <a:prstDash val="solid"/>
              <a:miter/>
            </a:ln>
          </p:spPr>
          <p:txBody>
            <a:bodyPr rtlCol="0" anchor="ctr"/>
            <a:lstStyle/>
            <a:p>
              <a:endParaRPr lang="en-ID"/>
            </a:p>
          </p:txBody>
        </p:sp>
        <p:sp>
          <p:nvSpPr>
            <p:cNvPr id="169" name="Freeform: Shape 168"/>
            <p:cNvSpPr/>
            <p:nvPr/>
          </p:nvSpPr>
          <p:spPr>
            <a:xfrm>
              <a:off x="4814363" y="4983539"/>
              <a:ext cx="298361" cy="332208"/>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pFill/>
            <a:ln w="5907" cap="flat">
              <a:noFill/>
              <a:prstDash val="solid"/>
              <a:miter/>
            </a:ln>
          </p:spPr>
          <p:txBody>
            <a:bodyPr rtlCol="0" anchor="ctr"/>
            <a:lstStyle/>
            <a:p>
              <a:endParaRPr lang="en-ID"/>
            </a:p>
          </p:txBody>
        </p:sp>
        <p:sp>
          <p:nvSpPr>
            <p:cNvPr id="170" name="Freeform: Shape 169"/>
            <p:cNvSpPr/>
            <p:nvPr/>
          </p:nvSpPr>
          <p:spPr>
            <a:xfrm>
              <a:off x="4512930" y="4756002"/>
              <a:ext cx="319803" cy="32352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pFill/>
            <a:ln w="5907" cap="flat">
              <a:noFill/>
              <a:prstDash val="solid"/>
              <a:miter/>
            </a:ln>
          </p:spPr>
          <p:txBody>
            <a:bodyPr rtlCol="0" anchor="ctr"/>
            <a:lstStyle/>
            <a:p>
              <a:endParaRPr lang="en-ID"/>
            </a:p>
          </p:txBody>
        </p:sp>
        <p:sp>
          <p:nvSpPr>
            <p:cNvPr id="171" name="Freeform: Shape 170"/>
            <p:cNvSpPr/>
            <p:nvPr/>
          </p:nvSpPr>
          <p:spPr>
            <a:xfrm>
              <a:off x="4262710" y="4485462"/>
              <a:ext cx="330967" cy="304682"/>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pFill/>
            <a:ln w="5907" cap="flat">
              <a:noFill/>
              <a:prstDash val="solid"/>
              <a:miter/>
            </a:ln>
          </p:spPr>
          <p:txBody>
            <a:bodyPr rtlCol="0" anchor="ctr"/>
            <a:lstStyle/>
            <a:p>
              <a:endParaRPr lang="en-ID"/>
            </a:p>
          </p:txBody>
        </p:sp>
        <p:sp>
          <p:nvSpPr>
            <p:cNvPr id="172" name="Freeform: Shape 171"/>
            <p:cNvSpPr/>
            <p:nvPr/>
          </p:nvSpPr>
          <p:spPr>
            <a:xfrm>
              <a:off x="4072742" y="4153490"/>
              <a:ext cx="331440" cy="302614"/>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pFill/>
            <a:ln w="5907" cap="flat">
              <a:noFill/>
              <a:prstDash val="solid"/>
              <a:miter/>
            </a:ln>
          </p:spPr>
          <p:txBody>
            <a:bodyPr rtlCol="0" anchor="ctr"/>
            <a:lstStyle/>
            <a:p>
              <a:endParaRPr lang="en-ID"/>
            </a:p>
          </p:txBody>
        </p:sp>
        <p:sp>
          <p:nvSpPr>
            <p:cNvPr id="173" name="Freeform: Shape 172"/>
            <p:cNvSpPr/>
            <p:nvPr/>
          </p:nvSpPr>
          <p:spPr>
            <a:xfrm>
              <a:off x="3947928" y="3794405"/>
              <a:ext cx="321693" cy="293931"/>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pFill/>
            <a:ln w="5907" cap="flat">
              <a:noFill/>
              <a:prstDash val="solid"/>
              <a:miter/>
            </a:ln>
          </p:spPr>
          <p:txBody>
            <a:bodyPr rtlCol="0" anchor="ctr"/>
            <a:lstStyle/>
            <a:p>
              <a:endParaRPr lang="en-ID"/>
            </a:p>
          </p:txBody>
        </p:sp>
        <p:sp>
          <p:nvSpPr>
            <p:cNvPr id="174" name="Freeform: Shape 173"/>
            <p:cNvSpPr/>
            <p:nvPr/>
          </p:nvSpPr>
          <p:spPr>
            <a:xfrm>
              <a:off x="3893701" y="3422915"/>
              <a:ext cx="301019" cy="276151"/>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pFill/>
            <a:ln w="5907" cap="flat">
              <a:noFill/>
              <a:prstDash val="solid"/>
              <a:miter/>
            </a:ln>
          </p:spPr>
          <p:txBody>
            <a:bodyPr rtlCol="0" anchor="ctr"/>
            <a:lstStyle/>
            <a:p>
              <a:endParaRPr lang="en-ID"/>
            </a:p>
          </p:txBody>
        </p:sp>
        <p:sp>
          <p:nvSpPr>
            <p:cNvPr id="175" name="Freeform: Shape 174"/>
            <p:cNvSpPr/>
            <p:nvPr/>
          </p:nvSpPr>
          <p:spPr>
            <a:xfrm>
              <a:off x="3498820" y="831820"/>
              <a:ext cx="5195658" cy="5195895"/>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pFill/>
            <a:ln w="5907" cap="flat">
              <a:noFill/>
              <a:prstDash val="solid"/>
              <a:miter/>
            </a:ln>
          </p:spPr>
          <p:txBody>
            <a:bodyPr rtlCol="0" anchor="ctr"/>
            <a:lstStyle/>
            <a:p>
              <a:endParaRPr lang="en-ID"/>
            </a:p>
          </p:txBody>
        </p:sp>
        <p:sp>
          <p:nvSpPr>
            <p:cNvPr id="176" name="Freeform: Shape 175"/>
            <p:cNvSpPr/>
            <p:nvPr/>
          </p:nvSpPr>
          <p:spPr>
            <a:xfrm>
              <a:off x="4485994" y="5651263"/>
              <a:ext cx="1420627" cy="726085"/>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177" name="Freeform: Shape 176"/>
            <p:cNvSpPr/>
            <p:nvPr/>
          </p:nvSpPr>
          <p:spPr>
            <a:xfrm>
              <a:off x="3473774" y="4643769"/>
              <a:ext cx="523003" cy="588689"/>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178" name="Freeform: Shape 177"/>
            <p:cNvSpPr/>
            <p:nvPr/>
          </p:nvSpPr>
          <p:spPr>
            <a:xfrm>
              <a:off x="3238913" y="4097669"/>
              <a:ext cx="419395" cy="497780"/>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179" name="Freeform: Shape 178"/>
            <p:cNvSpPr/>
            <p:nvPr/>
          </p:nvSpPr>
          <p:spPr>
            <a:xfrm>
              <a:off x="3238499" y="4608327"/>
              <a:ext cx="110838" cy="199716"/>
            </a:xfrm>
            <a:custGeom>
              <a:avLst/>
              <a:gdLst>
                <a:gd name="connsiteX0" fmla="*/ 43706 w 110838"/>
                <a:gd name="connsiteY0" fmla="*/ 34149 h 199716"/>
                <a:gd name="connsiteX1" fmla="*/ 33547 w 110838"/>
                <a:gd name="connsiteY1" fmla="*/ 10521 h 199716"/>
                <a:gd name="connsiteX2" fmla="*/ 10273 w 110838"/>
                <a:gd name="connsiteY2" fmla="*/ 1129 h 199716"/>
                <a:gd name="connsiteX3" fmla="*/ 881 w 110838"/>
                <a:gd name="connsiteY3" fmla="*/ 24402 h 199716"/>
                <a:gd name="connsiteX4" fmla="*/ 11218 w 110838"/>
                <a:gd name="connsiteY4" fmla="*/ 48444 h 199716"/>
                <a:gd name="connsiteX5" fmla="*/ 76727 w 110838"/>
                <a:gd name="connsiteY5" fmla="*/ 189562 h 199716"/>
                <a:gd name="connsiteX6" fmla="*/ 92616 w 110838"/>
                <a:gd name="connsiteY6" fmla="*/ 199427 h 199716"/>
                <a:gd name="connsiteX7" fmla="*/ 100473 w 110838"/>
                <a:gd name="connsiteY7" fmla="*/ 197537 h 199716"/>
                <a:gd name="connsiteX8" fmla="*/ 108506 w 110838"/>
                <a:gd name="connsiteY8" fmla="*/ 173909 h 199716"/>
                <a:gd name="connsiteX9" fmla="*/ 43706 w 110838"/>
                <a:gd name="connsiteY9" fmla="*/ 34149 h 19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38" h="199716">
                  <a:moveTo>
                    <a:pt x="43706" y="34149"/>
                  </a:moveTo>
                  <a:cubicBezTo>
                    <a:pt x="40281" y="26234"/>
                    <a:pt x="36914" y="18319"/>
                    <a:pt x="33547" y="10521"/>
                  </a:cubicBezTo>
                  <a:cubicBezTo>
                    <a:pt x="29713" y="1500"/>
                    <a:pt x="19294" y="-2704"/>
                    <a:pt x="10273" y="1129"/>
                  </a:cubicBezTo>
                  <a:cubicBezTo>
                    <a:pt x="1253" y="4962"/>
                    <a:pt x="-2952" y="15382"/>
                    <a:pt x="881" y="24402"/>
                  </a:cubicBezTo>
                  <a:cubicBezTo>
                    <a:pt x="4307" y="32436"/>
                    <a:pt x="7733" y="40411"/>
                    <a:pt x="11218" y="48444"/>
                  </a:cubicBezTo>
                  <a:cubicBezTo>
                    <a:pt x="31775" y="95700"/>
                    <a:pt x="53808" y="142956"/>
                    <a:pt x="76727" y="189562"/>
                  </a:cubicBezTo>
                  <a:cubicBezTo>
                    <a:pt x="79715" y="195605"/>
                    <a:pt x="85874" y="199429"/>
                    <a:pt x="92616" y="199427"/>
                  </a:cubicBezTo>
                  <a:cubicBezTo>
                    <a:pt x="95350" y="199441"/>
                    <a:pt x="98045" y="198793"/>
                    <a:pt x="100473" y="197537"/>
                  </a:cubicBezTo>
                  <a:cubicBezTo>
                    <a:pt x="109183" y="193202"/>
                    <a:pt x="112769" y="182655"/>
                    <a:pt x="108506" y="173909"/>
                  </a:cubicBezTo>
                  <a:cubicBezTo>
                    <a:pt x="85823" y="128129"/>
                    <a:pt x="64026" y="80873"/>
                    <a:pt x="43706" y="34149"/>
                  </a:cubicBezTo>
                  <a:close/>
                </a:path>
              </a:pathLst>
            </a:custGeom>
            <a:grpFill/>
            <a:ln w="5907" cap="flat">
              <a:noFill/>
              <a:prstDash val="solid"/>
              <a:miter/>
            </a:ln>
          </p:spPr>
          <p:txBody>
            <a:bodyPr rtlCol="0" anchor="ctr"/>
            <a:lstStyle/>
            <a:p>
              <a:endParaRPr lang="en-ID"/>
            </a:p>
          </p:txBody>
        </p:sp>
        <p:sp>
          <p:nvSpPr>
            <p:cNvPr id="180" name="Freeform: Shape 179"/>
            <p:cNvSpPr/>
            <p:nvPr/>
          </p:nvSpPr>
          <p:spPr>
            <a:xfrm>
              <a:off x="2996941" y="3556922"/>
              <a:ext cx="49861" cy="215493"/>
            </a:xfrm>
            <a:custGeom>
              <a:avLst/>
              <a:gdLst>
                <a:gd name="connsiteX0" fmla="*/ 31619 w 49861"/>
                <a:gd name="connsiteY0" fmla="*/ 215161 h 215493"/>
                <a:gd name="connsiteX1" fmla="*/ 33569 w 49861"/>
                <a:gd name="connsiteY1" fmla="*/ 215161 h 215493"/>
                <a:gd name="connsiteX2" fmla="*/ 49222 w 49861"/>
                <a:gd name="connsiteY2" fmla="*/ 195668 h 215493"/>
                <a:gd name="connsiteX3" fmla="*/ 34927 w 49861"/>
                <a:gd name="connsiteY3" fmla="*/ 16568 h 215493"/>
                <a:gd name="connsiteX4" fmla="*/ 16320 w 49861"/>
                <a:gd name="connsiteY4" fmla="*/ -267 h 215493"/>
                <a:gd name="connsiteX5" fmla="*/ -515 w 49861"/>
                <a:gd name="connsiteY5" fmla="*/ 18341 h 215493"/>
                <a:gd name="connsiteX6" fmla="*/ 13958 w 49861"/>
                <a:gd name="connsiteY6" fmla="*/ 199507 h 215493"/>
                <a:gd name="connsiteX7" fmla="*/ 31619 w 49861"/>
                <a:gd name="connsiteY7" fmla="*/ 215161 h 21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61" h="215493">
                  <a:moveTo>
                    <a:pt x="31619" y="215161"/>
                  </a:moveTo>
                  <a:cubicBezTo>
                    <a:pt x="32268" y="215219"/>
                    <a:pt x="32920" y="215219"/>
                    <a:pt x="33569" y="215161"/>
                  </a:cubicBezTo>
                  <a:cubicBezTo>
                    <a:pt x="43262" y="214078"/>
                    <a:pt x="50258" y="205366"/>
                    <a:pt x="49222" y="195668"/>
                  </a:cubicBezTo>
                  <a:cubicBezTo>
                    <a:pt x="42784" y="136598"/>
                    <a:pt x="37999" y="76170"/>
                    <a:pt x="34927" y="16568"/>
                  </a:cubicBezTo>
                  <a:cubicBezTo>
                    <a:pt x="34438" y="6781"/>
                    <a:pt x="26107" y="-756"/>
                    <a:pt x="16320" y="-267"/>
                  </a:cubicBezTo>
                  <a:cubicBezTo>
                    <a:pt x="6533" y="223"/>
                    <a:pt x="-1004" y="8554"/>
                    <a:pt x="-515" y="18341"/>
                  </a:cubicBezTo>
                  <a:cubicBezTo>
                    <a:pt x="2557" y="78651"/>
                    <a:pt x="7460" y="139611"/>
                    <a:pt x="13958" y="199507"/>
                  </a:cubicBezTo>
                  <a:cubicBezTo>
                    <a:pt x="15009" y="208457"/>
                    <a:pt x="22609" y="215192"/>
                    <a:pt x="31619" y="215161"/>
                  </a:cubicBezTo>
                  <a:close/>
                </a:path>
              </a:pathLst>
            </a:custGeom>
            <a:grpFill/>
            <a:ln w="5907" cap="flat">
              <a:noFill/>
              <a:prstDash val="solid"/>
              <a:miter/>
            </a:ln>
          </p:spPr>
          <p:txBody>
            <a:bodyPr rtlCol="0" anchor="ctr"/>
            <a:lstStyle/>
            <a:p>
              <a:endParaRPr lang="en-ID"/>
            </a:p>
          </p:txBody>
        </p:sp>
        <p:sp>
          <p:nvSpPr>
            <p:cNvPr id="181" name="Freeform: Shape 180"/>
            <p:cNvSpPr/>
            <p:nvPr/>
          </p:nvSpPr>
          <p:spPr>
            <a:xfrm>
              <a:off x="3036171" y="3915956"/>
              <a:ext cx="70459" cy="212665"/>
            </a:xfrm>
            <a:custGeom>
              <a:avLst/>
              <a:gdLst>
                <a:gd name="connsiteX0" fmla="*/ 34919 w 70459"/>
                <a:gd name="connsiteY0" fmla="*/ 197727 h 212665"/>
                <a:gd name="connsiteX1" fmla="*/ 34919 w 70459"/>
                <a:gd name="connsiteY1" fmla="*/ 198554 h 212665"/>
                <a:gd name="connsiteX2" fmla="*/ 52226 w 70459"/>
                <a:gd name="connsiteY2" fmla="*/ 212377 h 212665"/>
                <a:gd name="connsiteX3" fmla="*/ 56184 w 70459"/>
                <a:gd name="connsiteY3" fmla="*/ 211904 h 212665"/>
                <a:gd name="connsiteX4" fmla="*/ 69475 w 70459"/>
                <a:gd name="connsiteY4" fmla="*/ 190698 h 212665"/>
                <a:gd name="connsiteX5" fmla="*/ 69475 w 70459"/>
                <a:gd name="connsiteY5" fmla="*/ 189812 h 212665"/>
                <a:gd name="connsiteX6" fmla="*/ 34683 w 70459"/>
                <a:gd name="connsiteY6" fmla="*/ 14493 h 212665"/>
                <a:gd name="connsiteX7" fmla="*/ 14245 w 70459"/>
                <a:gd name="connsiteY7" fmla="*/ -39 h 212665"/>
                <a:gd name="connsiteX8" fmla="*/ -287 w 70459"/>
                <a:gd name="connsiteY8" fmla="*/ 20400 h 212665"/>
                <a:gd name="connsiteX9" fmla="*/ 34919 w 70459"/>
                <a:gd name="connsiteY9" fmla="*/ 197727 h 21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 h="212665">
                  <a:moveTo>
                    <a:pt x="34919" y="197727"/>
                  </a:moveTo>
                  <a:lnTo>
                    <a:pt x="34919" y="198554"/>
                  </a:lnTo>
                  <a:cubicBezTo>
                    <a:pt x="36743" y="206644"/>
                    <a:pt x="43934" y="212386"/>
                    <a:pt x="52226" y="212377"/>
                  </a:cubicBezTo>
                  <a:cubicBezTo>
                    <a:pt x="53559" y="212362"/>
                    <a:pt x="54886" y="212203"/>
                    <a:pt x="56184" y="211904"/>
                  </a:cubicBezTo>
                  <a:cubicBezTo>
                    <a:pt x="65702" y="209707"/>
                    <a:pt x="71646" y="200222"/>
                    <a:pt x="69475" y="190698"/>
                  </a:cubicBezTo>
                  <a:lnTo>
                    <a:pt x="69475" y="189812"/>
                  </a:lnTo>
                  <a:cubicBezTo>
                    <a:pt x="56243" y="132160"/>
                    <a:pt x="44547" y="73149"/>
                    <a:pt x="34683" y="14493"/>
                  </a:cubicBezTo>
                  <a:cubicBezTo>
                    <a:pt x="33052" y="4836"/>
                    <a:pt x="23901" y="-1670"/>
                    <a:pt x="14245" y="-39"/>
                  </a:cubicBezTo>
                  <a:cubicBezTo>
                    <a:pt x="4588" y="1592"/>
                    <a:pt x="-1918" y="10743"/>
                    <a:pt x="-287" y="20400"/>
                  </a:cubicBezTo>
                  <a:cubicBezTo>
                    <a:pt x="9696" y="79706"/>
                    <a:pt x="21569" y="139425"/>
                    <a:pt x="34919" y="197727"/>
                  </a:cubicBezTo>
                  <a:close/>
                </a:path>
              </a:pathLst>
            </a:custGeom>
            <a:grpFill/>
            <a:ln w="5907" cap="flat">
              <a:noFill/>
              <a:prstDash val="solid"/>
              <a:miter/>
            </a:ln>
          </p:spPr>
          <p:txBody>
            <a:bodyPr rtlCol="0" anchor="ctr"/>
            <a:lstStyle/>
            <a:p>
              <a:endParaRPr lang="en-ID"/>
            </a:p>
          </p:txBody>
        </p:sp>
        <p:sp>
          <p:nvSpPr>
            <p:cNvPr id="182" name="Freeform: Shape 181"/>
            <p:cNvSpPr/>
            <p:nvPr/>
          </p:nvSpPr>
          <p:spPr>
            <a:xfrm>
              <a:off x="3117249" y="4267919"/>
              <a:ext cx="91225" cy="207442"/>
            </a:xfrm>
            <a:custGeom>
              <a:avLst/>
              <a:gdLst>
                <a:gd name="connsiteX0" fmla="*/ 12025 w 91225"/>
                <a:gd name="connsiteY0" fmla="*/ 468 h 207442"/>
                <a:gd name="connsiteX1" fmla="*/ 211 w 91225"/>
                <a:gd name="connsiteY1" fmla="*/ 22501 h 207442"/>
                <a:gd name="connsiteX2" fmla="*/ 56328 w 91225"/>
                <a:gd name="connsiteY2" fmla="*/ 195339 h 207442"/>
                <a:gd name="connsiteX3" fmla="*/ 72985 w 91225"/>
                <a:gd name="connsiteY3" fmla="*/ 207153 h 207442"/>
                <a:gd name="connsiteX4" fmla="*/ 78892 w 91225"/>
                <a:gd name="connsiteY4" fmla="*/ 206149 h 207442"/>
                <a:gd name="connsiteX5" fmla="*/ 89662 w 91225"/>
                <a:gd name="connsiteY5" fmla="*/ 183520 h 207442"/>
                <a:gd name="connsiteX6" fmla="*/ 89643 w 91225"/>
                <a:gd name="connsiteY6" fmla="*/ 183465 h 207442"/>
                <a:gd name="connsiteX7" fmla="*/ 34177 w 91225"/>
                <a:gd name="connsiteY7" fmla="*/ 12577 h 207442"/>
                <a:gd name="connsiteX8" fmla="*/ 12276 w 91225"/>
                <a:gd name="connsiteY8" fmla="*/ 395 h 207442"/>
                <a:gd name="connsiteX9" fmla="*/ 12025 w 91225"/>
                <a:gd name="connsiteY9" fmla="*/ 468 h 20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25" h="207442">
                  <a:moveTo>
                    <a:pt x="12025" y="468"/>
                  </a:moveTo>
                  <a:cubicBezTo>
                    <a:pt x="2695" y="3310"/>
                    <a:pt x="-2585" y="13157"/>
                    <a:pt x="211" y="22501"/>
                  </a:cubicBezTo>
                  <a:cubicBezTo>
                    <a:pt x="17164" y="80390"/>
                    <a:pt x="36008" y="138514"/>
                    <a:pt x="56328" y="195339"/>
                  </a:cubicBezTo>
                  <a:cubicBezTo>
                    <a:pt x="58825" y="202402"/>
                    <a:pt x="65494" y="207132"/>
                    <a:pt x="72985" y="207153"/>
                  </a:cubicBezTo>
                  <a:cubicBezTo>
                    <a:pt x="74995" y="207134"/>
                    <a:pt x="76989" y="206796"/>
                    <a:pt x="78892" y="206149"/>
                  </a:cubicBezTo>
                  <a:cubicBezTo>
                    <a:pt x="88115" y="202874"/>
                    <a:pt x="92937" y="192743"/>
                    <a:pt x="89662" y="183520"/>
                  </a:cubicBezTo>
                  <a:cubicBezTo>
                    <a:pt x="89656" y="183501"/>
                    <a:pt x="89650" y="183483"/>
                    <a:pt x="89643" y="183465"/>
                  </a:cubicBezTo>
                  <a:cubicBezTo>
                    <a:pt x="69559" y="127350"/>
                    <a:pt x="50893" y="69816"/>
                    <a:pt x="34177" y="12577"/>
                  </a:cubicBezTo>
                  <a:cubicBezTo>
                    <a:pt x="31493" y="3166"/>
                    <a:pt x="21688" y="-2289"/>
                    <a:pt x="12276" y="395"/>
                  </a:cubicBezTo>
                  <a:cubicBezTo>
                    <a:pt x="12192" y="418"/>
                    <a:pt x="12109" y="443"/>
                    <a:pt x="12025" y="468"/>
                  </a:cubicBezTo>
                  <a:close/>
                </a:path>
              </a:pathLst>
            </a:custGeom>
            <a:grpFill/>
            <a:ln w="5907" cap="flat">
              <a:noFill/>
              <a:prstDash val="solid"/>
              <a:miter/>
            </a:ln>
          </p:spPr>
          <p:txBody>
            <a:bodyPr rtlCol="0" anchor="ctr"/>
            <a:lstStyle/>
            <a:p>
              <a:endParaRPr lang="en-ID"/>
            </a:p>
          </p:txBody>
        </p:sp>
        <p:sp>
          <p:nvSpPr>
            <p:cNvPr id="183" name="Freeform: Shape 182"/>
            <p:cNvSpPr/>
            <p:nvPr/>
          </p:nvSpPr>
          <p:spPr>
            <a:xfrm>
              <a:off x="3595722" y="5234761"/>
              <a:ext cx="147059" cy="177716"/>
            </a:xfrm>
            <a:custGeom>
              <a:avLst/>
              <a:gdLst>
                <a:gd name="connsiteX0" fmla="*/ 31451 w 147059"/>
                <a:gd name="connsiteY0" fmla="*/ 6919 h 177716"/>
                <a:gd name="connsiteX1" fmla="*/ 6671 w 147059"/>
                <a:gd name="connsiteY1" fmla="*/ 3168 h 177716"/>
                <a:gd name="connsiteX2" fmla="*/ 2920 w 147059"/>
                <a:gd name="connsiteY2" fmla="*/ 27948 h 177716"/>
                <a:gd name="connsiteX3" fmla="*/ 115153 w 147059"/>
                <a:gd name="connsiteY3" fmla="*/ 171015 h 177716"/>
                <a:gd name="connsiteX4" fmla="*/ 140109 w 147059"/>
                <a:gd name="connsiteY4" fmla="*/ 173348 h 177716"/>
                <a:gd name="connsiteX5" fmla="*/ 142443 w 147059"/>
                <a:gd name="connsiteY5" fmla="*/ 148392 h 177716"/>
                <a:gd name="connsiteX6" fmla="*/ 31451 w 147059"/>
                <a:gd name="connsiteY6" fmla="*/ 6919 h 1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59" h="177716">
                  <a:moveTo>
                    <a:pt x="31451" y="6919"/>
                  </a:moveTo>
                  <a:cubicBezTo>
                    <a:pt x="25644" y="-959"/>
                    <a:pt x="14550" y="-2639"/>
                    <a:pt x="6671" y="3168"/>
                  </a:cubicBezTo>
                  <a:cubicBezTo>
                    <a:pt x="-1207" y="8975"/>
                    <a:pt x="-2887" y="20069"/>
                    <a:pt x="2920" y="27948"/>
                  </a:cubicBezTo>
                  <a:cubicBezTo>
                    <a:pt x="38716" y="76444"/>
                    <a:pt x="76403" y="124586"/>
                    <a:pt x="115153" y="171015"/>
                  </a:cubicBezTo>
                  <a:cubicBezTo>
                    <a:pt x="121400" y="178551"/>
                    <a:pt x="132574" y="179596"/>
                    <a:pt x="140109" y="173348"/>
                  </a:cubicBezTo>
                  <a:cubicBezTo>
                    <a:pt x="147645" y="167101"/>
                    <a:pt x="148690" y="155927"/>
                    <a:pt x="142443" y="148392"/>
                  </a:cubicBezTo>
                  <a:cubicBezTo>
                    <a:pt x="104107" y="102494"/>
                    <a:pt x="66834" y="54884"/>
                    <a:pt x="31451" y="6919"/>
                  </a:cubicBezTo>
                  <a:close/>
                </a:path>
              </a:pathLst>
            </a:custGeom>
            <a:grpFill/>
            <a:ln w="5907" cap="flat">
              <a:noFill/>
              <a:prstDash val="solid"/>
              <a:miter/>
            </a:ln>
          </p:spPr>
          <p:txBody>
            <a:bodyPr rtlCol="0" anchor="ctr"/>
            <a:lstStyle/>
            <a:p>
              <a:endParaRPr lang="en-ID"/>
            </a:p>
          </p:txBody>
        </p:sp>
        <p:sp>
          <p:nvSpPr>
            <p:cNvPr id="184" name="Freeform: Shape 183"/>
            <p:cNvSpPr/>
            <p:nvPr/>
          </p:nvSpPr>
          <p:spPr>
            <a:xfrm>
              <a:off x="3398747" y="4931992"/>
              <a:ext cx="130270" cy="191231"/>
            </a:xfrm>
            <a:custGeom>
              <a:avLst/>
              <a:gdLst>
                <a:gd name="connsiteX0" fmla="*/ 32610 w 130270"/>
                <a:gd name="connsiteY0" fmla="*/ 8610 h 191231"/>
                <a:gd name="connsiteX1" fmla="*/ 8362 w 130270"/>
                <a:gd name="connsiteY1" fmla="*/ 2083 h 191231"/>
                <a:gd name="connsiteX2" fmla="*/ 1835 w 130270"/>
                <a:gd name="connsiteY2" fmla="*/ 26331 h 191231"/>
                <a:gd name="connsiteX3" fmla="*/ 96346 w 130270"/>
                <a:gd name="connsiteY3" fmla="*/ 181506 h 191231"/>
                <a:gd name="connsiteX4" fmla="*/ 120297 w 130270"/>
                <a:gd name="connsiteY4" fmla="*/ 188882 h 191231"/>
                <a:gd name="connsiteX5" fmla="*/ 127673 w 130270"/>
                <a:gd name="connsiteY5" fmla="*/ 164930 h 191231"/>
                <a:gd name="connsiteX6" fmla="*/ 125881 w 130270"/>
                <a:gd name="connsiteY6" fmla="*/ 162191 h 191231"/>
                <a:gd name="connsiteX7" fmla="*/ 32610 w 130270"/>
                <a:gd name="connsiteY7" fmla="*/ 8610 h 19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70" h="191231">
                  <a:moveTo>
                    <a:pt x="32610" y="8610"/>
                  </a:moveTo>
                  <a:cubicBezTo>
                    <a:pt x="27716" y="111"/>
                    <a:pt x="16860" y="-2811"/>
                    <a:pt x="8362" y="2083"/>
                  </a:cubicBezTo>
                  <a:cubicBezTo>
                    <a:pt x="-137" y="6976"/>
                    <a:pt x="-3059" y="17832"/>
                    <a:pt x="1835" y="26331"/>
                  </a:cubicBezTo>
                  <a:cubicBezTo>
                    <a:pt x="31724" y="78784"/>
                    <a:pt x="63562" y="131002"/>
                    <a:pt x="96346" y="181506"/>
                  </a:cubicBezTo>
                  <a:cubicBezTo>
                    <a:pt x="100924" y="190157"/>
                    <a:pt x="111647" y="193459"/>
                    <a:pt x="120297" y="188882"/>
                  </a:cubicBezTo>
                  <a:cubicBezTo>
                    <a:pt x="128948" y="184304"/>
                    <a:pt x="132250" y="173581"/>
                    <a:pt x="127673" y="164930"/>
                  </a:cubicBezTo>
                  <a:cubicBezTo>
                    <a:pt x="127161" y="163964"/>
                    <a:pt x="126561" y="163046"/>
                    <a:pt x="125881" y="162191"/>
                  </a:cubicBezTo>
                  <a:cubicBezTo>
                    <a:pt x="93629" y="112040"/>
                    <a:pt x="62204" y="60473"/>
                    <a:pt x="32610" y="8610"/>
                  </a:cubicBezTo>
                  <a:close/>
                </a:path>
              </a:pathLst>
            </a:custGeom>
            <a:grpFill/>
            <a:ln w="5907" cap="flat">
              <a:noFill/>
              <a:prstDash val="solid"/>
              <a:miter/>
            </a:ln>
          </p:spPr>
          <p:txBody>
            <a:bodyPr rtlCol="0" anchor="ctr"/>
            <a:lstStyle/>
            <a:p>
              <a:endParaRPr lang="en-ID"/>
            </a:p>
          </p:txBody>
        </p:sp>
        <p:sp>
          <p:nvSpPr>
            <p:cNvPr id="185" name="Freeform: Shape 184"/>
            <p:cNvSpPr/>
            <p:nvPr/>
          </p:nvSpPr>
          <p:spPr>
            <a:xfrm>
              <a:off x="3825765" y="5512018"/>
              <a:ext cx="163141" cy="164542"/>
            </a:xfrm>
            <a:custGeom>
              <a:avLst/>
              <a:gdLst>
                <a:gd name="connsiteX0" fmla="*/ 83880 w 163141"/>
                <a:gd name="connsiteY0" fmla="*/ 61339 h 164542"/>
                <a:gd name="connsiteX1" fmla="*/ 30717 w 163141"/>
                <a:gd name="connsiteY1" fmla="*/ 5991 h 164542"/>
                <a:gd name="connsiteX2" fmla="*/ 5743 w 163141"/>
                <a:gd name="connsiteY2" fmla="*/ 3900 h 164542"/>
                <a:gd name="connsiteX3" fmla="*/ 3651 w 163141"/>
                <a:gd name="connsiteY3" fmla="*/ 28873 h 164542"/>
                <a:gd name="connsiteX4" fmla="*/ 4844 w 163141"/>
                <a:gd name="connsiteY4" fmla="*/ 30150 h 164542"/>
                <a:gd name="connsiteX5" fmla="*/ 58420 w 163141"/>
                <a:gd name="connsiteY5" fmla="*/ 86148 h 164542"/>
                <a:gd name="connsiteX6" fmla="*/ 132612 w 163141"/>
                <a:gd name="connsiteY6" fmla="*/ 159336 h 164542"/>
                <a:gd name="connsiteX7" fmla="*/ 157687 w 163141"/>
                <a:gd name="connsiteY7" fmla="*/ 158775 h 164542"/>
                <a:gd name="connsiteX8" fmla="*/ 157126 w 163141"/>
                <a:gd name="connsiteY8" fmla="*/ 133700 h 164542"/>
                <a:gd name="connsiteX9" fmla="*/ 83880 w 163141"/>
                <a:gd name="connsiteY9" fmla="*/ 61339 h 16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141" h="164542">
                  <a:moveTo>
                    <a:pt x="83880" y="61339"/>
                  </a:moveTo>
                  <a:cubicBezTo>
                    <a:pt x="66159" y="43204"/>
                    <a:pt x="48438" y="24597"/>
                    <a:pt x="30717" y="5991"/>
                  </a:cubicBezTo>
                  <a:cubicBezTo>
                    <a:pt x="24398" y="-1483"/>
                    <a:pt x="13217" y="-2419"/>
                    <a:pt x="5743" y="3900"/>
                  </a:cubicBezTo>
                  <a:cubicBezTo>
                    <a:pt x="-1731" y="10218"/>
                    <a:pt x="-2667" y="21400"/>
                    <a:pt x="3651" y="28873"/>
                  </a:cubicBezTo>
                  <a:cubicBezTo>
                    <a:pt x="4028" y="29318"/>
                    <a:pt x="4426" y="29744"/>
                    <a:pt x="4844" y="30150"/>
                  </a:cubicBezTo>
                  <a:cubicBezTo>
                    <a:pt x="22565" y="48993"/>
                    <a:pt x="40286" y="67837"/>
                    <a:pt x="58420" y="86148"/>
                  </a:cubicBezTo>
                  <a:cubicBezTo>
                    <a:pt x="82639" y="110840"/>
                    <a:pt x="107625" y="135471"/>
                    <a:pt x="132612" y="159336"/>
                  </a:cubicBezTo>
                  <a:cubicBezTo>
                    <a:pt x="139692" y="166105"/>
                    <a:pt x="150918" y="165854"/>
                    <a:pt x="157687" y="158775"/>
                  </a:cubicBezTo>
                  <a:cubicBezTo>
                    <a:pt x="164457" y="151695"/>
                    <a:pt x="164205" y="140469"/>
                    <a:pt x="157126" y="133700"/>
                  </a:cubicBezTo>
                  <a:cubicBezTo>
                    <a:pt x="132553" y="110072"/>
                    <a:pt x="107862" y="85735"/>
                    <a:pt x="83880" y="61339"/>
                  </a:cubicBezTo>
                  <a:close/>
                </a:path>
              </a:pathLst>
            </a:custGeom>
            <a:grpFill/>
            <a:ln w="5907" cap="flat">
              <a:noFill/>
              <a:prstDash val="solid"/>
              <a:miter/>
            </a:ln>
          </p:spPr>
          <p:txBody>
            <a:bodyPr rtlCol="0" anchor="ctr"/>
            <a:lstStyle/>
            <a:p>
              <a:endParaRPr lang="en-ID"/>
            </a:p>
          </p:txBody>
        </p:sp>
        <p:sp>
          <p:nvSpPr>
            <p:cNvPr id="186" name="Freeform: Shape 185"/>
            <p:cNvSpPr/>
            <p:nvPr/>
          </p:nvSpPr>
          <p:spPr>
            <a:xfrm>
              <a:off x="4376248" y="5979431"/>
              <a:ext cx="188699" cy="131218"/>
            </a:xfrm>
            <a:custGeom>
              <a:avLst/>
              <a:gdLst>
                <a:gd name="connsiteX0" fmla="*/ 170523 w 188699"/>
                <a:gd name="connsiteY0" fmla="*/ 130928 h 131218"/>
                <a:gd name="connsiteX1" fmla="*/ 188162 w 188699"/>
                <a:gd name="connsiteY1" fmla="*/ 113126 h 131218"/>
                <a:gd name="connsiteX2" fmla="*/ 179383 w 188699"/>
                <a:gd name="connsiteY2" fmla="*/ 97909 h 131218"/>
                <a:gd name="connsiteX3" fmla="*/ 27043 w 188699"/>
                <a:gd name="connsiteY3" fmla="*/ 2688 h 131218"/>
                <a:gd name="connsiteX4" fmla="*/ 2440 w 188699"/>
                <a:gd name="connsiteY4" fmla="*/ 7620 h 131218"/>
                <a:gd name="connsiteX5" fmla="*/ 7373 w 188699"/>
                <a:gd name="connsiteY5" fmla="*/ 32223 h 131218"/>
                <a:gd name="connsiteX6" fmla="*/ 161485 w 188699"/>
                <a:gd name="connsiteY6" fmla="*/ 128565 h 131218"/>
                <a:gd name="connsiteX7" fmla="*/ 170523 w 188699"/>
                <a:gd name="connsiteY7" fmla="*/ 130928 h 1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99" h="131218">
                  <a:moveTo>
                    <a:pt x="170523" y="130928"/>
                  </a:moveTo>
                  <a:cubicBezTo>
                    <a:pt x="180310" y="130883"/>
                    <a:pt x="188207" y="122913"/>
                    <a:pt x="188162" y="113126"/>
                  </a:cubicBezTo>
                  <a:cubicBezTo>
                    <a:pt x="188133" y="106858"/>
                    <a:pt x="184795" y="101071"/>
                    <a:pt x="179383" y="97909"/>
                  </a:cubicBezTo>
                  <a:cubicBezTo>
                    <a:pt x="127933" y="67783"/>
                    <a:pt x="76661" y="35767"/>
                    <a:pt x="27043" y="2688"/>
                  </a:cubicBezTo>
                  <a:cubicBezTo>
                    <a:pt x="18887" y="-2744"/>
                    <a:pt x="7872" y="-535"/>
                    <a:pt x="2440" y="7620"/>
                  </a:cubicBezTo>
                  <a:cubicBezTo>
                    <a:pt x="-2992" y="15776"/>
                    <a:pt x="-783" y="26791"/>
                    <a:pt x="7373" y="32223"/>
                  </a:cubicBezTo>
                  <a:cubicBezTo>
                    <a:pt x="57581" y="65657"/>
                    <a:pt x="109445" y="98086"/>
                    <a:pt x="161485" y="128565"/>
                  </a:cubicBezTo>
                  <a:cubicBezTo>
                    <a:pt x="164232" y="130147"/>
                    <a:pt x="167353" y="130963"/>
                    <a:pt x="170523" y="130928"/>
                  </a:cubicBezTo>
                  <a:close/>
                </a:path>
              </a:pathLst>
            </a:custGeom>
            <a:grpFill/>
            <a:ln w="5907" cap="flat">
              <a:noFill/>
              <a:prstDash val="solid"/>
              <a:miter/>
            </a:ln>
          </p:spPr>
          <p:txBody>
            <a:bodyPr rtlCol="0" anchor="ctr"/>
            <a:lstStyle/>
            <a:p>
              <a:endParaRPr lang="en-ID"/>
            </a:p>
          </p:txBody>
        </p:sp>
        <p:sp>
          <p:nvSpPr>
            <p:cNvPr id="187" name="Freeform: Shape 186"/>
            <p:cNvSpPr/>
            <p:nvPr/>
          </p:nvSpPr>
          <p:spPr>
            <a:xfrm>
              <a:off x="5364121" y="6411538"/>
              <a:ext cx="212801" cy="72672"/>
            </a:xfrm>
            <a:custGeom>
              <a:avLst/>
              <a:gdLst>
                <a:gd name="connsiteX0" fmla="*/ 197764 w 212801"/>
                <a:gd name="connsiteY0" fmla="*/ 37469 h 72672"/>
                <a:gd name="connsiteX1" fmla="*/ 21972 w 212801"/>
                <a:gd name="connsiteY1" fmla="*/ 373 h 72672"/>
                <a:gd name="connsiteX2" fmla="*/ 125 w 212801"/>
                <a:gd name="connsiteY2" fmla="*/ 12652 h 72672"/>
                <a:gd name="connsiteX3" fmla="*/ 12404 w 212801"/>
                <a:gd name="connsiteY3" fmla="*/ 34499 h 72672"/>
                <a:gd name="connsiteX4" fmla="*/ 13703 w 212801"/>
                <a:gd name="connsiteY4" fmla="*/ 34811 h 72672"/>
                <a:gd name="connsiteX5" fmla="*/ 191503 w 212801"/>
                <a:gd name="connsiteY5" fmla="*/ 72320 h 72672"/>
                <a:gd name="connsiteX6" fmla="*/ 194633 w 212801"/>
                <a:gd name="connsiteY6" fmla="*/ 72320 h 72672"/>
                <a:gd name="connsiteX7" fmla="*/ 212264 w 212801"/>
                <a:gd name="connsiteY7" fmla="*/ 54510 h 72672"/>
                <a:gd name="connsiteX8" fmla="*/ 197764 w 212801"/>
                <a:gd name="connsiteY8" fmla="*/ 37174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801" h="72672">
                  <a:moveTo>
                    <a:pt x="197764" y="37469"/>
                  </a:moveTo>
                  <a:cubicBezTo>
                    <a:pt x="139639" y="26955"/>
                    <a:pt x="80510" y="14491"/>
                    <a:pt x="21972" y="373"/>
                  </a:cubicBezTo>
                  <a:cubicBezTo>
                    <a:pt x="12549" y="-2269"/>
                    <a:pt x="2767" y="3229"/>
                    <a:pt x="125" y="12652"/>
                  </a:cubicBezTo>
                  <a:cubicBezTo>
                    <a:pt x="-2517" y="22076"/>
                    <a:pt x="2981" y="31857"/>
                    <a:pt x="12404" y="34499"/>
                  </a:cubicBezTo>
                  <a:cubicBezTo>
                    <a:pt x="12833" y="34620"/>
                    <a:pt x="13266" y="34723"/>
                    <a:pt x="13703" y="34811"/>
                  </a:cubicBezTo>
                  <a:cubicBezTo>
                    <a:pt x="72772" y="49106"/>
                    <a:pt x="132669" y="61688"/>
                    <a:pt x="191503" y="72320"/>
                  </a:cubicBezTo>
                  <a:cubicBezTo>
                    <a:pt x="192545" y="72404"/>
                    <a:pt x="193591" y="72404"/>
                    <a:pt x="194633" y="72320"/>
                  </a:cubicBezTo>
                  <a:cubicBezTo>
                    <a:pt x="204420" y="72270"/>
                    <a:pt x="212314" y="64296"/>
                    <a:pt x="212264" y="54510"/>
                  </a:cubicBezTo>
                  <a:cubicBezTo>
                    <a:pt x="212221" y="45999"/>
                    <a:pt x="206134" y="38720"/>
                    <a:pt x="197764" y="37174"/>
                  </a:cubicBezTo>
                  <a:close/>
                </a:path>
              </a:pathLst>
            </a:custGeom>
            <a:grpFill/>
            <a:ln w="5907" cap="flat">
              <a:noFill/>
              <a:prstDash val="solid"/>
              <a:miter/>
            </a:ln>
          </p:spPr>
          <p:txBody>
            <a:bodyPr rtlCol="0" anchor="ctr"/>
            <a:lstStyle/>
            <a:p>
              <a:endParaRPr lang="en-ID"/>
            </a:p>
          </p:txBody>
        </p:sp>
        <p:sp>
          <p:nvSpPr>
            <p:cNvPr id="188" name="Freeform: Shape 187"/>
            <p:cNvSpPr/>
            <p:nvPr/>
          </p:nvSpPr>
          <p:spPr>
            <a:xfrm>
              <a:off x="5018326" y="6306213"/>
              <a:ext cx="207555" cy="93405"/>
            </a:xfrm>
            <a:custGeom>
              <a:avLst/>
              <a:gdLst>
                <a:gd name="connsiteX0" fmla="*/ 194457 w 207555"/>
                <a:gd name="connsiteY0" fmla="*/ 58442 h 93405"/>
                <a:gd name="connsiteX1" fmla="*/ 24159 w 207555"/>
                <a:gd name="connsiteY1" fmla="*/ 1144 h 93405"/>
                <a:gd name="connsiteX2" fmla="*/ 896 w 207555"/>
                <a:gd name="connsiteY2" fmla="*/ 10466 h 93405"/>
                <a:gd name="connsiteX3" fmla="*/ 10218 w 207555"/>
                <a:gd name="connsiteY3" fmla="*/ 33729 h 93405"/>
                <a:gd name="connsiteX4" fmla="*/ 11872 w 207555"/>
                <a:gd name="connsiteY4" fmla="*/ 34341 h 93405"/>
                <a:gd name="connsiteX5" fmla="*/ 184120 w 207555"/>
                <a:gd name="connsiteY5" fmla="*/ 92348 h 93405"/>
                <a:gd name="connsiteX6" fmla="*/ 189318 w 207555"/>
                <a:gd name="connsiteY6" fmla="*/ 93116 h 93405"/>
                <a:gd name="connsiteX7" fmla="*/ 207018 w 207555"/>
                <a:gd name="connsiteY7" fmla="*/ 75374 h 93405"/>
                <a:gd name="connsiteX8" fmla="*/ 194457 w 207555"/>
                <a:gd name="connsiteY8" fmla="*/ 58442 h 9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55" h="93405">
                  <a:moveTo>
                    <a:pt x="194457" y="58442"/>
                  </a:moveTo>
                  <a:cubicBezTo>
                    <a:pt x="137455" y="41075"/>
                    <a:pt x="80157" y="21760"/>
                    <a:pt x="24159" y="1144"/>
                  </a:cubicBezTo>
                  <a:cubicBezTo>
                    <a:pt x="15161" y="-2706"/>
                    <a:pt x="4746" y="1468"/>
                    <a:pt x="896" y="10466"/>
                  </a:cubicBezTo>
                  <a:cubicBezTo>
                    <a:pt x="-2954" y="19464"/>
                    <a:pt x="1220" y="29879"/>
                    <a:pt x="10218" y="33729"/>
                  </a:cubicBezTo>
                  <a:cubicBezTo>
                    <a:pt x="10759" y="33960"/>
                    <a:pt x="11311" y="34165"/>
                    <a:pt x="11872" y="34341"/>
                  </a:cubicBezTo>
                  <a:cubicBezTo>
                    <a:pt x="68520" y="55252"/>
                    <a:pt x="126468" y="74745"/>
                    <a:pt x="184120" y="92348"/>
                  </a:cubicBezTo>
                  <a:cubicBezTo>
                    <a:pt x="185811" y="92834"/>
                    <a:pt x="187559" y="93092"/>
                    <a:pt x="189318" y="93116"/>
                  </a:cubicBezTo>
                  <a:cubicBezTo>
                    <a:pt x="199105" y="93104"/>
                    <a:pt x="207030" y="85161"/>
                    <a:pt x="207018" y="75374"/>
                  </a:cubicBezTo>
                  <a:cubicBezTo>
                    <a:pt x="207009" y="67582"/>
                    <a:pt x="201911" y="60711"/>
                    <a:pt x="194457" y="58442"/>
                  </a:cubicBezTo>
                  <a:close/>
                </a:path>
              </a:pathLst>
            </a:custGeom>
            <a:grpFill/>
            <a:ln w="5907" cap="flat">
              <a:noFill/>
              <a:prstDash val="solid"/>
              <a:miter/>
            </a:ln>
          </p:spPr>
          <p:txBody>
            <a:bodyPr rtlCol="0" anchor="ctr"/>
            <a:lstStyle/>
            <a:p>
              <a:endParaRPr lang="en-ID"/>
            </a:p>
          </p:txBody>
        </p:sp>
        <p:sp>
          <p:nvSpPr>
            <p:cNvPr id="189" name="Freeform: Shape 188"/>
            <p:cNvSpPr/>
            <p:nvPr/>
          </p:nvSpPr>
          <p:spPr>
            <a:xfrm>
              <a:off x="4688181" y="6162119"/>
              <a:ext cx="198844" cy="112632"/>
            </a:xfrm>
            <a:custGeom>
              <a:avLst/>
              <a:gdLst>
                <a:gd name="connsiteX0" fmla="*/ 139821 w 198844"/>
                <a:gd name="connsiteY0" fmla="*/ 56988 h 112632"/>
                <a:gd name="connsiteX1" fmla="*/ 25226 w 198844"/>
                <a:gd name="connsiteY1" fmla="*/ 1640 h 112632"/>
                <a:gd name="connsiteX2" fmla="*/ 1391 w 198844"/>
                <a:gd name="connsiteY2" fmla="*/ 9407 h 112632"/>
                <a:gd name="connsiteX3" fmla="*/ 9159 w 198844"/>
                <a:gd name="connsiteY3" fmla="*/ 33242 h 112632"/>
                <a:gd name="connsiteX4" fmla="*/ 125054 w 198844"/>
                <a:gd name="connsiteY4" fmla="*/ 89181 h 112632"/>
                <a:gd name="connsiteX5" fmla="*/ 173491 w 198844"/>
                <a:gd name="connsiteY5" fmla="*/ 110860 h 112632"/>
                <a:gd name="connsiteX6" fmla="*/ 196824 w 198844"/>
                <a:gd name="connsiteY6" fmla="*/ 101703 h 112632"/>
                <a:gd name="connsiteX7" fmla="*/ 187668 w 198844"/>
                <a:gd name="connsiteY7" fmla="*/ 78371 h 112632"/>
                <a:gd name="connsiteX8" fmla="*/ 139821 w 198844"/>
                <a:gd name="connsiteY8" fmla="*/ 56988 h 1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44" h="112632">
                  <a:moveTo>
                    <a:pt x="139821" y="56988"/>
                  </a:moveTo>
                  <a:cubicBezTo>
                    <a:pt x="101367" y="39267"/>
                    <a:pt x="63030" y="20719"/>
                    <a:pt x="25226" y="1640"/>
                  </a:cubicBezTo>
                  <a:cubicBezTo>
                    <a:pt x="16499" y="-2797"/>
                    <a:pt x="5828" y="681"/>
                    <a:pt x="1391" y="9407"/>
                  </a:cubicBezTo>
                  <a:cubicBezTo>
                    <a:pt x="-3045" y="18134"/>
                    <a:pt x="432" y="28805"/>
                    <a:pt x="9159" y="33242"/>
                  </a:cubicBezTo>
                  <a:cubicBezTo>
                    <a:pt x="47141" y="52558"/>
                    <a:pt x="85950" y="71401"/>
                    <a:pt x="125054" y="89181"/>
                  </a:cubicBezTo>
                  <a:cubicBezTo>
                    <a:pt x="141062" y="96505"/>
                    <a:pt x="157365" y="103831"/>
                    <a:pt x="173491" y="110860"/>
                  </a:cubicBezTo>
                  <a:cubicBezTo>
                    <a:pt x="182462" y="114774"/>
                    <a:pt x="192909" y="110675"/>
                    <a:pt x="196824" y="101703"/>
                  </a:cubicBezTo>
                  <a:cubicBezTo>
                    <a:pt x="200738" y="92732"/>
                    <a:pt x="196639" y="82286"/>
                    <a:pt x="187668" y="78371"/>
                  </a:cubicBezTo>
                  <a:cubicBezTo>
                    <a:pt x="171719" y="71106"/>
                    <a:pt x="155593" y="63899"/>
                    <a:pt x="139821" y="56988"/>
                  </a:cubicBezTo>
                  <a:close/>
                </a:path>
              </a:pathLst>
            </a:custGeom>
            <a:grpFill/>
            <a:ln w="5907" cap="flat">
              <a:noFill/>
              <a:prstDash val="solid"/>
              <a:miter/>
            </a:ln>
          </p:spPr>
          <p:txBody>
            <a:bodyPr rtlCol="0" anchor="ctr"/>
            <a:lstStyle/>
            <a:p>
              <a:endParaRPr lang="en-ID"/>
            </a:p>
          </p:txBody>
        </p:sp>
        <p:sp>
          <p:nvSpPr>
            <p:cNvPr id="190" name="Freeform: Shape 189"/>
            <p:cNvSpPr/>
            <p:nvPr/>
          </p:nvSpPr>
          <p:spPr>
            <a:xfrm>
              <a:off x="5721182" y="6475777"/>
              <a:ext cx="215041" cy="51676"/>
            </a:xfrm>
            <a:custGeom>
              <a:avLst/>
              <a:gdLst>
                <a:gd name="connsiteX0" fmla="*/ 14191 w 215041"/>
                <a:gd name="connsiteY0" fmla="*/ 34958 h 51676"/>
                <a:gd name="connsiteX1" fmla="*/ 195121 w 215041"/>
                <a:gd name="connsiteY1" fmla="*/ 51379 h 51676"/>
                <a:gd name="connsiteX2" fmla="*/ 196244 w 215041"/>
                <a:gd name="connsiteY2" fmla="*/ 51379 h 51676"/>
                <a:gd name="connsiteX3" fmla="*/ 214497 w 215041"/>
                <a:gd name="connsiteY3" fmla="*/ 34190 h 51676"/>
                <a:gd name="connsiteX4" fmla="*/ 197307 w 215041"/>
                <a:gd name="connsiteY4" fmla="*/ 15937 h 51676"/>
                <a:gd name="connsiteX5" fmla="*/ 18385 w 215041"/>
                <a:gd name="connsiteY5" fmla="*/ -248 h 51676"/>
                <a:gd name="connsiteX6" fmla="*/ -496 w 215041"/>
                <a:gd name="connsiteY6" fmla="*/ 16232 h 51676"/>
                <a:gd name="connsiteX7" fmla="*/ 14191 w 215041"/>
                <a:gd name="connsiteY7" fmla="*/ 34899 h 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41" h="51676">
                  <a:moveTo>
                    <a:pt x="14191" y="34958"/>
                  </a:moveTo>
                  <a:cubicBezTo>
                    <a:pt x="73969" y="42164"/>
                    <a:pt x="134871" y="47658"/>
                    <a:pt x="195121" y="51379"/>
                  </a:cubicBezTo>
                  <a:lnTo>
                    <a:pt x="196244" y="51379"/>
                  </a:lnTo>
                  <a:cubicBezTo>
                    <a:pt x="206031" y="51673"/>
                    <a:pt x="214203" y="43977"/>
                    <a:pt x="214497" y="34190"/>
                  </a:cubicBezTo>
                  <a:cubicBezTo>
                    <a:pt x="214790" y="24403"/>
                    <a:pt x="207094" y="16231"/>
                    <a:pt x="197307" y="15937"/>
                  </a:cubicBezTo>
                  <a:cubicBezTo>
                    <a:pt x="137706" y="12275"/>
                    <a:pt x="77513" y="6781"/>
                    <a:pt x="18385" y="-248"/>
                  </a:cubicBezTo>
                  <a:cubicBezTo>
                    <a:pt x="8621" y="-911"/>
                    <a:pt x="167" y="6468"/>
                    <a:pt x="-496" y="16232"/>
                  </a:cubicBezTo>
                  <a:cubicBezTo>
                    <a:pt x="-1112" y="25300"/>
                    <a:pt x="5233" y="33363"/>
                    <a:pt x="14191" y="34899"/>
                  </a:cubicBezTo>
                  <a:close/>
                </a:path>
              </a:pathLst>
            </a:custGeom>
            <a:grpFill/>
            <a:ln w="5907" cap="flat">
              <a:noFill/>
              <a:prstDash val="solid"/>
              <a:miter/>
            </a:ln>
          </p:spPr>
          <p:txBody>
            <a:bodyPr rtlCol="0" anchor="ctr"/>
            <a:lstStyle/>
            <a:p>
              <a:endParaRPr lang="en-ID"/>
            </a:p>
          </p:txBody>
        </p:sp>
        <p:sp>
          <p:nvSpPr>
            <p:cNvPr id="191" name="Freeform: Shape 190"/>
            <p:cNvSpPr/>
            <p:nvPr/>
          </p:nvSpPr>
          <p:spPr>
            <a:xfrm>
              <a:off x="4087368" y="5761519"/>
              <a:ext cx="176996" cy="148824"/>
            </a:xfrm>
            <a:custGeom>
              <a:avLst/>
              <a:gdLst>
                <a:gd name="connsiteX0" fmla="*/ 169489 w 176996"/>
                <a:gd name="connsiteY0" fmla="*/ 116638 h 148824"/>
                <a:gd name="connsiteX1" fmla="*/ 29198 w 176996"/>
                <a:gd name="connsiteY1" fmla="*/ 4406 h 148824"/>
                <a:gd name="connsiteX2" fmla="*/ 4157 w 176996"/>
                <a:gd name="connsiteY2" fmla="*/ 5418 h 148824"/>
                <a:gd name="connsiteX3" fmla="*/ 5170 w 176996"/>
                <a:gd name="connsiteY3" fmla="*/ 30458 h 148824"/>
                <a:gd name="connsiteX4" fmla="*/ 6279 w 176996"/>
                <a:gd name="connsiteY4" fmla="*/ 31400 h 148824"/>
                <a:gd name="connsiteX5" fmla="*/ 148047 w 176996"/>
                <a:gd name="connsiteY5" fmla="*/ 144932 h 148824"/>
                <a:gd name="connsiteX6" fmla="*/ 158679 w 176996"/>
                <a:gd name="connsiteY6" fmla="*/ 148535 h 148824"/>
                <a:gd name="connsiteX7" fmla="*/ 176459 w 176996"/>
                <a:gd name="connsiteY7" fmla="*/ 130873 h 148824"/>
                <a:gd name="connsiteX8" fmla="*/ 169371 w 176996"/>
                <a:gd name="connsiteY8" fmla="*/ 116637 h 1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96" h="148824">
                  <a:moveTo>
                    <a:pt x="169489" y="116638"/>
                  </a:moveTo>
                  <a:cubicBezTo>
                    <a:pt x="121879" y="80723"/>
                    <a:pt x="74977" y="42978"/>
                    <a:pt x="29198" y="4406"/>
                  </a:cubicBezTo>
                  <a:cubicBezTo>
                    <a:pt x="22004" y="-2230"/>
                    <a:pt x="10793" y="-1777"/>
                    <a:pt x="4157" y="5418"/>
                  </a:cubicBezTo>
                  <a:cubicBezTo>
                    <a:pt x="-2478" y="12612"/>
                    <a:pt x="-2025" y="23823"/>
                    <a:pt x="5170" y="30458"/>
                  </a:cubicBezTo>
                  <a:cubicBezTo>
                    <a:pt x="5527" y="30787"/>
                    <a:pt x="5897" y="31102"/>
                    <a:pt x="6279" y="31400"/>
                  </a:cubicBezTo>
                  <a:cubicBezTo>
                    <a:pt x="52236" y="70445"/>
                    <a:pt x="99964" y="108664"/>
                    <a:pt x="148047" y="144932"/>
                  </a:cubicBezTo>
                  <a:cubicBezTo>
                    <a:pt x="151106" y="147254"/>
                    <a:pt x="154838" y="148519"/>
                    <a:pt x="158679" y="148535"/>
                  </a:cubicBezTo>
                  <a:cubicBezTo>
                    <a:pt x="168466" y="148568"/>
                    <a:pt x="176426" y="140660"/>
                    <a:pt x="176459" y="130873"/>
                  </a:cubicBezTo>
                  <a:cubicBezTo>
                    <a:pt x="176478" y="125275"/>
                    <a:pt x="173850" y="119997"/>
                    <a:pt x="169371" y="116637"/>
                  </a:cubicBezTo>
                  <a:close/>
                </a:path>
              </a:pathLst>
            </a:custGeom>
            <a:grpFill/>
            <a:ln w="5907" cap="flat">
              <a:noFill/>
              <a:prstDash val="solid"/>
              <a:miter/>
            </a:ln>
          </p:spPr>
          <p:txBody>
            <a:bodyPr rtlCol="0" anchor="ctr"/>
            <a:lstStyle/>
            <a:p>
              <a:endParaRPr lang="en-ID"/>
            </a:p>
          </p:txBody>
        </p:sp>
        <p:sp>
          <p:nvSpPr>
            <p:cNvPr id="192" name="Freeform: Shape 191"/>
            <p:cNvSpPr/>
            <p:nvPr/>
          </p:nvSpPr>
          <p:spPr>
            <a:xfrm>
              <a:off x="2667118" y="2906646"/>
              <a:ext cx="813036" cy="2641895"/>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193" name="Freeform: Shape 192"/>
            <p:cNvSpPr/>
            <p:nvPr/>
          </p:nvSpPr>
          <p:spPr>
            <a:xfrm>
              <a:off x="4386461" y="6316920"/>
              <a:ext cx="762059" cy="397893"/>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194" name="Freeform: Shape 193"/>
            <p:cNvSpPr/>
            <p:nvPr/>
          </p:nvSpPr>
          <p:spPr>
            <a:xfrm>
              <a:off x="5046448" y="2379566"/>
              <a:ext cx="2099990" cy="2100166"/>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pFill/>
            <a:ln w="5907" cap="flat">
              <a:noFill/>
              <a:prstDash val="solid"/>
              <a:miter/>
            </a:ln>
          </p:spPr>
          <p:txBody>
            <a:bodyPr rtlCol="0" anchor="ctr"/>
            <a:lstStyle/>
            <a:p>
              <a:endParaRPr lang="en-ID"/>
            </a:p>
          </p:txBody>
        </p:sp>
        <p:sp>
          <p:nvSpPr>
            <p:cNvPr id="195" name="Freeform: Shape 194"/>
            <p:cNvSpPr/>
            <p:nvPr/>
          </p:nvSpPr>
          <p:spPr>
            <a:xfrm>
              <a:off x="4810701" y="2143878"/>
              <a:ext cx="2571779" cy="2571602"/>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pFill/>
            <a:ln w="5907" cap="flat">
              <a:noFill/>
              <a:prstDash val="solid"/>
              <a:miter/>
            </a:ln>
          </p:spPr>
          <p:txBody>
            <a:bodyPr rtlCol="0" anchor="ctr"/>
            <a:lstStyle/>
            <a:p>
              <a:endParaRPr lang="en-ID"/>
            </a:p>
          </p:txBody>
        </p:sp>
        <p:sp>
          <p:nvSpPr>
            <p:cNvPr id="196" name="Freeform: Shape 195"/>
            <p:cNvSpPr/>
            <p:nvPr/>
          </p:nvSpPr>
          <p:spPr>
            <a:xfrm>
              <a:off x="4486584" y="1819880"/>
              <a:ext cx="3219952" cy="3219834"/>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pFill/>
            <a:ln w="5907" cap="flat">
              <a:noFill/>
              <a:prstDash val="solid"/>
              <a:miter/>
            </a:ln>
          </p:spPr>
          <p:txBody>
            <a:bodyPr rtlCol="0" anchor="ctr"/>
            <a:lstStyle/>
            <a:p>
              <a:endParaRPr lang="en-ID"/>
            </a:p>
          </p:txBody>
        </p:sp>
        <p:sp>
          <p:nvSpPr>
            <p:cNvPr id="197" name="Freeform: Shape 196"/>
            <p:cNvSpPr/>
            <p:nvPr/>
          </p:nvSpPr>
          <p:spPr>
            <a:xfrm>
              <a:off x="4311679" y="1644738"/>
              <a:ext cx="3570118" cy="3569940"/>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pFill/>
            <a:ln w="5907" cap="flat">
              <a:noFill/>
              <a:prstDash val="solid"/>
              <a:miter/>
            </a:ln>
          </p:spPr>
          <p:txBody>
            <a:bodyPr rtlCol="0" anchor="ctr"/>
            <a:lstStyle/>
            <a:p>
              <a:endParaRPr lang="en-ID"/>
            </a:p>
          </p:txBody>
        </p:sp>
        <p:sp>
          <p:nvSpPr>
            <p:cNvPr id="198" name="Freeform: Shape 197"/>
            <p:cNvSpPr/>
            <p:nvPr/>
          </p:nvSpPr>
          <p:spPr>
            <a:xfrm>
              <a:off x="3891280" y="3178248"/>
              <a:ext cx="294640" cy="25896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pFill/>
            <a:ln w="5907" cap="flat">
              <a:noFill/>
              <a:prstDash val="solid"/>
              <a:miter/>
            </a:ln>
          </p:spPr>
          <p:txBody>
            <a:bodyPr rtlCol="0" anchor="ctr"/>
            <a:lstStyle/>
            <a:p>
              <a:endParaRPr lang="en-ID"/>
            </a:p>
          </p:txBody>
        </p:sp>
        <p:sp>
          <p:nvSpPr>
            <p:cNvPr id="199" name="Freeform: Shape 198"/>
            <p:cNvSpPr/>
            <p:nvPr/>
          </p:nvSpPr>
          <p:spPr>
            <a:xfrm>
              <a:off x="3927903" y="2814260"/>
              <a:ext cx="317795" cy="276742"/>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pFill/>
            <a:ln w="5907" cap="flat">
              <a:noFill/>
              <a:prstDash val="solid"/>
              <a:miter/>
            </a:ln>
          </p:spPr>
          <p:txBody>
            <a:bodyPr rtlCol="0" anchor="ctr"/>
            <a:lstStyle/>
            <a:p>
              <a:endParaRPr lang="en-ID"/>
            </a:p>
          </p:txBody>
        </p:sp>
        <p:sp>
          <p:nvSpPr>
            <p:cNvPr id="200" name="Freeform: Shape 199"/>
            <p:cNvSpPr/>
            <p:nvPr/>
          </p:nvSpPr>
          <p:spPr>
            <a:xfrm>
              <a:off x="4035823" y="2471420"/>
              <a:ext cx="330081" cy="285897"/>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pFill/>
            <a:ln w="5907" cap="flat">
              <a:noFill/>
              <a:prstDash val="solid"/>
              <a:miter/>
            </a:ln>
          </p:spPr>
          <p:txBody>
            <a:bodyPr rtlCol="0" anchor="ctr"/>
            <a:lstStyle/>
            <a:p>
              <a:endParaRPr lang="en-ID"/>
            </a:p>
          </p:txBody>
        </p:sp>
        <p:sp>
          <p:nvSpPr>
            <p:cNvPr id="201" name="Freeform: Shape 200"/>
            <p:cNvSpPr/>
            <p:nvPr/>
          </p:nvSpPr>
          <p:spPr>
            <a:xfrm>
              <a:off x="4210552" y="2147363"/>
              <a:ext cx="332385" cy="298243"/>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pFill/>
            <a:ln w="5907" cap="flat">
              <a:noFill/>
              <a:prstDash val="solid"/>
              <a:miter/>
            </a:ln>
          </p:spPr>
          <p:txBody>
            <a:bodyPr rtlCol="0" anchor="ctr"/>
            <a:lstStyle/>
            <a:p>
              <a:endParaRPr lang="en-ID"/>
            </a:p>
          </p:txBody>
        </p:sp>
        <p:sp>
          <p:nvSpPr>
            <p:cNvPr id="202" name="Freeform: Shape 201"/>
            <p:cNvSpPr/>
            <p:nvPr/>
          </p:nvSpPr>
          <p:spPr>
            <a:xfrm>
              <a:off x="4446831" y="1845871"/>
              <a:ext cx="323525" cy="320040"/>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pFill/>
            <a:ln w="5907" cap="flat">
              <a:noFill/>
              <a:prstDash val="solid"/>
              <a:miter/>
            </a:ln>
          </p:spPr>
          <p:txBody>
            <a:bodyPr rtlCol="0" anchor="ctr"/>
            <a:lstStyle/>
            <a:p>
              <a:endParaRPr lang="en-ID"/>
            </a:p>
          </p:txBody>
        </p:sp>
        <p:sp>
          <p:nvSpPr>
            <p:cNvPr id="203" name="Freeform: Shape 202"/>
            <p:cNvSpPr/>
            <p:nvPr/>
          </p:nvSpPr>
          <p:spPr>
            <a:xfrm>
              <a:off x="4736391" y="1595769"/>
              <a:ext cx="304504" cy="331263"/>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pFill/>
            <a:ln w="5907" cap="flat">
              <a:noFill/>
              <a:prstDash val="solid"/>
              <a:miter/>
            </a:ln>
          </p:spPr>
          <p:txBody>
            <a:bodyPr rtlCol="0" anchor="ctr"/>
            <a:lstStyle/>
            <a:p>
              <a:endParaRPr lang="en-ID"/>
            </a:p>
          </p:txBody>
        </p:sp>
        <p:sp>
          <p:nvSpPr>
            <p:cNvPr id="204" name="Freeform: Shape 203"/>
            <p:cNvSpPr/>
            <p:nvPr/>
          </p:nvSpPr>
          <p:spPr>
            <a:xfrm>
              <a:off x="5070076" y="1405742"/>
              <a:ext cx="302791" cy="331440"/>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pFill/>
            <a:ln w="5907" cap="flat">
              <a:noFill/>
              <a:prstDash val="solid"/>
              <a:miter/>
            </a:ln>
          </p:spPr>
          <p:txBody>
            <a:bodyPr rtlCol="0" anchor="ctr"/>
            <a:lstStyle/>
            <a:p>
              <a:endParaRPr lang="en-ID"/>
            </a:p>
          </p:txBody>
        </p:sp>
        <p:sp>
          <p:nvSpPr>
            <p:cNvPr id="205" name="Freeform: Shape 204"/>
            <p:cNvSpPr/>
            <p:nvPr/>
          </p:nvSpPr>
          <p:spPr>
            <a:xfrm>
              <a:off x="5437962" y="1280691"/>
              <a:ext cx="294285" cy="321930"/>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pFill/>
            <a:ln w="5907" cap="flat">
              <a:noFill/>
              <a:prstDash val="solid"/>
              <a:miter/>
            </a:ln>
          </p:spPr>
          <p:txBody>
            <a:bodyPr rtlCol="0" anchor="ctr"/>
            <a:lstStyle/>
            <a:p>
              <a:endParaRPr lang="en-ID"/>
            </a:p>
          </p:txBody>
        </p:sp>
        <p:sp>
          <p:nvSpPr>
            <p:cNvPr id="206" name="Freeform: Shape 205"/>
            <p:cNvSpPr/>
            <p:nvPr/>
          </p:nvSpPr>
          <p:spPr>
            <a:xfrm>
              <a:off x="5827350" y="1226760"/>
              <a:ext cx="276151" cy="30096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pFill/>
            <a:ln w="5907" cap="flat">
              <a:noFill/>
              <a:prstDash val="solid"/>
              <a:miter/>
            </a:ln>
          </p:spPr>
          <p:txBody>
            <a:bodyPr rtlCol="0" anchor="ctr"/>
            <a:lstStyle/>
            <a:p>
              <a:endParaRPr lang="en-ID"/>
            </a:p>
          </p:txBody>
        </p:sp>
        <p:sp>
          <p:nvSpPr>
            <p:cNvPr id="207" name="Freeform: Shape 206"/>
            <p:cNvSpPr/>
            <p:nvPr/>
          </p:nvSpPr>
          <p:spPr>
            <a:xfrm>
              <a:off x="3149009" y="1819467"/>
              <a:ext cx="725967" cy="1420096"/>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208" name="Freeform: Shape 207"/>
            <p:cNvSpPr/>
            <p:nvPr/>
          </p:nvSpPr>
          <p:spPr>
            <a:xfrm>
              <a:off x="4293899" y="806774"/>
              <a:ext cx="588748" cy="523062"/>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209" name="Freeform: Shape 208"/>
            <p:cNvSpPr/>
            <p:nvPr/>
          </p:nvSpPr>
          <p:spPr>
            <a:xfrm>
              <a:off x="4930848" y="572326"/>
              <a:ext cx="497662" cy="41939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210" name="Freeform: Shape 209"/>
            <p:cNvSpPr/>
            <p:nvPr/>
          </p:nvSpPr>
          <p:spPr>
            <a:xfrm>
              <a:off x="2992946" y="3354275"/>
              <a:ext cx="36152" cy="151456"/>
            </a:xfrm>
            <a:custGeom>
              <a:avLst/>
              <a:gdLst>
                <a:gd name="connsiteX0" fmla="*/ -537 w 36152"/>
                <a:gd name="connsiteY0" fmla="*/ 78807 h 151456"/>
                <a:gd name="connsiteX1" fmla="*/ 172 w 36152"/>
                <a:gd name="connsiteY1" fmla="*/ 133446 h 151456"/>
                <a:gd name="connsiteX2" fmla="*/ 17893 w 36152"/>
                <a:gd name="connsiteY2" fmla="*/ 151167 h 151456"/>
                <a:gd name="connsiteX3" fmla="*/ 17893 w 36152"/>
                <a:gd name="connsiteY3" fmla="*/ 151167 h 151456"/>
                <a:gd name="connsiteX4" fmla="*/ 35613 w 36152"/>
                <a:gd name="connsiteY4" fmla="*/ 133446 h 151456"/>
                <a:gd name="connsiteX5" fmla="*/ 34846 w 36152"/>
                <a:gd name="connsiteY5" fmla="*/ 75558 h 151456"/>
                <a:gd name="connsiteX6" fmla="*/ 35613 w 36152"/>
                <a:gd name="connsiteY6" fmla="*/ 17670 h 151456"/>
                <a:gd name="connsiteX7" fmla="*/ 18129 w 36152"/>
                <a:gd name="connsiteY7" fmla="*/ -288 h 151456"/>
                <a:gd name="connsiteX8" fmla="*/ 172 w 36152"/>
                <a:gd name="connsiteY8" fmla="*/ 17197 h 151456"/>
                <a:gd name="connsiteX9" fmla="*/ -537 w 36152"/>
                <a:gd name="connsiteY9" fmla="*/ 71896 h 151456"/>
                <a:gd name="connsiteX10" fmla="*/ -537 w 36152"/>
                <a:gd name="connsiteY10" fmla="*/ 72841 h 151456"/>
                <a:gd name="connsiteX11" fmla="*/ -537 w 36152"/>
                <a:gd name="connsiteY11" fmla="*/ 78275 h 151456"/>
                <a:gd name="connsiteX12" fmla="*/ -537 w 36152"/>
                <a:gd name="connsiteY12" fmla="*/ 78807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2" h="151456">
                  <a:moveTo>
                    <a:pt x="-537" y="78807"/>
                  </a:moveTo>
                  <a:lnTo>
                    <a:pt x="172" y="133446"/>
                  </a:lnTo>
                  <a:cubicBezTo>
                    <a:pt x="172" y="143233"/>
                    <a:pt x="8106" y="151167"/>
                    <a:pt x="17893" y="151167"/>
                  </a:cubicBezTo>
                  <a:lnTo>
                    <a:pt x="17893" y="151167"/>
                  </a:lnTo>
                  <a:cubicBezTo>
                    <a:pt x="27680" y="151167"/>
                    <a:pt x="35613" y="143233"/>
                    <a:pt x="35613" y="133446"/>
                  </a:cubicBezTo>
                  <a:lnTo>
                    <a:pt x="34846" y="75558"/>
                  </a:lnTo>
                  <a:lnTo>
                    <a:pt x="35613" y="17670"/>
                  </a:lnTo>
                  <a:cubicBezTo>
                    <a:pt x="35744" y="7883"/>
                    <a:pt x="27916" y="-157"/>
                    <a:pt x="18129" y="-288"/>
                  </a:cubicBezTo>
                  <a:cubicBezTo>
                    <a:pt x="8342" y="-418"/>
                    <a:pt x="302" y="7410"/>
                    <a:pt x="172" y="17197"/>
                  </a:cubicBezTo>
                  <a:lnTo>
                    <a:pt x="-537" y="71896"/>
                  </a:lnTo>
                  <a:cubicBezTo>
                    <a:pt x="-537" y="71896"/>
                    <a:pt x="-537" y="72486"/>
                    <a:pt x="-537" y="72841"/>
                  </a:cubicBezTo>
                  <a:lnTo>
                    <a:pt x="-537" y="78275"/>
                  </a:lnTo>
                  <a:cubicBezTo>
                    <a:pt x="-537" y="78275"/>
                    <a:pt x="-537" y="78452"/>
                    <a:pt x="-537" y="78807"/>
                  </a:cubicBezTo>
                  <a:close/>
                </a:path>
              </a:pathLst>
            </a:custGeom>
            <a:grpFill/>
            <a:ln w="5907" cap="flat">
              <a:noFill/>
              <a:prstDash val="solid"/>
              <a:miter/>
            </a:ln>
          </p:spPr>
          <p:txBody>
            <a:bodyPr rtlCol="0" anchor="ctr"/>
            <a:lstStyle/>
            <a:p>
              <a:endParaRPr lang="en-ID"/>
            </a:p>
          </p:txBody>
        </p:sp>
        <p:sp>
          <p:nvSpPr>
            <p:cNvPr id="211" name="Freeform: Shape 210"/>
            <p:cNvSpPr/>
            <p:nvPr/>
          </p:nvSpPr>
          <p:spPr>
            <a:xfrm>
              <a:off x="3615692" y="1421220"/>
              <a:ext cx="148437" cy="176579"/>
            </a:xfrm>
            <a:custGeom>
              <a:avLst/>
              <a:gdLst>
                <a:gd name="connsiteX0" fmla="*/ 6638 w 148437"/>
                <a:gd name="connsiteY0" fmla="*/ 172724 h 176579"/>
                <a:gd name="connsiteX1" fmla="*/ 31447 w 148437"/>
                <a:gd name="connsiteY1" fmla="*/ 169239 h 176579"/>
                <a:gd name="connsiteX2" fmla="*/ 143680 w 148437"/>
                <a:gd name="connsiteY2" fmla="*/ 28948 h 176579"/>
                <a:gd name="connsiteX3" fmla="*/ 141642 w 148437"/>
                <a:gd name="connsiteY3" fmla="*/ 3932 h 176579"/>
                <a:gd name="connsiteX4" fmla="*/ 116626 w 148437"/>
                <a:gd name="connsiteY4" fmla="*/ 5970 h 176579"/>
                <a:gd name="connsiteX5" fmla="*/ 3094 w 148437"/>
                <a:gd name="connsiteY5" fmla="*/ 147738 h 176579"/>
                <a:gd name="connsiteX6" fmla="*/ 6439 w 148437"/>
                <a:gd name="connsiteY6" fmla="*/ 172574 h 176579"/>
                <a:gd name="connsiteX7" fmla="*/ 6638 w 148437"/>
                <a:gd name="connsiteY7" fmla="*/ 172724 h 1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37" h="176579">
                  <a:moveTo>
                    <a:pt x="6638" y="172724"/>
                  </a:moveTo>
                  <a:cubicBezTo>
                    <a:pt x="14452" y="178609"/>
                    <a:pt x="25557" y="177049"/>
                    <a:pt x="31447" y="169239"/>
                  </a:cubicBezTo>
                  <a:cubicBezTo>
                    <a:pt x="67362" y="121570"/>
                    <a:pt x="105107" y="74373"/>
                    <a:pt x="143680" y="28948"/>
                  </a:cubicBezTo>
                  <a:cubicBezTo>
                    <a:pt x="150025" y="21477"/>
                    <a:pt x="149112" y="10277"/>
                    <a:pt x="141642" y="3932"/>
                  </a:cubicBezTo>
                  <a:cubicBezTo>
                    <a:pt x="134171" y="-2413"/>
                    <a:pt x="122971" y="-1501"/>
                    <a:pt x="116626" y="5970"/>
                  </a:cubicBezTo>
                  <a:cubicBezTo>
                    <a:pt x="77581" y="51985"/>
                    <a:pt x="39421" y="99714"/>
                    <a:pt x="3094" y="147738"/>
                  </a:cubicBezTo>
                  <a:cubicBezTo>
                    <a:pt x="-2841" y="155520"/>
                    <a:pt x="-1343" y="166640"/>
                    <a:pt x="6439" y="172574"/>
                  </a:cubicBezTo>
                  <a:cubicBezTo>
                    <a:pt x="6505" y="172625"/>
                    <a:pt x="6571" y="172675"/>
                    <a:pt x="6638" y="172724"/>
                  </a:cubicBezTo>
                  <a:close/>
                </a:path>
              </a:pathLst>
            </a:custGeom>
            <a:grpFill/>
            <a:ln w="5907" cap="flat">
              <a:noFill/>
              <a:prstDash val="solid"/>
              <a:miter/>
            </a:ln>
          </p:spPr>
          <p:txBody>
            <a:bodyPr rtlCol="0" anchor="ctr"/>
            <a:lstStyle/>
            <a:p>
              <a:endParaRPr lang="en-ID"/>
            </a:p>
          </p:txBody>
        </p:sp>
        <p:sp>
          <p:nvSpPr>
            <p:cNvPr id="212" name="Freeform: Shape 211"/>
            <p:cNvSpPr/>
            <p:nvPr/>
          </p:nvSpPr>
          <p:spPr>
            <a:xfrm>
              <a:off x="5397956" y="369171"/>
              <a:ext cx="212539" cy="70661"/>
            </a:xfrm>
            <a:custGeom>
              <a:avLst/>
              <a:gdLst>
                <a:gd name="connsiteX0" fmla="*/ 211716 w 212539"/>
                <a:gd name="connsiteY0" fmla="*/ 14552 h 70661"/>
                <a:gd name="connsiteX1" fmla="*/ 191348 w 212539"/>
                <a:gd name="connsiteY1" fmla="*/ -50 h 70661"/>
                <a:gd name="connsiteX2" fmla="*/ 191278 w 212539"/>
                <a:gd name="connsiteY2" fmla="*/ -39 h 70661"/>
                <a:gd name="connsiteX3" fmla="*/ 14069 w 212539"/>
                <a:gd name="connsiteY3" fmla="*/ 35403 h 70661"/>
                <a:gd name="connsiteX4" fmla="*/ 13124 w 212539"/>
                <a:gd name="connsiteY4" fmla="*/ 35403 h 70661"/>
                <a:gd name="connsiteX5" fmla="*/ -61 w 212539"/>
                <a:gd name="connsiteY5" fmla="*/ 56716 h 70661"/>
                <a:gd name="connsiteX6" fmla="*/ 17082 w 212539"/>
                <a:gd name="connsiteY6" fmla="*/ 70372 h 70661"/>
                <a:gd name="connsiteX7" fmla="*/ 21098 w 212539"/>
                <a:gd name="connsiteY7" fmla="*/ 69959 h 70661"/>
                <a:gd name="connsiteX8" fmla="*/ 21925 w 212539"/>
                <a:gd name="connsiteY8" fmla="*/ 69959 h 70661"/>
                <a:gd name="connsiteX9" fmla="*/ 197304 w 212539"/>
                <a:gd name="connsiteY9" fmla="*/ 35167 h 70661"/>
                <a:gd name="connsiteX10" fmla="*/ 211739 w 212539"/>
                <a:gd name="connsiteY10" fmla="*/ 14681 h 70661"/>
                <a:gd name="connsiteX11" fmla="*/ 211716 w 212539"/>
                <a:gd name="connsiteY11" fmla="*/ 14552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39" h="70661">
                  <a:moveTo>
                    <a:pt x="211716" y="14552"/>
                  </a:moveTo>
                  <a:cubicBezTo>
                    <a:pt x="210124" y="4895"/>
                    <a:pt x="201005" y="-1642"/>
                    <a:pt x="191348" y="-50"/>
                  </a:cubicBezTo>
                  <a:cubicBezTo>
                    <a:pt x="191325" y="-47"/>
                    <a:pt x="191301" y="-43"/>
                    <a:pt x="191278" y="-39"/>
                  </a:cubicBezTo>
                  <a:cubicBezTo>
                    <a:pt x="131913" y="9944"/>
                    <a:pt x="72253" y="21817"/>
                    <a:pt x="14069" y="35403"/>
                  </a:cubicBezTo>
                  <a:lnTo>
                    <a:pt x="13124" y="35403"/>
                  </a:lnTo>
                  <a:cubicBezTo>
                    <a:pt x="3598" y="37648"/>
                    <a:pt x="-2305" y="47189"/>
                    <a:pt x="-61" y="56716"/>
                  </a:cubicBezTo>
                  <a:cubicBezTo>
                    <a:pt x="1815" y="64679"/>
                    <a:pt x="8900" y="70324"/>
                    <a:pt x="17082" y="70372"/>
                  </a:cubicBezTo>
                  <a:cubicBezTo>
                    <a:pt x="18432" y="70378"/>
                    <a:pt x="19778" y="70239"/>
                    <a:pt x="21098" y="69959"/>
                  </a:cubicBezTo>
                  <a:lnTo>
                    <a:pt x="21925" y="69959"/>
                  </a:lnTo>
                  <a:cubicBezTo>
                    <a:pt x="79578" y="56786"/>
                    <a:pt x="138588" y="45032"/>
                    <a:pt x="197304" y="35167"/>
                  </a:cubicBezTo>
                  <a:cubicBezTo>
                    <a:pt x="206947" y="33496"/>
                    <a:pt x="213410" y="24325"/>
                    <a:pt x="211739" y="14681"/>
                  </a:cubicBezTo>
                  <a:cubicBezTo>
                    <a:pt x="211732" y="14638"/>
                    <a:pt x="211724" y="14595"/>
                    <a:pt x="211716" y="14552"/>
                  </a:cubicBezTo>
                  <a:close/>
                </a:path>
              </a:pathLst>
            </a:custGeom>
            <a:grpFill/>
            <a:ln w="5907" cap="flat">
              <a:noFill/>
              <a:prstDash val="solid"/>
              <a:miter/>
            </a:ln>
          </p:spPr>
          <p:txBody>
            <a:bodyPr rtlCol="0" anchor="ctr"/>
            <a:lstStyle/>
            <a:p>
              <a:endParaRPr lang="en-ID"/>
            </a:p>
          </p:txBody>
        </p:sp>
        <p:sp>
          <p:nvSpPr>
            <p:cNvPr id="213" name="Freeform: Shape 212"/>
            <p:cNvSpPr/>
            <p:nvPr/>
          </p:nvSpPr>
          <p:spPr>
            <a:xfrm>
              <a:off x="5752984" y="330175"/>
              <a:ext cx="216601" cy="49847"/>
            </a:xfrm>
            <a:custGeom>
              <a:avLst/>
              <a:gdLst>
                <a:gd name="connsiteX0" fmla="*/ 16236 w 216601"/>
                <a:gd name="connsiteY0" fmla="*/ 14089 h 49847"/>
                <a:gd name="connsiteX1" fmla="*/ -510 w 216601"/>
                <a:gd name="connsiteY1" fmla="*/ 32784 h 49847"/>
                <a:gd name="connsiteX2" fmla="*/ 18186 w 216601"/>
                <a:gd name="connsiteY2" fmla="*/ 49531 h 49847"/>
                <a:gd name="connsiteX3" fmla="*/ 20076 w 216601"/>
                <a:gd name="connsiteY3" fmla="*/ 49531 h 49847"/>
                <a:gd name="connsiteX4" fmla="*/ 199235 w 216601"/>
                <a:gd name="connsiteY4" fmla="*/ 35177 h 49847"/>
                <a:gd name="connsiteX5" fmla="*/ 216040 w 216601"/>
                <a:gd name="connsiteY5" fmla="*/ 16540 h 49847"/>
                <a:gd name="connsiteX6" fmla="*/ 197403 w 216601"/>
                <a:gd name="connsiteY6" fmla="*/ -265 h 49847"/>
                <a:gd name="connsiteX7" fmla="*/ 16236 w 216601"/>
                <a:gd name="connsiteY7" fmla="*/ 14089 h 4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01" h="49847">
                  <a:moveTo>
                    <a:pt x="16236" y="14089"/>
                  </a:moveTo>
                  <a:cubicBezTo>
                    <a:pt x="6449" y="14627"/>
                    <a:pt x="-1049" y="22997"/>
                    <a:pt x="-510" y="32784"/>
                  </a:cubicBezTo>
                  <a:cubicBezTo>
                    <a:pt x="29" y="42572"/>
                    <a:pt x="8399" y="50069"/>
                    <a:pt x="18186" y="49531"/>
                  </a:cubicBezTo>
                  <a:lnTo>
                    <a:pt x="20076" y="49531"/>
                  </a:lnTo>
                  <a:cubicBezTo>
                    <a:pt x="79146" y="43092"/>
                    <a:pt x="139574" y="38248"/>
                    <a:pt x="199235" y="35177"/>
                  </a:cubicBezTo>
                  <a:cubicBezTo>
                    <a:pt x="209022" y="34671"/>
                    <a:pt x="216546" y="26327"/>
                    <a:pt x="216040" y="16540"/>
                  </a:cubicBezTo>
                  <a:cubicBezTo>
                    <a:pt x="215535" y="6753"/>
                    <a:pt x="207190" y="-771"/>
                    <a:pt x="197403" y="-265"/>
                  </a:cubicBezTo>
                  <a:cubicBezTo>
                    <a:pt x="137093" y="2629"/>
                    <a:pt x="76133" y="7532"/>
                    <a:pt x="16236" y="14089"/>
                  </a:cubicBezTo>
                  <a:close/>
                </a:path>
              </a:pathLst>
            </a:custGeom>
            <a:grpFill/>
            <a:ln w="5907" cap="flat">
              <a:noFill/>
              <a:prstDash val="solid"/>
              <a:miter/>
            </a:ln>
          </p:spPr>
          <p:txBody>
            <a:bodyPr rtlCol="0" anchor="ctr"/>
            <a:lstStyle/>
            <a:p>
              <a:endParaRPr lang="en-ID"/>
            </a:p>
          </p:txBody>
        </p:sp>
        <p:sp>
          <p:nvSpPr>
            <p:cNvPr id="214" name="Freeform: Shape 213"/>
            <p:cNvSpPr/>
            <p:nvPr/>
          </p:nvSpPr>
          <p:spPr>
            <a:xfrm>
              <a:off x="3849821" y="1159371"/>
              <a:ext cx="163930" cy="162727"/>
            </a:xfrm>
            <a:custGeom>
              <a:avLst/>
              <a:gdLst>
                <a:gd name="connsiteX0" fmla="*/ 17175 w 163930"/>
                <a:gd name="connsiteY0" fmla="*/ 162439 h 162727"/>
                <a:gd name="connsiteX1" fmla="*/ 29993 w 163930"/>
                <a:gd name="connsiteY1" fmla="*/ 156945 h 162727"/>
                <a:gd name="connsiteX2" fmla="*/ 102354 w 163930"/>
                <a:gd name="connsiteY2" fmla="*/ 83581 h 162727"/>
                <a:gd name="connsiteX3" fmla="*/ 157761 w 163930"/>
                <a:gd name="connsiteY3" fmla="*/ 30418 h 162727"/>
                <a:gd name="connsiteX4" fmla="*/ 158618 w 163930"/>
                <a:gd name="connsiteY4" fmla="*/ 5343 h 162727"/>
                <a:gd name="connsiteX5" fmla="*/ 133543 w 163930"/>
                <a:gd name="connsiteY5" fmla="*/ 4486 h 162727"/>
                <a:gd name="connsiteX6" fmla="*/ 77545 w 163930"/>
                <a:gd name="connsiteY6" fmla="*/ 58122 h 162727"/>
                <a:gd name="connsiteX7" fmla="*/ 4357 w 163930"/>
                <a:gd name="connsiteY7" fmla="*/ 132313 h 162727"/>
                <a:gd name="connsiteX8" fmla="*/ 4956 w 163930"/>
                <a:gd name="connsiteY8" fmla="*/ 157367 h 162727"/>
                <a:gd name="connsiteX9" fmla="*/ 17175 w 163930"/>
                <a:gd name="connsiteY9" fmla="*/ 162261 h 16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30" h="162727">
                  <a:moveTo>
                    <a:pt x="17175" y="162439"/>
                  </a:moveTo>
                  <a:cubicBezTo>
                    <a:pt x="22019" y="162437"/>
                    <a:pt x="26651" y="160452"/>
                    <a:pt x="29993" y="156945"/>
                  </a:cubicBezTo>
                  <a:cubicBezTo>
                    <a:pt x="53622" y="132195"/>
                    <a:pt x="77958" y="107504"/>
                    <a:pt x="102354" y="83581"/>
                  </a:cubicBezTo>
                  <a:cubicBezTo>
                    <a:pt x="120488" y="65860"/>
                    <a:pt x="139155" y="48139"/>
                    <a:pt x="157761" y="30418"/>
                  </a:cubicBezTo>
                  <a:cubicBezTo>
                    <a:pt x="164922" y="23730"/>
                    <a:pt x="165305" y="12504"/>
                    <a:pt x="158618" y="5343"/>
                  </a:cubicBezTo>
                  <a:cubicBezTo>
                    <a:pt x="151930" y="-1818"/>
                    <a:pt x="140704" y="-2202"/>
                    <a:pt x="133543" y="4486"/>
                  </a:cubicBezTo>
                  <a:cubicBezTo>
                    <a:pt x="114759" y="22207"/>
                    <a:pt x="95915" y="39928"/>
                    <a:pt x="77545" y="58122"/>
                  </a:cubicBezTo>
                  <a:cubicBezTo>
                    <a:pt x="52854" y="82340"/>
                    <a:pt x="28221" y="107268"/>
                    <a:pt x="4357" y="132313"/>
                  </a:cubicBezTo>
                  <a:cubicBezTo>
                    <a:pt x="-2396" y="139397"/>
                    <a:pt x="-2128" y="150614"/>
                    <a:pt x="4956" y="157367"/>
                  </a:cubicBezTo>
                  <a:cubicBezTo>
                    <a:pt x="8250" y="160507"/>
                    <a:pt x="12625" y="162259"/>
                    <a:pt x="17175" y="162261"/>
                  </a:cubicBezTo>
                  <a:close/>
                </a:path>
              </a:pathLst>
            </a:custGeom>
            <a:grpFill/>
            <a:ln w="5907" cap="flat">
              <a:noFill/>
              <a:prstDash val="solid"/>
              <a:miter/>
            </a:ln>
          </p:spPr>
          <p:txBody>
            <a:bodyPr rtlCol="0" anchor="ctr"/>
            <a:lstStyle/>
            <a:p>
              <a:endParaRPr lang="en-ID"/>
            </a:p>
          </p:txBody>
        </p:sp>
        <p:sp>
          <p:nvSpPr>
            <p:cNvPr id="215" name="Freeform: Shape 214"/>
            <p:cNvSpPr/>
            <p:nvPr/>
          </p:nvSpPr>
          <p:spPr>
            <a:xfrm>
              <a:off x="4404639" y="731806"/>
              <a:ext cx="189904" cy="129490"/>
            </a:xfrm>
            <a:custGeom>
              <a:avLst/>
              <a:gdLst>
                <a:gd name="connsiteX0" fmla="*/ 17259 w 189904"/>
                <a:gd name="connsiteY0" fmla="*/ 129201 h 129490"/>
                <a:gd name="connsiteX1" fmla="*/ 26887 w 189904"/>
                <a:gd name="connsiteY1" fmla="*/ 126307 h 129490"/>
                <a:gd name="connsiteX2" fmla="*/ 180468 w 189904"/>
                <a:gd name="connsiteY2" fmla="*/ 32858 h 129490"/>
                <a:gd name="connsiteX3" fmla="*/ 186995 w 189904"/>
                <a:gd name="connsiteY3" fmla="*/ 8610 h 129490"/>
                <a:gd name="connsiteX4" fmla="*/ 162747 w 189904"/>
                <a:gd name="connsiteY4" fmla="*/ 2083 h 129490"/>
                <a:gd name="connsiteX5" fmla="*/ 7571 w 189904"/>
                <a:gd name="connsiteY5" fmla="*/ 96594 h 129490"/>
                <a:gd name="connsiteX6" fmla="*/ 2300 w 189904"/>
                <a:gd name="connsiteY6" fmla="*/ 121095 h 129490"/>
                <a:gd name="connsiteX7" fmla="*/ 17258 w 189904"/>
                <a:gd name="connsiteY7" fmla="*/ 129201 h 1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04" h="129490">
                  <a:moveTo>
                    <a:pt x="17259" y="129201"/>
                  </a:moveTo>
                  <a:cubicBezTo>
                    <a:pt x="20680" y="129186"/>
                    <a:pt x="24024" y="128181"/>
                    <a:pt x="26887" y="126307"/>
                  </a:cubicBezTo>
                  <a:cubicBezTo>
                    <a:pt x="76860" y="93877"/>
                    <a:pt x="128428" y="62393"/>
                    <a:pt x="180468" y="32858"/>
                  </a:cubicBezTo>
                  <a:cubicBezTo>
                    <a:pt x="188967" y="27964"/>
                    <a:pt x="191889" y="17108"/>
                    <a:pt x="186995" y="8610"/>
                  </a:cubicBezTo>
                  <a:cubicBezTo>
                    <a:pt x="182102" y="112"/>
                    <a:pt x="171246" y="-2811"/>
                    <a:pt x="162747" y="2083"/>
                  </a:cubicBezTo>
                  <a:cubicBezTo>
                    <a:pt x="110293" y="31972"/>
                    <a:pt x="58076" y="63752"/>
                    <a:pt x="7571" y="96594"/>
                  </a:cubicBezTo>
                  <a:cubicBezTo>
                    <a:pt x="-650" y="101904"/>
                    <a:pt x="-3010" y="112874"/>
                    <a:pt x="2300" y="121095"/>
                  </a:cubicBezTo>
                  <a:cubicBezTo>
                    <a:pt x="5578" y="126170"/>
                    <a:pt x="11216" y="129225"/>
                    <a:pt x="17258" y="129201"/>
                  </a:cubicBezTo>
                  <a:close/>
                </a:path>
              </a:pathLst>
            </a:custGeom>
            <a:grpFill/>
            <a:ln w="5907" cap="flat">
              <a:noFill/>
              <a:prstDash val="solid"/>
              <a:miter/>
            </a:ln>
          </p:spPr>
          <p:txBody>
            <a:bodyPr rtlCol="0" anchor="ctr"/>
            <a:lstStyle/>
            <a:p>
              <a:endParaRPr lang="en-ID"/>
            </a:p>
          </p:txBody>
        </p:sp>
        <p:sp>
          <p:nvSpPr>
            <p:cNvPr id="216" name="Freeform: Shape 215"/>
            <p:cNvSpPr/>
            <p:nvPr/>
          </p:nvSpPr>
          <p:spPr>
            <a:xfrm>
              <a:off x="4111793" y="928781"/>
              <a:ext cx="179862" cy="148544"/>
            </a:xfrm>
            <a:custGeom>
              <a:avLst/>
              <a:gdLst>
                <a:gd name="connsiteX0" fmla="*/ 151029 w 179862"/>
                <a:gd name="connsiteY0" fmla="*/ 3168 h 148544"/>
                <a:gd name="connsiteX1" fmla="*/ 7963 w 179862"/>
                <a:gd name="connsiteY1" fmla="*/ 115401 h 148544"/>
                <a:gd name="connsiteX2" fmla="*/ 2055 w 179862"/>
                <a:gd name="connsiteY2" fmla="*/ 139756 h 148544"/>
                <a:gd name="connsiteX3" fmla="*/ 26410 w 179862"/>
                <a:gd name="connsiteY3" fmla="*/ 145663 h 148544"/>
                <a:gd name="connsiteX4" fmla="*/ 30350 w 179862"/>
                <a:gd name="connsiteY4" fmla="*/ 142396 h 148544"/>
                <a:gd name="connsiteX5" fmla="*/ 172117 w 179862"/>
                <a:gd name="connsiteY5" fmla="*/ 31699 h 148544"/>
                <a:gd name="connsiteX6" fmla="*/ 175868 w 179862"/>
                <a:gd name="connsiteY6" fmla="*/ 6919 h 148544"/>
                <a:gd name="connsiteX7" fmla="*/ 151089 w 179862"/>
                <a:gd name="connsiteY7" fmla="*/ 3168 h 1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62" h="148544">
                  <a:moveTo>
                    <a:pt x="151029" y="3168"/>
                  </a:moveTo>
                  <a:cubicBezTo>
                    <a:pt x="102533" y="38906"/>
                    <a:pt x="54391" y="76592"/>
                    <a:pt x="7963" y="115401"/>
                  </a:cubicBezTo>
                  <a:cubicBezTo>
                    <a:pt x="-394" y="120495"/>
                    <a:pt x="-3039" y="131399"/>
                    <a:pt x="2055" y="139756"/>
                  </a:cubicBezTo>
                  <a:cubicBezTo>
                    <a:pt x="7149" y="148113"/>
                    <a:pt x="18053" y="150758"/>
                    <a:pt x="26410" y="145663"/>
                  </a:cubicBezTo>
                  <a:cubicBezTo>
                    <a:pt x="27874" y="144771"/>
                    <a:pt x="29202" y="143670"/>
                    <a:pt x="30350" y="142396"/>
                  </a:cubicBezTo>
                  <a:cubicBezTo>
                    <a:pt x="76247" y="104296"/>
                    <a:pt x="123858" y="67023"/>
                    <a:pt x="172117" y="31699"/>
                  </a:cubicBezTo>
                  <a:cubicBezTo>
                    <a:pt x="179996" y="25892"/>
                    <a:pt x="181675" y="14798"/>
                    <a:pt x="175868" y="6919"/>
                  </a:cubicBezTo>
                  <a:cubicBezTo>
                    <a:pt x="170061" y="-959"/>
                    <a:pt x="158967" y="-2639"/>
                    <a:pt x="151089" y="3168"/>
                  </a:cubicBezTo>
                  <a:close/>
                </a:path>
              </a:pathLst>
            </a:custGeom>
            <a:grpFill/>
            <a:ln w="5907" cap="flat">
              <a:noFill/>
              <a:prstDash val="solid"/>
              <a:miter/>
            </a:ln>
          </p:spPr>
          <p:txBody>
            <a:bodyPr rtlCol="0" anchor="ctr"/>
            <a:lstStyle/>
            <a:p>
              <a:endParaRPr lang="en-ID"/>
            </a:p>
          </p:txBody>
        </p:sp>
        <p:sp>
          <p:nvSpPr>
            <p:cNvPr id="217" name="Freeform: Shape 216"/>
            <p:cNvSpPr/>
            <p:nvPr/>
          </p:nvSpPr>
          <p:spPr>
            <a:xfrm>
              <a:off x="4718543" y="571456"/>
              <a:ext cx="199869" cy="110984"/>
            </a:xfrm>
            <a:custGeom>
              <a:avLst/>
              <a:gdLst>
                <a:gd name="connsiteX0" fmla="*/ 188318 w 199869"/>
                <a:gd name="connsiteY0" fmla="*/ 33837 h 110984"/>
                <a:gd name="connsiteX1" fmla="*/ 198007 w 199869"/>
                <a:gd name="connsiteY1" fmla="*/ 10725 h 110984"/>
                <a:gd name="connsiteX2" fmla="*/ 174895 w 199869"/>
                <a:gd name="connsiteY2" fmla="*/ 1036 h 110984"/>
                <a:gd name="connsiteX3" fmla="*/ 174437 w 199869"/>
                <a:gd name="connsiteY3" fmla="*/ 1231 h 110984"/>
                <a:gd name="connsiteX4" fmla="*/ 150395 w 199869"/>
                <a:gd name="connsiteY4" fmla="*/ 11509 h 110984"/>
                <a:gd name="connsiteX5" fmla="*/ 9336 w 199869"/>
                <a:gd name="connsiteY5" fmla="*/ 77076 h 110984"/>
                <a:gd name="connsiteX6" fmla="*/ 1303 w 199869"/>
                <a:gd name="connsiteY6" fmla="*/ 100822 h 110984"/>
                <a:gd name="connsiteX7" fmla="*/ 25049 w 199869"/>
                <a:gd name="connsiteY7" fmla="*/ 108856 h 110984"/>
                <a:gd name="connsiteX8" fmla="*/ 164572 w 199869"/>
                <a:gd name="connsiteY8" fmla="*/ 43879 h 110984"/>
                <a:gd name="connsiteX9" fmla="*/ 188318 w 199869"/>
                <a:gd name="connsiteY9" fmla="*/ 33837 h 11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69" h="110984">
                  <a:moveTo>
                    <a:pt x="188318" y="33837"/>
                  </a:moveTo>
                  <a:cubicBezTo>
                    <a:pt x="197376" y="30130"/>
                    <a:pt x="201714" y="19783"/>
                    <a:pt x="198007" y="10725"/>
                  </a:cubicBezTo>
                  <a:cubicBezTo>
                    <a:pt x="194300" y="1667"/>
                    <a:pt x="183952" y="-2671"/>
                    <a:pt x="174895" y="1036"/>
                  </a:cubicBezTo>
                  <a:cubicBezTo>
                    <a:pt x="174741" y="1099"/>
                    <a:pt x="174589" y="1164"/>
                    <a:pt x="174437" y="1231"/>
                  </a:cubicBezTo>
                  <a:cubicBezTo>
                    <a:pt x="166403" y="4598"/>
                    <a:pt x="158429" y="8083"/>
                    <a:pt x="150395" y="11509"/>
                  </a:cubicBezTo>
                  <a:cubicBezTo>
                    <a:pt x="103139" y="32124"/>
                    <a:pt x="55883" y="54157"/>
                    <a:pt x="9336" y="77076"/>
                  </a:cubicBezTo>
                  <a:cubicBezTo>
                    <a:pt x="561" y="81415"/>
                    <a:pt x="-3036" y="92047"/>
                    <a:pt x="1303" y="100822"/>
                  </a:cubicBezTo>
                  <a:cubicBezTo>
                    <a:pt x="5642" y="109598"/>
                    <a:pt x="16273" y="113195"/>
                    <a:pt x="25049" y="108856"/>
                  </a:cubicBezTo>
                  <a:cubicBezTo>
                    <a:pt x="70828" y="86173"/>
                    <a:pt x="117730" y="64376"/>
                    <a:pt x="164572" y="43879"/>
                  </a:cubicBezTo>
                  <a:cubicBezTo>
                    <a:pt x="172428" y="40630"/>
                    <a:pt x="180343" y="37204"/>
                    <a:pt x="188318" y="33837"/>
                  </a:cubicBezTo>
                  <a:close/>
                </a:path>
              </a:pathLst>
            </a:custGeom>
            <a:grpFill/>
            <a:ln w="5907" cap="flat">
              <a:noFill/>
              <a:prstDash val="solid"/>
              <a:miter/>
            </a:ln>
          </p:spPr>
          <p:txBody>
            <a:bodyPr rtlCol="0" anchor="ctr"/>
            <a:lstStyle/>
            <a:p>
              <a:endParaRPr lang="en-ID"/>
            </a:p>
          </p:txBody>
        </p:sp>
        <p:sp>
          <p:nvSpPr>
            <p:cNvPr id="218" name="Freeform: Shape 217"/>
            <p:cNvSpPr/>
            <p:nvPr/>
          </p:nvSpPr>
          <p:spPr>
            <a:xfrm>
              <a:off x="2998702" y="3053187"/>
              <a:ext cx="52025" cy="215497"/>
            </a:xfrm>
            <a:custGeom>
              <a:avLst/>
              <a:gdLst>
                <a:gd name="connsiteX0" fmla="*/ 16272 w 52025"/>
                <a:gd name="connsiteY0" fmla="*/ 215208 h 215497"/>
                <a:gd name="connsiteX1" fmla="*/ 17395 w 52025"/>
                <a:gd name="connsiteY1" fmla="*/ 215208 h 215497"/>
                <a:gd name="connsiteX2" fmla="*/ 35116 w 52025"/>
                <a:gd name="connsiteY2" fmla="*/ 198609 h 215497"/>
                <a:gd name="connsiteX3" fmla="*/ 51360 w 52025"/>
                <a:gd name="connsiteY3" fmla="*/ 19687 h 215497"/>
                <a:gd name="connsiteX4" fmla="*/ 35765 w 52025"/>
                <a:gd name="connsiteY4" fmla="*/ -160 h 215497"/>
                <a:gd name="connsiteX5" fmla="*/ 15918 w 52025"/>
                <a:gd name="connsiteY5" fmla="*/ 15434 h 215497"/>
                <a:gd name="connsiteX6" fmla="*/ -503 w 52025"/>
                <a:gd name="connsiteY6" fmla="*/ 196424 h 215497"/>
                <a:gd name="connsiteX7" fmla="*/ 16098 w 52025"/>
                <a:gd name="connsiteY7" fmla="*/ 215198 h 215497"/>
                <a:gd name="connsiteX8" fmla="*/ 16272 w 52025"/>
                <a:gd name="connsiteY8" fmla="*/ 215208 h 21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5" h="215497">
                  <a:moveTo>
                    <a:pt x="16272" y="215208"/>
                  </a:moveTo>
                  <a:lnTo>
                    <a:pt x="17395" y="215208"/>
                  </a:lnTo>
                  <a:cubicBezTo>
                    <a:pt x="26760" y="215227"/>
                    <a:pt x="34523" y="207955"/>
                    <a:pt x="35116" y="198609"/>
                  </a:cubicBezTo>
                  <a:cubicBezTo>
                    <a:pt x="38778" y="139008"/>
                    <a:pt x="44271" y="78816"/>
                    <a:pt x="51360" y="19687"/>
                  </a:cubicBezTo>
                  <a:cubicBezTo>
                    <a:pt x="52534" y="9900"/>
                    <a:pt x="45552" y="1014"/>
                    <a:pt x="35765" y="-160"/>
                  </a:cubicBezTo>
                  <a:cubicBezTo>
                    <a:pt x="25978" y="-1335"/>
                    <a:pt x="17092" y="5647"/>
                    <a:pt x="15918" y="15434"/>
                  </a:cubicBezTo>
                  <a:cubicBezTo>
                    <a:pt x="8770" y="75272"/>
                    <a:pt x="3218" y="136173"/>
                    <a:pt x="-503" y="196424"/>
                  </a:cubicBezTo>
                  <a:cubicBezTo>
                    <a:pt x="-1104" y="206192"/>
                    <a:pt x="6329" y="214598"/>
                    <a:pt x="16098" y="215198"/>
                  </a:cubicBezTo>
                  <a:cubicBezTo>
                    <a:pt x="16156" y="215202"/>
                    <a:pt x="16214" y="215205"/>
                    <a:pt x="16272" y="215208"/>
                  </a:cubicBezTo>
                  <a:close/>
                </a:path>
              </a:pathLst>
            </a:custGeom>
            <a:grpFill/>
            <a:ln w="5907" cap="flat">
              <a:noFill/>
              <a:prstDash val="solid"/>
              <a:miter/>
            </a:ln>
          </p:spPr>
          <p:txBody>
            <a:bodyPr rtlCol="0" anchor="ctr"/>
            <a:lstStyle/>
            <a:p>
              <a:endParaRPr lang="en-ID"/>
            </a:p>
          </p:txBody>
        </p:sp>
        <p:sp>
          <p:nvSpPr>
            <p:cNvPr id="219" name="Freeform: Shape 218"/>
            <p:cNvSpPr/>
            <p:nvPr/>
          </p:nvSpPr>
          <p:spPr>
            <a:xfrm>
              <a:off x="3252148" y="2020734"/>
              <a:ext cx="112919" cy="199411"/>
            </a:xfrm>
            <a:custGeom>
              <a:avLst/>
              <a:gdLst>
                <a:gd name="connsiteX0" fmla="*/ 9856 w 112919"/>
                <a:gd name="connsiteY0" fmla="*/ 197519 h 199411"/>
                <a:gd name="connsiteX1" fmla="*/ 33335 w 112919"/>
                <a:gd name="connsiteY1" fmla="*/ 188756 h 199411"/>
                <a:gd name="connsiteX2" fmla="*/ 33484 w 112919"/>
                <a:gd name="connsiteY2" fmla="*/ 188422 h 199411"/>
                <a:gd name="connsiteX3" fmla="*/ 54926 w 112919"/>
                <a:gd name="connsiteY3" fmla="*/ 140516 h 199411"/>
                <a:gd name="connsiteX4" fmla="*/ 110215 w 112919"/>
                <a:gd name="connsiteY4" fmla="*/ 25921 h 199411"/>
                <a:gd name="connsiteX5" fmla="*/ 103144 w 112919"/>
                <a:gd name="connsiteY5" fmla="*/ 1878 h 199411"/>
                <a:gd name="connsiteX6" fmla="*/ 79101 w 112919"/>
                <a:gd name="connsiteY6" fmla="*/ 8950 h 199411"/>
                <a:gd name="connsiteX7" fmla="*/ 78613 w 112919"/>
                <a:gd name="connsiteY7" fmla="*/ 9913 h 199411"/>
                <a:gd name="connsiteX8" fmla="*/ 22674 w 112919"/>
                <a:gd name="connsiteY8" fmla="*/ 125749 h 199411"/>
                <a:gd name="connsiteX9" fmla="*/ 996 w 112919"/>
                <a:gd name="connsiteY9" fmla="*/ 174186 h 199411"/>
                <a:gd name="connsiteX10" fmla="*/ 9856 w 112919"/>
                <a:gd name="connsiteY10" fmla="*/ 197519 h 1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19" h="199411">
                  <a:moveTo>
                    <a:pt x="9856" y="197519"/>
                  </a:moveTo>
                  <a:cubicBezTo>
                    <a:pt x="18759" y="201582"/>
                    <a:pt x="29271" y="197659"/>
                    <a:pt x="33335" y="188756"/>
                  </a:cubicBezTo>
                  <a:cubicBezTo>
                    <a:pt x="33386" y="188645"/>
                    <a:pt x="33436" y="188534"/>
                    <a:pt x="33484" y="188422"/>
                  </a:cubicBezTo>
                  <a:cubicBezTo>
                    <a:pt x="40513" y="172355"/>
                    <a:pt x="47720" y="156229"/>
                    <a:pt x="54926" y="140516"/>
                  </a:cubicBezTo>
                  <a:cubicBezTo>
                    <a:pt x="72647" y="102062"/>
                    <a:pt x="91136" y="63725"/>
                    <a:pt x="110215" y="25921"/>
                  </a:cubicBezTo>
                  <a:cubicBezTo>
                    <a:pt x="114902" y="17329"/>
                    <a:pt x="111736" y="6565"/>
                    <a:pt x="103144" y="1878"/>
                  </a:cubicBezTo>
                  <a:cubicBezTo>
                    <a:pt x="94552" y="-2809"/>
                    <a:pt x="83787" y="358"/>
                    <a:pt x="79101" y="8950"/>
                  </a:cubicBezTo>
                  <a:cubicBezTo>
                    <a:pt x="78928" y="9266"/>
                    <a:pt x="78766" y="9587"/>
                    <a:pt x="78613" y="9913"/>
                  </a:cubicBezTo>
                  <a:cubicBezTo>
                    <a:pt x="59297" y="47895"/>
                    <a:pt x="40513" y="86704"/>
                    <a:pt x="22674" y="125749"/>
                  </a:cubicBezTo>
                  <a:cubicBezTo>
                    <a:pt x="15409" y="141698"/>
                    <a:pt x="8084" y="158001"/>
                    <a:pt x="996" y="174186"/>
                  </a:cubicBezTo>
                  <a:cubicBezTo>
                    <a:pt x="-2958" y="183077"/>
                    <a:pt x="998" y="193492"/>
                    <a:pt x="9856" y="197519"/>
                  </a:cubicBezTo>
                  <a:close/>
                </a:path>
              </a:pathLst>
            </a:custGeom>
            <a:grpFill/>
            <a:ln w="5907" cap="flat">
              <a:noFill/>
              <a:prstDash val="solid"/>
              <a:miter/>
            </a:ln>
          </p:spPr>
          <p:txBody>
            <a:bodyPr rtlCol="0" anchor="ctr"/>
            <a:lstStyle/>
            <a:p>
              <a:endParaRPr lang="en-ID"/>
            </a:p>
          </p:txBody>
        </p:sp>
        <p:sp>
          <p:nvSpPr>
            <p:cNvPr id="220" name="Freeform: Shape 219"/>
            <p:cNvSpPr/>
            <p:nvPr/>
          </p:nvSpPr>
          <p:spPr>
            <a:xfrm>
              <a:off x="3127028" y="2352206"/>
              <a:ext cx="93082" cy="206732"/>
            </a:xfrm>
            <a:custGeom>
              <a:avLst/>
              <a:gdLst>
                <a:gd name="connsiteX0" fmla="*/ 58185 w 93082"/>
                <a:gd name="connsiteY0" fmla="*/ 11299 h 206732"/>
                <a:gd name="connsiteX1" fmla="*/ 238 w 93082"/>
                <a:gd name="connsiteY1" fmla="*/ 183547 h 206732"/>
                <a:gd name="connsiteX2" fmla="*/ 12022 w 93082"/>
                <a:gd name="connsiteY2" fmla="*/ 205668 h 206732"/>
                <a:gd name="connsiteX3" fmla="*/ 34144 w 93082"/>
                <a:gd name="connsiteY3" fmla="*/ 193884 h 206732"/>
                <a:gd name="connsiteX4" fmla="*/ 91442 w 93082"/>
                <a:gd name="connsiteY4" fmla="*/ 23586 h 206732"/>
                <a:gd name="connsiteX5" fmla="*/ 80957 w 93082"/>
                <a:gd name="connsiteY5" fmla="*/ 814 h 206732"/>
                <a:gd name="connsiteX6" fmla="*/ 58185 w 93082"/>
                <a:gd name="connsiteY6" fmla="*/ 11299 h 2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82" h="206732">
                  <a:moveTo>
                    <a:pt x="58185" y="11299"/>
                  </a:moveTo>
                  <a:cubicBezTo>
                    <a:pt x="37275" y="67888"/>
                    <a:pt x="17782" y="125835"/>
                    <a:pt x="238" y="183547"/>
                  </a:cubicBezTo>
                  <a:cubicBezTo>
                    <a:pt x="-2617" y="192910"/>
                    <a:pt x="2660" y="202814"/>
                    <a:pt x="12022" y="205668"/>
                  </a:cubicBezTo>
                  <a:cubicBezTo>
                    <a:pt x="21385" y="208523"/>
                    <a:pt x="31290" y="203246"/>
                    <a:pt x="34144" y="193884"/>
                  </a:cubicBezTo>
                  <a:cubicBezTo>
                    <a:pt x="51451" y="136823"/>
                    <a:pt x="70767" y="79525"/>
                    <a:pt x="91442" y="23586"/>
                  </a:cubicBezTo>
                  <a:cubicBezTo>
                    <a:pt x="94835" y="14402"/>
                    <a:pt x="90140" y="4207"/>
                    <a:pt x="80957" y="814"/>
                  </a:cubicBezTo>
                  <a:cubicBezTo>
                    <a:pt x="71773" y="-2579"/>
                    <a:pt x="61578" y="2116"/>
                    <a:pt x="58185" y="11299"/>
                  </a:cubicBezTo>
                  <a:close/>
                </a:path>
              </a:pathLst>
            </a:custGeom>
            <a:grpFill/>
            <a:ln w="5907" cap="flat">
              <a:noFill/>
              <a:prstDash val="solid"/>
              <a:miter/>
            </a:ln>
          </p:spPr>
          <p:txBody>
            <a:bodyPr rtlCol="0" anchor="ctr"/>
            <a:lstStyle/>
            <a:p>
              <a:endParaRPr lang="en-ID"/>
            </a:p>
          </p:txBody>
        </p:sp>
        <p:sp>
          <p:nvSpPr>
            <p:cNvPr id="221" name="Freeform: Shape 220"/>
            <p:cNvSpPr/>
            <p:nvPr/>
          </p:nvSpPr>
          <p:spPr>
            <a:xfrm>
              <a:off x="5050906" y="449797"/>
              <a:ext cx="208391" cy="91518"/>
            </a:xfrm>
            <a:custGeom>
              <a:avLst/>
              <a:gdLst>
                <a:gd name="connsiteX0" fmla="*/ 17333 w 208391"/>
                <a:gd name="connsiteY0" fmla="*/ 91229 h 91518"/>
                <a:gd name="connsiteX1" fmla="*/ 23240 w 208391"/>
                <a:gd name="connsiteY1" fmla="*/ 90166 h 91518"/>
                <a:gd name="connsiteX2" fmla="*/ 194129 w 208391"/>
                <a:gd name="connsiteY2" fmla="*/ 34699 h 91518"/>
                <a:gd name="connsiteX3" fmla="*/ 207393 w 208391"/>
                <a:gd name="connsiteY3" fmla="*/ 13436 h 91518"/>
                <a:gd name="connsiteX4" fmla="*/ 186129 w 208391"/>
                <a:gd name="connsiteY4" fmla="*/ 172 h 91518"/>
                <a:gd name="connsiteX5" fmla="*/ 184206 w 208391"/>
                <a:gd name="connsiteY5" fmla="*/ 734 h 91518"/>
                <a:gd name="connsiteX6" fmla="*/ 11308 w 208391"/>
                <a:gd name="connsiteY6" fmla="*/ 56792 h 91518"/>
                <a:gd name="connsiteX7" fmla="*/ 472 w 208391"/>
                <a:gd name="connsiteY7" fmla="*/ 79389 h 91518"/>
                <a:gd name="connsiteX8" fmla="*/ 17215 w 208391"/>
                <a:gd name="connsiteY8" fmla="*/ 91229 h 9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91" h="91518">
                  <a:moveTo>
                    <a:pt x="17333" y="91229"/>
                  </a:moveTo>
                  <a:cubicBezTo>
                    <a:pt x="19348" y="91213"/>
                    <a:pt x="21346" y="90854"/>
                    <a:pt x="23240" y="90166"/>
                  </a:cubicBezTo>
                  <a:cubicBezTo>
                    <a:pt x="79415" y="70141"/>
                    <a:pt x="136890" y="51475"/>
                    <a:pt x="194129" y="34699"/>
                  </a:cubicBezTo>
                  <a:cubicBezTo>
                    <a:pt x="203663" y="32490"/>
                    <a:pt x="209602" y="22970"/>
                    <a:pt x="207393" y="13436"/>
                  </a:cubicBezTo>
                  <a:cubicBezTo>
                    <a:pt x="205183" y="3901"/>
                    <a:pt x="195663" y="-2037"/>
                    <a:pt x="186129" y="172"/>
                  </a:cubicBezTo>
                  <a:cubicBezTo>
                    <a:pt x="185478" y="323"/>
                    <a:pt x="184836" y="511"/>
                    <a:pt x="184206" y="734"/>
                  </a:cubicBezTo>
                  <a:cubicBezTo>
                    <a:pt x="126317" y="17628"/>
                    <a:pt x="68133" y="36531"/>
                    <a:pt x="11308" y="56792"/>
                  </a:cubicBezTo>
                  <a:cubicBezTo>
                    <a:pt x="2075" y="60039"/>
                    <a:pt x="-2776" y="70157"/>
                    <a:pt x="472" y="79389"/>
                  </a:cubicBezTo>
                  <a:cubicBezTo>
                    <a:pt x="2971" y="86492"/>
                    <a:pt x="9685" y="91241"/>
                    <a:pt x="17215" y="91229"/>
                  </a:cubicBezTo>
                  <a:close/>
                </a:path>
              </a:pathLst>
            </a:custGeom>
            <a:grpFill/>
            <a:ln w="5907" cap="flat">
              <a:noFill/>
              <a:prstDash val="solid"/>
              <a:miter/>
            </a:ln>
          </p:spPr>
          <p:txBody>
            <a:bodyPr rtlCol="0" anchor="ctr"/>
            <a:lstStyle/>
            <a:p>
              <a:endParaRPr lang="en-ID"/>
            </a:p>
          </p:txBody>
        </p:sp>
        <p:sp>
          <p:nvSpPr>
            <p:cNvPr id="222" name="Freeform: Shape 221"/>
            <p:cNvSpPr/>
            <p:nvPr/>
          </p:nvSpPr>
          <p:spPr>
            <a:xfrm>
              <a:off x="3041921" y="2697807"/>
              <a:ext cx="73007" cy="212034"/>
            </a:xfrm>
            <a:custGeom>
              <a:avLst/>
              <a:gdLst>
                <a:gd name="connsiteX0" fmla="*/ 58645 w 73007"/>
                <a:gd name="connsiteY0" fmla="*/ 210 h 212034"/>
                <a:gd name="connsiteX1" fmla="*/ 37262 w 73007"/>
                <a:gd name="connsiteY1" fmla="*/ 13265 h 212034"/>
                <a:gd name="connsiteX2" fmla="*/ -247 w 73007"/>
                <a:gd name="connsiteY2" fmla="*/ 191065 h 212034"/>
                <a:gd name="connsiteX3" fmla="*/ 14012 w 73007"/>
                <a:gd name="connsiteY3" fmla="*/ 211673 h 212034"/>
                <a:gd name="connsiteX4" fmla="*/ 14047 w 73007"/>
                <a:gd name="connsiteY4" fmla="*/ 211680 h 212034"/>
                <a:gd name="connsiteX5" fmla="*/ 17237 w 73007"/>
                <a:gd name="connsiteY5" fmla="*/ 211680 h 212034"/>
                <a:gd name="connsiteX6" fmla="*/ 34958 w 73007"/>
                <a:gd name="connsiteY6" fmla="*/ 197090 h 212034"/>
                <a:gd name="connsiteX7" fmla="*/ 72054 w 73007"/>
                <a:gd name="connsiteY7" fmla="*/ 21298 h 212034"/>
                <a:gd name="connsiteX8" fmla="*/ 58645 w 73007"/>
                <a:gd name="connsiteY8" fmla="*/ 21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07" h="212034">
                  <a:moveTo>
                    <a:pt x="58645" y="210"/>
                  </a:moveTo>
                  <a:cubicBezTo>
                    <a:pt x="49136" y="-2086"/>
                    <a:pt x="39564" y="3757"/>
                    <a:pt x="37262" y="13265"/>
                  </a:cubicBezTo>
                  <a:cubicBezTo>
                    <a:pt x="22967" y="72335"/>
                    <a:pt x="10385" y="132291"/>
                    <a:pt x="-247" y="191065"/>
                  </a:cubicBezTo>
                  <a:cubicBezTo>
                    <a:pt x="-2001" y="200693"/>
                    <a:pt x="4383" y="209920"/>
                    <a:pt x="14012" y="211673"/>
                  </a:cubicBezTo>
                  <a:cubicBezTo>
                    <a:pt x="14024" y="211676"/>
                    <a:pt x="14035" y="211678"/>
                    <a:pt x="14047" y="211680"/>
                  </a:cubicBezTo>
                  <a:cubicBezTo>
                    <a:pt x="15109" y="211767"/>
                    <a:pt x="16176" y="211767"/>
                    <a:pt x="17237" y="211680"/>
                  </a:cubicBezTo>
                  <a:cubicBezTo>
                    <a:pt x="25921" y="211816"/>
                    <a:pt x="33425" y="205638"/>
                    <a:pt x="34958" y="197090"/>
                  </a:cubicBezTo>
                  <a:cubicBezTo>
                    <a:pt x="45413" y="138965"/>
                    <a:pt x="57877" y="79837"/>
                    <a:pt x="72054" y="21298"/>
                  </a:cubicBezTo>
                  <a:cubicBezTo>
                    <a:pt x="74145" y="11777"/>
                    <a:pt x="68154" y="2355"/>
                    <a:pt x="58645" y="210"/>
                  </a:cubicBezTo>
                  <a:close/>
                </a:path>
              </a:pathLst>
            </a:custGeom>
            <a:grpFill/>
            <a:ln w="5907" cap="flat">
              <a:noFill/>
              <a:prstDash val="solid"/>
              <a:miter/>
            </a:ln>
          </p:spPr>
          <p:txBody>
            <a:bodyPr rtlCol="0" anchor="ctr"/>
            <a:lstStyle/>
            <a:p>
              <a:endParaRPr lang="en-ID"/>
            </a:p>
          </p:txBody>
        </p:sp>
        <p:sp>
          <p:nvSpPr>
            <p:cNvPr id="223" name="Freeform: Shape 222"/>
            <p:cNvSpPr/>
            <p:nvPr/>
          </p:nvSpPr>
          <p:spPr>
            <a:xfrm>
              <a:off x="3415696" y="1709248"/>
              <a:ext cx="131289" cy="188662"/>
            </a:xfrm>
            <a:custGeom>
              <a:avLst/>
              <a:gdLst>
                <a:gd name="connsiteX0" fmla="*/ 8277 w 131289"/>
                <a:gd name="connsiteY0" fmla="*/ 185952 h 188662"/>
                <a:gd name="connsiteX1" fmla="*/ 17196 w 131289"/>
                <a:gd name="connsiteY1" fmla="*/ 188374 h 188662"/>
                <a:gd name="connsiteX2" fmla="*/ 32496 w 131289"/>
                <a:gd name="connsiteY2" fmla="*/ 179631 h 188662"/>
                <a:gd name="connsiteX3" fmla="*/ 127775 w 131289"/>
                <a:gd name="connsiteY3" fmla="*/ 27291 h 188662"/>
                <a:gd name="connsiteX4" fmla="*/ 122843 w 131289"/>
                <a:gd name="connsiteY4" fmla="*/ 2688 h 188662"/>
                <a:gd name="connsiteX5" fmla="*/ 98240 w 131289"/>
                <a:gd name="connsiteY5" fmla="*/ 7621 h 188662"/>
                <a:gd name="connsiteX6" fmla="*/ 1897 w 131289"/>
                <a:gd name="connsiteY6" fmla="*/ 161674 h 188662"/>
                <a:gd name="connsiteX7" fmla="*/ 8227 w 131289"/>
                <a:gd name="connsiteY7" fmla="*/ 185923 h 188662"/>
                <a:gd name="connsiteX8" fmla="*/ 8277 w 131289"/>
                <a:gd name="connsiteY8" fmla="*/ 185952 h 1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89" h="188662">
                  <a:moveTo>
                    <a:pt x="8277" y="185952"/>
                  </a:moveTo>
                  <a:cubicBezTo>
                    <a:pt x="10975" y="187553"/>
                    <a:pt x="14059" y="188390"/>
                    <a:pt x="17196" y="188374"/>
                  </a:cubicBezTo>
                  <a:cubicBezTo>
                    <a:pt x="23486" y="188381"/>
                    <a:pt x="29308" y="185054"/>
                    <a:pt x="32496" y="179631"/>
                  </a:cubicBezTo>
                  <a:cubicBezTo>
                    <a:pt x="62621" y="128123"/>
                    <a:pt x="94696" y="76909"/>
                    <a:pt x="127775" y="27291"/>
                  </a:cubicBezTo>
                  <a:cubicBezTo>
                    <a:pt x="133207" y="19135"/>
                    <a:pt x="130999" y="8120"/>
                    <a:pt x="122843" y="2688"/>
                  </a:cubicBezTo>
                  <a:cubicBezTo>
                    <a:pt x="114687" y="-2744"/>
                    <a:pt x="103672" y="-535"/>
                    <a:pt x="98240" y="7621"/>
                  </a:cubicBezTo>
                  <a:cubicBezTo>
                    <a:pt x="64807" y="57830"/>
                    <a:pt x="32377" y="109634"/>
                    <a:pt x="1897" y="161674"/>
                  </a:cubicBezTo>
                  <a:cubicBezTo>
                    <a:pt x="-3051" y="170118"/>
                    <a:pt x="-217" y="180975"/>
                    <a:pt x="8227" y="185923"/>
                  </a:cubicBezTo>
                  <a:cubicBezTo>
                    <a:pt x="8244" y="185933"/>
                    <a:pt x="8260" y="185943"/>
                    <a:pt x="8277" y="185952"/>
                  </a:cubicBezTo>
                  <a:close/>
                </a:path>
              </a:pathLst>
            </a:custGeom>
            <a:grpFill/>
            <a:ln w="5907" cap="flat">
              <a:noFill/>
              <a:prstDash val="solid"/>
              <a:miter/>
            </a:ln>
          </p:spPr>
          <p:txBody>
            <a:bodyPr rtlCol="0" anchor="ctr"/>
            <a:lstStyle/>
            <a:p>
              <a:endParaRPr lang="en-ID"/>
            </a:p>
          </p:txBody>
        </p:sp>
        <p:sp>
          <p:nvSpPr>
            <p:cNvPr id="224" name="Freeform: Shape 223"/>
            <p:cNvSpPr/>
            <p:nvPr/>
          </p:nvSpPr>
          <p:spPr>
            <a:xfrm>
              <a:off x="3977758" y="295"/>
              <a:ext cx="2642072" cy="812622"/>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225" name="Freeform: Shape 224"/>
            <p:cNvSpPr/>
            <p:nvPr/>
          </p:nvSpPr>
          <p:spPr>
            <a:xfrm>
              <a:off x="2811898" y="1719461"/>
              <a:ext cx="397834" cy="762354"/>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226" name="Freeform: Shape 225"/>
            <p:cNvSpPr/>
            <p:nvPr/>
          </p:nvSpPr>
          <p:spPr>
            <a:xfrm>
              <a:off x="6089561" y="1224279"/>
              <a:ext cx="258962" cy="294640"/>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pFill/>
            <a:ln w="5907" cap="flat">
              <a:noFill/>
              <a:prstDash val="solid"/>
              <a:miter/>
            </a:ln>
          </p:spPr>
          <p:txBody>
            <a:bodyPr rtlCol="0" anchor="ctr"/>
            <a:lstStyle/>
            <a:p>
              <a:endParaRPr lang="en-ID"/>
            </a:p>
          </p:txBody>
        </p:sp>
        <p:sp>
          <p:nvSpPr>
            <p:cNvPr id="227" name="Freeform: Shape 226"/>
            <p:cNvSpPr/>
            <p:nvPr/>
          </p:nvSpPr>
          <p:spPr>
            <a:xfrm>
              <a:off x="6435237" y="1260903"/>
              <a:ext cx="276741" cy="317854"/>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pFill/>
            <a:ln w="5907" cap="flat">
              <a:noFill/>
              <a:prstDash val="solid"/>
              <a:miter/>
            </a:ln>
          </p:spPr>
          <p:txBody>
            <a:bodyPr rtlCol="0" anchor="ctr"/>
            <a:lstStyle/>
            <a:p>
              <a:endParaRPr lang="en-ID"/>
            </a:p>
          </p:txBody>
        </p:sp>
        <p:sp>
          <p:nvSpPr>
            <p:cNvPr id="228" name="Freeform: Shape 227"/>
            <p:cNvSpPr/>
            <p:nvPr/>
          </p:nvSpPr>
          <p:spPr>
            <a:xfrm>
              <a:off x="6769040" y="1368823"/>
              <a:ext cx="285956" cy="330081"/>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pFill/>
            <a:ln w="5907" cap="flat">
              <a:noFill/>
              <a:prstDash val="solid"/>
              <a:miter/>
            </a:ln>
          </p:spPr>
          <p:txBody>
            <a:bodyPr rtlCol="0" anchor="ctr"/>
            <a:lstStyle/>
            <a:p>
              <a:endParaRPr lang="en-ID"/>
            </a:p>
          </p:txBody>
        </p:sp>
        <p:sp>
          <p:nvSpPr>
            <p:cNvPr id="229" name="Freeform: Shape 228"/>
            <p:cNvSpPr/>
            <p:nvPr/>
          </p:nvSpPr>
          <p:spPr>
            <a:xfrm>
              <a:off x="7080515" y="1543670"/>
              <a:ext cx="298479" cy="332267"/>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pFill/>
            <a:ln w="5907" cap="flat">
              <a:noFill/>
              <a:prstDash val="solid"/>
              <a:miter/>
            </a:ln>
          </p:spPr>
          <p:txBody>
            <a:bodyPr rtlCol="0" anchor="ctr"/>
            <a:lstStyle/>
            <a:p>
              <a:endParaRPr lang="en-ID"/>
            </a:p>
          </p:txBody>
        </p:sp>
        <p:sp>
          <p:nvSpPr>
            <p:cNvPr id="230" name="Freeform: Shape 229"/>
            <p:cNvSpPr/>
            <p:nvPr/>
          </p:nvSpPr>
          <p:spPr>
            <a:xfrm>
              <a:off x="7360624" y="1779890"/>
              <a:ext cx="319862" cy="32346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pFill/>
            <a:ln w="5907" cap="flat">
              <a:noFill/>
              <a:prstDash val="solid"/>
              <a:miter/>
            </a:ln>
          </p:spPr>
          <p:txBody>
            <a:bodyPr rtlCol="0" anchor="ctr"/>
            <a:lstStyle/>
            <a:p>
              <a:endParaRPr lang="en-ID"/>
            </a:p>
          </p:txBody>
        </p:sp>
        <p:sp>
          <p:nvSpPr>
            <p:cNvPr id="231" name="Freeform: Shape 230"/>
            <p:cNvSpPr/>
            <p:nvPr/>
          </p:nvSpPr>
          <p:spPr>
            <a:xfrm>
              <a:off x="7599325" y="2069272"/>
              <a:ext cx="331026" cy="304622"/>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pFill/>
            <a:ln w="5907" cap="flat">
              <a:noFill/>
              <a:prstDash val="solid"/>
              <a:miter/>
            </a:ln>
          </p:spPr>
          <p:txBody>
            <a:bodyPr rtlCol="0" anchor="ctr"/>
            <a:lstStyle/>
            <a:p>
              <a:endParaRPr lang="en-ID"/>
            </a:p>
          </p:txBody>
        </p:sp>
        <p:sp>
          <p:nvSpPr>
            <p:cNvPr id="232" name="Freeform: Shape 231"/>
            <p:cNvSpPr/>
            <p:nvPr/>
          </p:nvSpPr>
          <p:spPr>
            <a:xfrm>
              <a:off x="7789234" y="2403312"/>
              <a:ext cx="331440" cy="302673"/>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pFill/>
            <a:ln w="5907" cap="flat">
              <a:noFill/>
              <a:prstDash val="solid"/>
              <a:miter/>
            </a:ln>
          </p:spPr>
          <p:txBody>
            <a:bodyPr rtlCol="0" anchor="ctr"/>
            <a:lstStyle/>
            <a:p>
              <a:endParaRPr lang="en-ID"/>
            </a:p>
          </p:txBody>
        </p:sp>
        <p:sp>
          <p:nvSpPr>
            <p:cNvPr id="233" name="Freeform: Shape 232"/>
            <p:cNvSpPr/>
            <p:nvPr/>
          </p:nvSpPr>
          <p:spPr>
            <a:xfrm>
              <a:off x="7923736" y="2770726"/>
              <a:ext cx="321635" cy="294285"/>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pFill/>
            <a:ln w="5907" cap="flat">
              <a:noFill/>
              <a:prstDash val="solid"/>
              <a:miter/>
            </a:ln>
          </p:spPr>
          <p:txBody>
            <a:bodyPr rtlCol="0" anchor="ctr"/>
            <a:lstStyle/>
            <a:p>
              <a:endParaRPr lang="en-ID"/>
            </a:p>
          </p:txBody>
        </p:sp>
        <p:sp>
          <p:nvSpPr>
            <p:cNvPr id="234" name="Freeform: Shape 233"/>
            <p:cNvSpPr/>
            <p:nvPr/>
          </p:nvSpPr>
          <p:spPr>
            <a:xfrm>
              <a:off x="7998637" y="3160350"/>
              <a:ext cx="300960" cy="276151"/>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pFill/>
            <a:ln w="5907" cap="flat">
              <a:noFill/>
              <a:prstDash val="solid"/>
              <a:miter/>
            </a:ln>
          </p:spPr>
          <p:txBody>
            <a:bodyPr rtlCol="0" anchor="ctr"/>
            <a:lstStyle/>
            <a:p>
              <a:endParaRPr lang="en-ID"/>
            </a:p>
          </p:txBody>
        </p:sp>
        <p:sp>
          <p:nvSpPr>
            <p:cNvPr id="235" name="Freeform: Shape 234"/>
            <p:cNvSpPr/>
            <p:nvPr/>
          </p:nvSpPr>
          <p:spPr>
            <a:xfrm>
              <a:off x="6286913" y="482127"/>
              <a:ext cx="1420037" cy="725790"/>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236" name="Freeform: Shape 235"/>
            <p:cNvSpPr/>
            <p:nvPr/>
          </p:nvSpPr>
          <p:spPr>
            <a:xfrm>
              <a:off x="8196461" y="1626958"/>
              <a:ext cx="523062" cy="5886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237" name="Freeform: Shape 236"/>
            <p:cNvSpPr/>
            <p:nvPr/>
          </p:nvSpPr>
          <p:spPr>
            <a:xfrm>
              <a:off x="8534813" y="2263967"/>
              <a:ext cx="419336" cy="497544"/>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sp>
          <p:nvSpPr>
            <p:cNvPr id="238" name="Freeform: Shape 237"/>
            <p:cNvSpPr/>
            <p:nvPr/>
          </p:nvSpPr>
          <p:spPr>
            <a:xfrm>
              <a:off x="6020627" y="326005"/>
              <a:ext cx="151159" cy="36091"/>
            </a:xfrm>
            <a:custGeom>
              <a:avLst/>
              <a:gdLst>
                <a:gd name="connsiteX0" fmla="*/ 79325 w 151159"/>
                <a:gd name="connsiteY0" fmla="*/ -289 h 36091"/>
                <a:gd name="connsiteX1" fmla="*/ 78439 w 151159"/>
                <a:gd name="connsiteY1" fmla="*/ -289 h 36091"/>
                <a:gd name="connsiteX2" fmla="*/ 72532 w 151159"/>
                <a:gd name="connsiteY2" fmla="*/ -289 h 36091"/>
                <a:gd name="connsiteX3" fmla="*/ 71705 w 151159"/>
                <a:gd name="connsiteY3" fmla="*/ -289 h 36091"/>
                <a:gd name="connsiteX4" fmla="*/ 17184 w 151159"/>
                <a:gd name="connsiteY4" fmla="*/ 361 h 36091"/>
                <a:gd name="connsiteX5" fmla="*/ -537 w 151159"/>
                <a:gd name="connsiteY5" fmla="*/ 18082 h 36091"/>
                <a:gd name="connsiteX6" fmla="*/ 17184 w 151159"/>
                <a:gd name="connsiteY6" fmla="*/ 35803 h 36091"/>
                <a:gd name="connsiteX7" fmla="*/ 17184 w 151159"/>
                <a:gd name="connsiteY7" fmla="*/ 35803 h 36091"/>
                <a:gd name="connsiteX8" fmla="*/ 75013 w 151159"/>
                <a:gd name="connsiteY8" fmla="*/ 35094 h 36091"/>
                <a:gd name="connsiteX9" fmla="*/ 132901 w 151159"/>
                <a:gd name="connsiteY9" fmla="*/ 35803 h 36091"/>
                <a:gd name="connsiteX10" fmla="*/ 132901 w 151159"/>
                <a:gd name="connsiteY10" fmla="*/ 35803 h 36091"/>
                <a:gd name="connsiteX11" fmla="*/ 150622 w 151159"/>
                <a:gd name="connsiteY11" fmla="*/ 18082 h 36091"/>
                <a:gd name="connsiteX12" fmla="*/ 132901 w 151159"/>
                <a:gd name="connsiteY12" fmla="*/ 361 h 3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59" h="36091">
                  <a:moveTo>
                    <a:pt x="79325" y="-289"/>
                  </a:moveTo>
                  <a:lnTo>
                    <a:pt x="78439" y="-289"/>
                  </a:lnTo>
                  <a:lnTo>
                    <a:pt x="72532" y="-289"/>
                  </a:lnTo>
                  <a:lnTo>
                    <a:pt x="71705" y="-289"/>
                  </a:lnTo>
                  <a:lnTo>
                    <a:pt x="17184" y="361"/>
                  </a:lnTo>
                  <a:cubicBezTo>
                    <a:pt x="7397" y="361"/>
                    <a:pt x="-537" y="8295"/>
                    <a:pt x="-537" y="18082"/>
                  </a:cubicBezTo>
                  <a:cubicBezTo>
                    <a:pt x="-537" y="27869"/>
                    <a:pt x="7397" y="35803"/>
                    <a:pt x="17184" y="35803"/>
                  </a:cubicBezTo>
                  <a:lnTo>
                    <a:pt x="17184" y="35803"/>
                  </a:lnTo>
                  <a:lnTo>
                    <a:pt x="75013" y="35094"/>
                  </a:lnTo>
                  <a:lnTo>
                    <a:pt x="132901" y="35803"/>
                  </a:lnTo>
                  <a:lnTo>
                    <a:pt x="132901" y="35803"/>
                  </a:lnTo>
                  <a:cubicBezTo>
                    <a:pt x="142688" y="35803"/>
                    <a:pt x="150622" y="27869"/>
                    <a:pt x="150622" y="18082"/>
                  </a:cubicBezTo>
                  <a:cubicBezTo>
                    <a:pt x="150622" y="8295"/>
                    <a:pt x="142688" y="361"/>
                    <a:pt x="132901" y="361"/>
                  </a:cubicBezTo>
                  <a:close/>
                </a:path>
              </a:pathLst>
            </a:custGeom>
            <a:grpFill/>
            <a:ln w="5907" cap="flat">
              <a:noFill/>
              <a:prstDash val="solid"/>
              <a:miter/>
            </a:ln>
          </p:spPr>
          <p:txBody>
            <a:bodyPr rtlCol="0" anchor="ctr"/>
            <a:lstStyle/>
            <a:p>
              <a:endParaRPr lang="en-ID"/>
            </a:p>
          </p:txBody>
        </p:sp>
        <p:sp>
          <p:nvSpPr>
            <p:cNvPr id="239" name="Freeform: Shape 238"/>
            <p:cNvSpPr/>
            <p:nvPr/>
          </p:nvSpPr>
          <p:spPr>
            <a:xfrm>
              <a:off x="8204536" y="1183488"/>
              <a:ext cx="162193" cy="163538"/>
            </a:xfrm>
            <a:custGeom>
              <a:avLst/>
              <a:gdLst>
                <a:gd name="connsiteX0" fmla="*/ 78043 w 162193"/>
                <a:gd name="connsiteY0" fmla="*/ 101994 h 163538"/>
                <a:gd name="connsiteX1" fmla="*/ 131206 w 162193"/>
                <a:gd name="connsiteY1" fmla="*/ 157343 h 163538"/>
                <a:gd name="connsiteX2" fmla="*/ 144201 w 162193"/>
                <a:gd name="connsiteY2" fmla="*/ 163250 h 163538"/>
                <a:gd name="connsiteX3" fmla="*/ 156015 w 162193"/>
                <a:gd name="connsiteY3" fmla="*/ 158524 h 163538"/>
                <a:gd name="connsiteX4" fmla="*/ 156901 w 162193"/>
                <a:gd name="connsiteY4" fmla="*/ 133479 h 163538"/>
                <a:gd name="connsiteX5" fmla="*/ 103325 w 162193"/>
                <a:gd name="connsiteY5" fmla="*/ 77480 h 163538"/>
                <a:gd name="connsiteX6" fmla="*/ 29075 w 162193"/>
                <a:gd name="connsiteY6" fmla="*/ 4293 h 163538"/>
                <a:gd name="connsiteX7" fmla="*/ 4045 w 162193"/>
                <a:gd name="connsiteY7" fmla="*/ 5541 h 163538"/>
                <a:gd name="connsiteX8" fmla="*/ 4620 w 162193"/>
                <a:gd name="connsiteY8" fmla="*/ 29929 h 163538"/>
                <a:gd name="connsiteX9" fmla="*/ 78043 w 162193"/>
                <a:gd name="connsiteY9" fmla="*/ 101994 h 1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93" h="163538">
                  <a:moveTo>
                    <a:pt x="78043" y="101994"/>
                  </a:moveTo>
                  <a:cubicBezTo>
                    <a:pt x="95764" y="120129"/>
                    <a:pt x="113485" y="138736"/>
                    <a:pt x="131206" y="157343"/>
                  </a:cubicBezTo>
                  <a:cubicBezTo>
                    <a:pt x="134518" y="161046"/>
                    <a:pt x="139233" y="163190"/>
                    <a:pt x="144201" y="163250"/>
                  </a:cubicBezTo>
                  <a:cubicBezTo>
                    <a:pt x="148588" y="163191"/>
                    <a:pt x="152798" y="161508"/>
                    <a:pt x="156015" y="158524"/>
                  </a:cubicBezTo>
                  <a:cubicBezTo>
                    <a:pt x="163176" y="151853"/>
                    <a:pt x="163573" y="140640"/>
                    <a:pt x="156901" y="133479"/>
                  </a:cubicBezTo>
                  <a:cubicBezTo>
                    <a:pt x="139181" y="114635"/>
                    <a:pt x="121460" y="95792"/>
                    <a:pt x="103325" y="77480"/>
                  </a:cubicBezTo>
                  <a:cubicBezTo>
                    <a:pt x="79107" y="52789"/>
                    <a:pt x="54120" y="28157"/>
                    <a:pt x="29075" y="4293"/>
                  </a:cubicBezTo>
                  <a:cubicBezTo>
                    <a:pt x="21818" y="-2274"/>
                    <a:pt x="10612" y="-1716"/>
                    <a:pt x="4045" y="5541"/>
                  </a:cubicBezTo>
                  <a:cubicBezTo>
                    <a:pt x="-2280" y="12530"/>
                    <a:pt x="-2028" y="23246"/>
                    <a:pt x="4620" y="29929"/>
                  </a:cubicBezTo>
                  <a:cubicBezTo>
                    <a:pt x="29429" y="53203"/>
                    <a:pt x="54120" y="77539"/>
                    <a:pt x="78043" y="101994"/>
                  </a:cubicBezTo>
                  <a:close/>
                </a:path>
              </a:pathLst>
            </a:custGeom>
            <a:grpFill/>
            <a:ln w="5907" cap="flat">
              <a:noFill/>
              <a:prstDash val="solid"/>
              <a:miter/>
            </a:ln>
          </p:spPr>
          <p:txBody>
            <a:bodyPr rtlCol="0" anchor="ctr"/>
            <a:lstStyle/>
            <a:p>
              <a:endParaRPr lang="en-ID"/>
            </a:p>
          </p:txBody>
        </p:sp>
        <p:sp>
          <p:nvSpPr>
            <p:cNvPr id="240" name="Freeform: Shape 239"/>
            <p:cNvSpPr/>
            <p:nvPr/>
          </p:nvSpPr>
          <p:spPr>
            <a:xfrm>
              <a:off x="7929005" y="949055"/>
              <a:ext cx="176405" cy="148376"/>
            </a:xfrm>
            <a:custGeom>
              <a:avLst/>
              <a:gdLst>
                <a:gd name="connsiteX0" fmla="*/ 6422 w 176405"/>
                <a:gd name="connsiteY0" fmla="*/ 31627 h 148376"/>
                <a:gd name="connsiteX1" fmla="*/ 146653 w 176405"/>
                <a:gd name="connsiteY1" fmla="*/ 143860 h 148376"/>
                <a:gd name="connsiteX2" fmla="*/ 171640 w 176405"/>
                <a:gd name="connsiteY2" fmla="*/ 141851 h 148376"/>
                <a:gd name="connsiteX3" fmla="*/ 169632 w 176405"/>
                <a:gd name="connsiteY3" fmla="*/ 116865 h 148376"/>
                <a:gd name="connsiteX4" fmla="*/ 27864 w 176405"/>
                <a:gd name="connsiteY4" fmla="*/ 3274 h 148376"/>
                <a:gd name="connsiteX5" fmla="*/ 3026 w 176405"/>
                <a:gd name="connsiteY5" fmla="*/ 6789 h 148376"/>
                <a:gd name="connsiteX6" fmla="*/ 6540 w 176405"/>
                <a:gd name="connsiteY6" fmla="*/ 31627 h 14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5" h="148376">
                  <a:moveTo>
                    <a:pt x="6422" y="31627"/>
                  </a:moveTo>
                  <a:cubicBezTo>
                    <a:pt x="54032" y="67483"/>
                    <a:pt x="100933" y="105287"/>
                    <a:pt x="146653" y="143860"/>
                  </a:cubicBezTo>
                  <a:cubicBezTo>
                    <a:pt x="154108" y="150205"/>
                    <a:pt x="165294" y="149306"/>
                    <a:pt x="171640" y="141851"/>
                  </a:cubicBezTo>
                  <a:cubicBezTo>
                    <a:pt x="177985" y="134397"/>
                    <a:pt x="177086" y="123210"/>
                    <a:pt x="169632" y="116865"/>
                  </a:cubicBezTo>
                  <a:cubicBezTo>
                    <a:pt x="123616" y="77820"/>
                    <a:pt x="75888" y="39602"/>
                    <a:pt x="27864" y="3274"/>
                  </a:cubicBezTo>
                  <a:cubicBezTo>
                    <a:pt x="20035" y="-2615"/>
                    <a:pt x="8914" y="-1041"/>
                    <a:pt x="3026" y="6789"/>
                  </a:cubicBezTo>
                  <a:cubicBezTo>
                    <a:pt x="-2863" y="14618"/>
                    <a:pt x="-1289" y="25739"/>
                    <a:pt x="6540" y="31627"/>
                  </a:cubicBezTo>
                  <a:close/>
                </a:path>
              </a:pathLst>
            </a:custGeom>
            <a:grpFill/>
            <a:ln w="5907" cap="flat">
              <a:noFill/>
              <a:prstDash val="solid"/>
              <a:miter/>
            </a:ln>
          </p:spPr>
          <p:txBody>
            <a:bodyPr rtlCol="0" anchor="ctr"/>
            <a:lstStyle/>
            <a:p>
              <a:endParaRPr lang="en-ID"/>
            </a:p>
          </p:txBody>
        </p:sp>
        <p:sp>
          <p:nvSpPr>
            <p:cNvPr id="241" name="Freeform: Shape 240"/>
            <p:cNvSpPr/>
            <p:nvPr/>
          </p:nvSpPr>
          <p:spPr>
            <a:xfrm>
              <a:off x="8450623" y="1446958"/>
              <a:ext cx="146987" cy="177665"/>
            </a:xfrm>
            <a:custGeom>
              <a:avLst/>
              <a:gdLst>
                <a:gd name="connsiteX0" fmla="*/ 114487 w 146987"/>
                <a:gd name="connsiteY0" fmla="*/ 170201 h 177665"/>
                <a:gd name="connsiteX1" fmla="*/ 139237 w 146987"/>
                <a:gd name="connsiteY1" fmla="*/ 173923 h 177665"/>
                <a:gd name="connsiteX2" fmla="*/ 143017 w 146987"/>
                <a:gd name="connsiteY2" fmla="*/ 149172 h 177665"/>
                <a:gd name="connsiteX3" fmla="*/ 30785 w 146987"/>
                <a:gd name="connsiteY3" fmla="*/ 6046 h 177665"/>
                <a:gd name="connsiteX4" fmla="*/ 5798 w 146987"/>
                <a:gd name="connsiteY4" fmla="*/ 3861 h 177665"/>
                <a:gd name="connsiteX5" fmla="*/ 3613 w 146987"/>
                <a:gd name="connsiteY5" fmla="*/ 28847 h 177665"/>
                <a:gd name="connsiteX6" fmla="*/ 114487 w 146987"/>
                <a:gd name="connsiteY6" fmla="*/ 170201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87" h="177665">
                  <a:moveTo>
                    <a:pt x="114487" y="170201"/>
                  </a:moveTo>
                  <a:cubicBezTo>
                    <a:pt x="120301" y="178051"/>
                    <a:pt x="131371" y="179716"/>
                    <a:pt x="139237" y="173923"/>
                  </a:cubicBezTo>
                  <a:cubicBezTo>
                    <a:pt x="147107" y="168127"/>
                    <a:pt x="148798" y="157053"/>
                    <a:pt x="143017" y="149172"/>
                  </a:cubicBezTo>
                  <a:cubicBezTo>
                    <a:pt x="107221" y="100617"/>
                    <a:pt x="69535" y="52475"/>
                    <a:pt x="30785" y="6046"/>
                  </a:cubicBezTo>
                  <a:cubicBezTo>
                    <a:pt x="24488" y="-1457"/>
                    <a:pt x="13302" y="-2435"/>
                    <a:pt x="5798" y="3861"/>
                  </a:cubicBezTo>
                  <a:cubicBezTo>
                    <a:pt x="-1705" y="10157"/>
                    <a:pt x="-2684" y="21344"/>
                    <a:pt x="3613" y="28847"/>
                  </a:cubicBezTo>
                  <a:cubicBezTo>
                    <a:pt x="41831" y="74567"/>
                    <a:pt x="79104" y="122177"/>
                    <a:pt x="114487" y="170201"/>
                  </a:cubicBezTo>
                  <a:close/>
                </a:path>
              </a:pathLst>
            </a:custGeom>
            <a:grpFill/>
            <a:ln w="5907" cap="flat">
              <a:noFill/>
              <a:prstDash val="solid"/>
              <a:miter/>
            </a:ln>
          </p:spPr>
          <p:txBody>
            <a:bodyPr rtlCol="0" anchor="ctr"/>
            <a:lstStyle/>
            <a:p>
              <a:endParaRPr lang="en-ID"/>
            </a:p>
          </p:txBody>
        </p:sp>
        <p:sp>
          <p:nvSpPr>
            <p:cNvPr id="242" name="Freeform: Shape 241"/>
            <p:cNvSpPr/>
            <p:nvPr/>
          </p:nvSpPr>
          <p:spPr>
            <a:xfrm>
              <a:off x="9146492" y="3086991"/>
              <a:ext cx="49926" cy="215599"/>
            </a:xfrm>
            <a:custGeom>
              <a:avLst/>
              <a:gdLst>
                <a:gd name="connsiteX0" fmla="*/ 15282 w 49926"/>
                <a:gd name="connsiteY0" fmla="*/ -176 h 215599"/>
                <a:gd name="connsiteX1" fmla="*/ -433 w 49926"/>
                <a:gd name="connsiteY1" fmla="*/ 19345 h 215599"/>
                <a:gd name="connsiteX2" fmla="*/ -430 w 49926"/>
                <a:gd name="connsiteY2" fmla="*/ 19376 h 215599"/>
                <a:gd name="connsiteX3" fmla="*/ 13924 w 49926"/>
                <a:gd name="connsiteY3" fmla="*/ 198475 h 215599"/>
                <a:gd name="connsiteX4" fmla="*/ 31645 w 49926"/>
                <a:gd name="connsiteY4" fmla="*/ 215310 h 215599"/>
                <a:gd name="connsiteX5" fmla="*/ 32590 w 49926"/>
                <a:gd name="connsiteY5" fmla="*/ 215310 h 215599"/>
                <a:gd name="connsiteX6" fmla="*/ 49365 w 49926"/>
                <a:gd name="connsiteY6" fmla="*/ 196703 h 215599"/>
                <a:gd name="connsiteX7" fmla="*/ 34893 w 49926"/>
                <a:gd name="connsiteY7" fmla="*/ 15596 h 215599"/>
                <a:gd name="connsiteX8" fmla="*/ 15430 w 49926"/>
                <a:gd name="connsiteY8" fmla="*/ -192 h 215599"/>
                <a:gd name="connsiteX9" fmla="*/ 15282 w 49926"/>
                <a:gd name="connsiteY9" fmla="*/ -176 h 2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6" h="215599">
                  <a:moveTo>
                    <a:pt x="15282" y="-176"/>
                  </a:moveTo>
                  <a:cubicBezTo>
                    <a:pt x="5552" y="874"/>
                    <a:pt x="-1484" y="9614"/>
                    <a:pt x="-433" y="19345"/>
                  </a:cubicBezTo>
                  <a:cubicBezTo>
                    <a:pt x="-432" y="19355"/>
                    <a:pt x="-431" y="19365"/>
                    <a:pt x="-430" y="19376"/>
                  </a:cubicBezTo>
                  <a:cubicBezTo>
                    <a:pt x="6067" y="78446"/>
                    <a:pt x="10852" y="138815"/>
                    <a:pt x="13924" y="198475"/>
                  </a:cubicBezTo>
                  <a:cubicBezTo>
                    <a:pt x="14396" y="207915"/>
                    <a:pt x="22194" y="215322"/>
                    <a:pt x="31645" y="215310"/>
                  </a:cubicBezTo>
                  <a:lnTo>
                    <a:pt x="32590" y="215310"/>
                  </a:lnTo>
                  <a:cubicBezTo>
                    <a:pt x="42359" y="214802"/>
                    <a:pt x="49868" y="206473"/>
                    <a:pt x="49365" y="196703"/>
                  </a:cubicBezTo>
                  <a:cubicBezTo>
                    <a:pt x="46294" y="136393"/>
                    <a:pt x="41391" y="75492"/>
                    <a:pt x="34893" y="15596"/>
                  </a:cubicBezTo>
                  <a:cubicBezTo>
                    <a:pt x="33878" y="5861"/>
                    <a:pt x="25165" y="-1207"/>
                    <a:pt x="15430" y="-192"/>
                  </a:cubicBezTo>
                  <a:cubicBezTo>
                    <a:pt x="15381" y="-187"/>
                    <a:pt x="15332" y="-182"/>
                    <a:pt x="15282" y="-176"/>
                  </a:cubicBezTo>
                  <a:close/>
                </a:path>
              </a:pathLst>
            </a:custGeom>
            <a:grpFill/>
            <a:ln w="5907" cap="flat">
              <a:noFill/>
              <a:prstDash val="solid"/>
              <a:miter/>
            </a:ln>
          </p:spPr>
          <p:txBody>
            <a:bodyPr rtlCol="0" anchor="ctr"/>
            <a:lstStyle/>
            <a:p>
              <a:endParaRPr lang="en-ID"/>
            </a:p>
          </p:txBody>
        </p:sp>
        <p:sp>
          <p:nvSpPr>
            <p:cNvPr id="243" name="Freeform: Shape 242"/>
            <p:cNvSpPr/>
            <p:nvPr/>
          </p:nvSpPr>
          <p:spPr>
            <a:xfrm>
              <a:off x="8843562" y="2050646"/>
              <a:ext cx="110972" cy="199815"/>
            </a:xfrm>
            <a:custGeom>
              <a:avLst/>
              <a:gdLst>
                <a:gd name="connsiteX0" fmla="*/ 66457 w 110972"/>
                <a:gd name="connsiteY0" fmla="*/ 165716 h 199815"/>
                <a:gd name="connsiteX1" fmla="*/ 76676 w 110972"/>
                <a:gd name="connsiteY1" fmla="*/ 189344 h 199815"/>
                <a:gd name="connsiteX2" fmla="*/ 100254 w 110972"/>
                <a:gd name="connsiteY2" fmla="*/ 197837 h 199815"/>
                <a:gd name="connsiteX3" fmla="*/ 109282 w 110972"/>
                <a:gd name="connsiteY3" fmla="*/ 175522 h 199815"/>
                <a:gd name="connsiteX4" fmla="*/ 99004 w 110972"/>
                <a:gd name="connsiteY4" fmla="*/ 151481 h 199815"/>
                <a:gd name="connsiteX5" fmla="*/ 33436 w 110972"/>
                <a:gd name="connsiteY5" fmla="*/ 10363 h 199815"/>
                <a:gd name="connsiteX6" fmla="*/ 10115 w 110972"/>
                <a:gd name="connsiteY6" fmla="*/ 1188 h 199815"/>
                <a:gd name="connsiteX7" fmla="*/ 940 w 110972"/>
                <a:gd name="connsiteY7" fmla="*/ 24510 h 199815"/>
                <a:gd name="connsiteX8" fmla="*/ 1716 w 110972"/>
                <a:gd name="connsiteY8" fmla="*/ 26076 h 199815"/>
                <a:gd name="connsiteX9" fmla="*/ 66457 w 110972"/>
                <a:gd name="connsiteY9" fmla="*/ 165716 h 1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72" h="199815">
                  <a:moveTo>
                    <a:pt x="66457" y="165716"/>
                  </a:moveTo>
                  <a:cubicBezTo>
                    <a:pt x="69883" y="173632"/>
                    <a:pt x="73308" y="181547"/>
                    <a:pt x="76676" y="189344"/>
                  </a:cubicBezTo>
                  <a:cubicBezTo>
                    <a:pt x="80841" y="198200"/>
                    <a:pt x="91398" y="202003"/>
                    <a:pt x="100254" y="197837"/>
                  </a:cubicBezTo>
                  <a:cubicBezTo>
                    <a:pt x="108628" y="193897"/>
                    <a:pt x="112561" y="184176"/>
                    <a:pt x="109282" y="175522"/>
                  </a:cubicBezTo>
                  <a:cubicBezTo>
                    <a:pt x="105915" y="167488"/>
                    <a:pt x="102430" y="159455"/>
                    <a:pt x="99004" y="151481"/>
                  </a:cubicBezTo>
                  <a:cubicBezTo>
                    <a:pt x="78447" y="104225"/>
                    <a:pt x="56355" y="56673"/>
                    <a:pt x="33436" y="10363"/>
                  </a:cubicBezTo>
                  <a:cubicBezTo>
                    <a:pt x="29530" y="1389"/>
                    <a:pt x="19089" y="-2718"/>
                    <a:pt x="10115" y="1188"/>
                  </a:cubicBezTo>
                  <a:cubicBezTo>
                    <a:pt x="1141" y="5095"/>
                    <a:pt x="-2966" y="15536"/>
                    <a:pt x="940" y="24510"/>
                  </a:cubicBezTo>
                  <a:cubicBezTo>
                    <a:pt x="1173" y="25044"/>
                    <a:pt x="1432" y="25567"/>
                    <a:pt x="1716" y="26076"/>
                  </a:cubicBezTo>
                  <a:cubicBezTo>
                    <a:pt x="24163" y="71973"/>
                    <a:pt x="46136" y="118933"/>
                    <a:pt x="66457" y="165716"/>
                  </a:cubicBezTo>
                  <a:close/>
                </a:path>
              </a:pathLst>
            </a:custGeom>
            <a:grpFill/>
            <a:ln w="5907" cap="flat">
              <a:noFill/>
              <a:prstDash val="solid"/>
              <a:miter/>
            </a:ln>
          </p:spPr>
          <p:txBody>
            <a:bodyPr rtlCol="0" anchor="ctr"/>
            <a:lstStyle/>
            <a:p>
              <a:endParaRPr lang="en-ID"/>
            </a:p>
          </p:txBody>
        </p:sp>
        <p:sp>
          <p:nvSpPr>
            <p:cNvPr id="244" name="Freeform: Shape 243"/>
            <p:cNvSpPr/>
            <p:nvPr/>
          </p:nvSpPr>
          <p:spPr>
            <a:xfrm>
              <a:off x="8666075" y="1738995"/>
              <a:ext cx="128430" cy="188451"/>
            </a:xfrm>
            <a:custGeom>
              <a:avLst/>
              <a:gdLst>
                <a:gd name="connsiteX0" fmla="*/ 94793 w 128430"/>
                <a:gd name="connsiteY0" fmla="*/ 179243 h 188451"/>
                <a:gd name="connsiteX1" fmla="*/ 110210 w 128430"/>
                <a:gd name="connsiteY1" fmla="*/ 188163 h 188451"/>
                <a:gd name="connsiteX2" fmla="*/ 118952 w 128430"/>
                <a:gd name="connsiteY2" fmla="*/ 185741 h 188451"/>
                <a:gd name="connsiteX3" fmla="*/ 125568 w 128430"/>
                <a:gd name="connsiteY3" fmla="*/ 161581 h 188451"/>
                <a:gd name="connsiteX4" fmla="*/ 31057 w 128430"/>
                <a:gd name="connsiteY4" fmla="*/ 6405 h 188451"/>
                <a:gd name="connsiteX5" fmla="*/ 6157 w 128430"/>
                <a:gd name="connsiteY5" fmla="*/ 3561 h 188451"/>
                <a:gd name="connsiteX6" fmla="*/ 1522 w 128430"/>
                <a:gd name="connsiteY6" fmla="*/ 25721 h 188451"/>
                <a:gd name="connsiteX7" fmla="*/ 94793 w 128430"/>
                <a:gd name="connsiteY7" fmla="*/ 179243 h 18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0" h="188451">
                  <a:moveTo>
                    <a:pt x="94793" y="179243"/>
                  </a:moveTo>
                  <a:cubicBezTo>
                    <a:pt x="97956" y="184770"/>
                    <a:pt x="103842" y="188176"/>
                    <a:pt x="110210" y="188163"/>
                  </a:cubicBezTo>
                  <a:cubicBezTo>
                    <a:pt x="113285" y="188128"/>
                    <a:pt x="116298" y="187293"/>
                    <a:pt x="118952" y="185741"/>
                  </a:cubicBezTo>
                  <a:cubicBezTo>
                    <a:pt x="127447" y="180893"/>
                    <a:pt x="130408" y="170080"/>
                    <a:pt x="125568" y="161581"/>
                  </a:cubicBezTo>
                  <a:cubicBezTo>
                    <a:pt x="95620" y="109127"/>
                    <a:pt x="63841" y="56909"/>
                    <a:pt x="31057" y="6405"/>
                  </a:cubicBezTo>
                  <a:cubicBezTo>
                    <a:pt x="24966" y="-1256"/>
                    <a:pt x="13818" y="-2530"/>
                    <a:pt x="6157" y="3561"/>
                  </a:cubicBezTo>
                  <a:cubicBezTo>
                    <a:pt x="-520" y="8869"/>
                    <a:pt x="-2468" y="18181"/>
                    <a:pt x="1522" y="25721"/>
                  </a:cubicBezTo>
                  <a:cubicBezTo>
                    <a:pt x="33774" y="75753"/>
                    <a:pt x="65258" y="127380"/>
                    <a:pt x="94793" y="179243"/>
                  </a:cubicBezTo>
                  <a:close/>
                </a:path>
              </a:pathLst>
            </a:custGeom>
            <a:grpFill/>
            <a:ln w="5907" cap="flat">
              <a:noFill/>
              <a:prstDash val="solid"/>
              <a:miter/>
            </a:ln>
          </p:spPr>
          <p:txBody>
            <a:bodyPr rtlCol="0" anchor="ctr"/>
            <a:lstStyle/>
            <a:p>
              <a:endParaRPr lang="en-ID"/>
            </a:p>
          </p:txBody>
        </p:sp>
        <p:sp>
          <p:nvSpPr>
            <p:cNvPr id="245" name="Freeform: Shape 244"/>
            <p:cNvSpPr/>
            <p:nvPr/>
          </p:nvSpPr>
          <p:spPr>
            <a:xfrm>
              <a:off x="6967425" y="459929"/>
              <a:ext cx="206342" cy="92963"/>
            </a:xfrm>
            <a:custGeom>
              <a:avLst/>
              <a:gdLst>
                <a:gd name="connsiteX0" fmla="*/ 12076 w 206342"/>
                <a:gd name="connsiteY0" fmla="*/ 34255 h 92963"/>
                <a:gd name="connsiteX1" fmla="*/ 182315 w 206342"/>
                <a:gd name="connsiteY1" fmla="*/ 91552 h 92963"/>
                <a:gd name="connsiteX2" fmla="*/ 188222 w 206342"/>
                <a:gd name="connsiteY2" fmla="*/ 92674 h 92963"/>
                <a:gd name="connsiteX3" fmla="*/ 205805 w 206342"/>
                <a:gd name="connsiteY3" fmla="*/ 74816 h 92963"/>
                <a:gd name="connsiteX4" fmla="*/ 194129 w 206342"/>
                <a:gd name="connsiteY4" fmla="*/ 58296 h 92963"/>
                <a:gd name="connsiteX5" fmla="*/ 21881 w 206342"/>
                <a:gd name="connsiteY5" fmla="*/ 348 h 92963"/>
                <a:gd name="connsiteX6" fmla="*/ 99 w 206342"/>
                <a:gd name="connsiteY6" fmla="*/ 12742 h 92963"/>
                <a:gd name="connsiteX7" fmla="*/ 11603 w 206342"/>
                <a:gd name="connsiteY7" fmla="*/ 34255 h 9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42" h="92963">
                  <a:moveTo>
                    <a:pt x="12076" y="34255"/>
                  </a:moveTo>
                  <a:cubicBezTo>
                    <a:pt x="69078" y="51621"/>
                    <a:pt x="126375" y="70878"/>
                    <a:pt x="182315" y="91552"/>
                  </a:cubicBezTo>
                  <a:cubicBezTo>
                    <a:pt x="184206" y="92260"/>
                    <a:pt x="186204" y="92639"/>
                    <a:pt x="188222" y="92674"/>
                  </a:cubicBezTo>
                  <a:cubicBezTo>
                    <a:pt x="198009" y="92599"/>
                    <a:pt x="205881" y="84603"/>
                    <a:pt x="205805" y="74816"/>
                  </a:cubicBezTo>
                  <a:cubicBezTo>
                    <a:pt x="205748" y="67411"/>
                    <a:pt x="201091" y="60822"/>
                    <a:pt x="194129" y="58296"/>
                  </a:cubicBezTo>
                  <a:cubicBezTo>
                    <a:pt x="137540" y="37385"/>
                    <a:pt x="79593" y="17892"/>
                    <a:pt x="21881" y="348"/>
                  </a:cubicBezTo>
                  <a:cubicBezTo>
                    <a:pt x="12444" y="-2244"/>
                    <a:pt x="2692" y="3305"/>
                    <a:pt x="99" y="12742"/>
                  </a:cubicBezTo>
                  <a:cubicBezTo>
                    <a:pt x="-2397" y="21831"/>
                    <a:pt x="2658" y="31284"/>
                    <a:pt x="11603" y="34255"/>
                  </a:cubicBezTo>
                  <a:close/>
                </a:path>
              </a:pathLst>
            </a:custGeom>
            <a:grpFill/>
            <a:ln w="5907" cap="flat">
              <a:noFill/>
              <a:prstDash val="solid"/>
              <a:miter/>
            </a:ln>
          </p:spPr>
          <p:txBody>
            <a:bodyPr rtlCol="0" anchor="ctr"/>
            <a:lstStyle/>
            <a:p>
              <a:endParaRPr lang="en-ID"/>
            </a:p>
          </p:txBody>
        </p:sp>
        <p:sp>
          <p:nvSpPr>
            <p:cNvPr id="246" name="Freeform: Shape 245"/>
            <p:cNvSpPr/>
            <p:nvPr/>
          </p:nvSpPr>
          <p:spPr>
            <a:xfrm>
              <a:off x="6615695" y="374859"/>
              <a:ext cx="212957" cy="72889"/>
            </a:xfrm>
            <a:custGeom>
              <a:avLst/>
              <a:gdLst>
                <a:gd name="connsiteX0" fmla="*/ 14644 w 212957"/>
                <a:gd name="connsiteY0" fmla="*/ 34973 h 72889"/>
                <a:gd name="connsiteX1" fmla="*/ 190436 w 212957"/>
                <a:gd name="connsiteY1" fmla="*/ 72069 h 72889"/>
                <a:gd name="connsiteX2" fmla="*/ 194630 w 212957"/>
                <a:gd name="connsiteY2" fmla="*/ 72600 h 72889"/>
                <a:gd name="connsiteX3" fmla="*/ 212420 w 212957"/>
                <a:gd name="connsiteY3" fmla="*/ 54950 h 72889"/>
                <a:gd name="connsiteX4" fmla="*/ 198764 w 212957"/>
                <a:gd name="connsiteY4" fmla="*/ 37631 h 72889"/>
                <a:gd name="connsiteX5" fmla="*/ 20965 w 212957"/>
                <a:gd name="connsiteY5" fmla="*/ 122 h 72889"/>
                <a:gd name="connsiteX6" fmla="*/ -126 w 212957"/>
                <a:gd name="connsiteY6" fmla="*/ 13658 h 72889"/>
                <a:gd name="connsiteX7" fmla="*/ 13410 w 212957"/>
                <a:gd name="connsiteY7" fmla="*/ 34749 h 72889"/>
                <a:gd name="connsiteX8" fmla="*/ 14645 w 212957"/>
                <a:gd name="connsiteY8" fmla="*/ 34973 h 7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57" h="72889">
                  <a:moveTo>
                    <a:pt x="14644" y="34973"/>
                  </a:moveTo>
                  <a:cubicBezTo>
                    <a:pt x="72769" y="45487"/>
                    <a:pt x="131957" y="57951"/>
                    <a:pt x="190436" y="72069"/>
                  </a:cubicBezTo>
                  <a:cubicBezTo>
                    <a:pt x="191807" y="72416"/>
                    <a:pt x="193215" y="72595"/>
                    <a:pt x="194630" y="72600"/>
                  </a:cubicBezTo>
                  <a:cubicBezTo>
                    <a:pt x="204417" y="72639"/>
                    <a:pt x="212382" y="64737"/>
                    <a:pt x="212420" y="54950"/>
                  </a:cubicBezTo>
                  <a:cubicBezTo>
                    <a:pt x="212453" y="46702"/>
                    <a:pt x="206792" y="39523"/>
                    <a:pt x="198764" y="37631"/>
                  </a:cubicBezTo>
                  <a:cubicBezTo>
                    <a:pt x="139695" y="23336"/>
                    <a:pt x="79739" y="10695"/>
                    <a:pt x="20965" y="122"/>
                  </a:cubicBezTo>
                  <a:cubicBezTo>
                    <a:pt x="11403" y="-1964"/>
                    <a:pt x="1960" y="4096"/>
                    <a:pt x="-126" y="13658"/>
                  </a:cubicBezTo>
                  <a:cubicBezTo>
                    <a:pt x="-2212" y="23220"/>
                    <a:pt x="3848" y="32663"/>
                    <a:pt x="13410" y="34749"/>
                  </a:cubicBezTo>
                  <a:cubicBezTo>
                    <a:pt x="13819" y="34838"/>
                    <a:pt x="14231" y="34913"/>
                    <a:pt x="14645" y="34973"/>
                  </a:cubicBezTo>
                  <a:close/>
                </a:path>
              </a:pathLst>
            </a:custGeom>
            <a:grpFill/>
            <a:ln w="5907" cap="flat">
              <a:noFill/>
              <a:prstDash val="solid"/>
              <a:miter/>
            </a:ln>
          </p:spPr>
          <p:txBody>
            <a:bodyPr rtlCol="0" anchor="ctr"/>
            <a:lstStyle/>
            <a:p>
              <a:endParaRPr lang="en-ID"/>
            </a:p>
          </p:txBody>
        </p:sp>
        <p:sp>
          <p:nvSpPr>
            <p:cNvPr id="247" name="Freeform: Shape 246"/>
            <p:cNvSpPr/>
            <p:nvPr/>
          </p:nvSpPr>
          <p:spPr>
            <a:xfrm>
              <a:off x="8984557" y="2383276"/>
              <a:ext cx="91535" cy="208115"/>
            </a:xfrm>
            <a:custGeom>
              <a:avLst/>
              <a:gdLst>
                <a:gd name="connsiteX0" fmla="*/ 73490 w 91535"/>
                <a:gd name="connsiteY0" fmla="*/ 207825 h 208115"/>
                <a:gd name="connsiteX1" fmla="*/ 78452 w 91535"/>
                <a:gd name="connsiteY1" fmla="*/ 207117 h 208115"/>
                <a:gd name="connsiteX2" fmla="*/ 90266 w 91535"/>
                <a:gd name="connsiteY2" fmla="*/ 185143 h 208115"/>
                <a:gd name="connsiteX3" fmla="*/ 34150 w 91535"/>
                <a:gd name="connsiteY3" fmla="*/ 12305 h 208115"/>
                <a:gd name="connsiteX4" fmla="*/ 12056 w 91535"/>
                <a:gd name="connsiteY4" fmla="*/ 475 h 208115"/>
                <a:gd name="connsiteX5" fmla="*/ 227 w 91535"/>
                <a:gd name="connsiteY5" fmla="*/ 22568 h 208115"/>
                <a:gd name="connsiteX6" fmla="*/ 775 w 91535"/>
                <a:gd name="connsiteY6" fmla="*/ 24119 h 208115"/>
                <a:gd name="connsiteX7" fmla="*/ 56242 w 91535"/>
                <a:gd name="connsiteY7" fmla="*/ 195007 h 208115"/>
                <a:gd name="connsiteX8" fmla="*/ 73491 w 91535"/>
                <a:gd name="connsiteY8" fmla="*/ 207825 h 20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5" h="208115">
                  <a:moveTo>
                    <a:pt x="73490" y="207825"/>
                  </a:moveTo>
                  <a:cubicBezTo>
                    <a:pt x="75169" y="207825"/>
                    <a:pt x="76840" y="207587"/>
                    <a:pt x="78452" y="207117"/>
                  </a:cubicBezTo>
                  <a:cubicBezTo>
                    <a:pt x="87752" y="204275"/>
                    <a:pt x="93024" y="194468"/>
                    <a:pt x="90266" y="185143"/>
                  </a:cubicBezTo>
                  <a:cubicBezTo>
                    <a:pt x="73313" y="127254"/>
                    <a:pt x="54410" y="69071"/>
                    <a:pt x="34150" y="12305"/>
                  </a:cubicBezTo>
                  <a:cubicBezTo>
                    <a:pt x="31315" y="2937"/>
                    <a:pt x="21424" y="-2359"/>
                    <a:pt x="12056" y="475"/>
                  </a:cubicBezTo>
                  <a:cubicBezTo>
                    <a:pt x="2689" y="3309"/>
                    <a:pt x="-2607" y="13201"/>
                    <a:pt x="227" y="22568"/>
                  </a:cubicBezTo>
                  <a:cubicBezTo>
                    <a:pt x="385" y="23093"/>
                    <a:pt x="568" y="23611"/>
                    <a:pt x="775" y="24119"/>
                  </a:cubicBezTo>
                  <a:cubicBezTo>
                    <a:pt x="20800" y="80235"/>
                    <a:pt x="39466" y="137710"/>
                    <a:pt x="56242" y="195007"/>
                  </a:cubicBezTo>
                  <a:cubicBezTo>
                    <a:pt x="58449" y="202677"/>
                    <a:pt x="65511" y="207924"/>
                    <a:pt x="73491" y="207825"/>
                  </a:cubicBezTo>
                  <a:close/>
                </a:path>
              </a:pathLst>
            </a:custGeom>
            <a:grpFill/>
            <a:ln w="5907" cap="flat">
              <a:noFill/>
              <a:prstDash val="solid"/>
              <a:miter/>
            </a:ln>
          </p:spPr>
          <p:txBody>
            <a:bodyPr rtlCol="0" anchor="ctr"/>
            <a:lstStyle/>
            <a:p>
              <a:endParaRPr lang="en-ID"/>
            </a:p>
          </p:txBody>
        </p:sp>
        <p:sp>
          <p:nvSpPr>
            <p:cNvPr id="248" name="Freeform: Shape 247"/>
            <p:cNvSpPr/>
            <p:nvPr/>
          </p:nvSpPr>
          <p:spPr>
            <a:xfrm>
              <a:off x="9086723" y="2730786"/>
              <a:ext cx="70690" cy="212723"/>
            </a:xfrm>
            <a:custGeom>
              <a:avLst/>
              <a:gdLst>
                <a:gd name="connsiteX0" fmla="*/ 34470 w 70690"/>
                <a:gd name="connsiteY0" fmla="*/ 14428 h 212723"/>
                <a:gd name="connsiteX1" fmla="*/ 34470 w 70690"/>
                <a:gd name="connsiteY1" fmla="*/ 13483 h 212723"/>
                <a:gd name="connsiteX2" fmla="*/ 13234 w 70690"/>
                <a:gd name="connsiteY2" fmla="*/ 162 h 212723"/>
                <a:gd name="connsiteX3" fmla="*/ -86 w 70690"/>
                <a:gd name="connsiteY3" fmla="*/ 21398 h 212723"/>
                <a:gd name="connsiteX4" fmla="*/ -86 w 70690"/>
                <a:gd name="connsiteY4" fmla="*/ 22284 h 212723"/>
                <a:gd name="connsiteX5" fmla="*/ 34706 w 70690"/>
                <a:gd name="connsiteY5" fmla="*/ 197603 h 212723"/>
                <a:gd name="connsiteX6" fmla="*/ 52427 w 70690"/>
                <a:gd name="connsiteY6" fmla="*/ 212370 h 212723"/>
                <a:gd name="connsiteX7" fmla="*/ 55380 w 70690"/>
                <a:gd name="connsiteY7" fmla="*/ 212370 h 212723"/>
                <a:gd name="connsiteX8" fmla="*/ 69911 w 70690"/>
                <a:gd name="connsiteY8" fmla="*/ 191991 h 212723"/>
                <a:gd name="connsiteX9" fmla="*/ 34470 w 70690"/>
                <a:gd name="connsiteY9" fmla="*/ 14428 h 2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90" h="212723">
                  <a:moveTo>
                    <a:pt x="34470" y="14428"/>
                  </a:moveTo>
                  <a:lnTo>
                    <a:pt x="34470" y="13483"/>
                  </a:lnTo>
                  <a:cubicBezTo>
                    <a:pt x="32284" y="3940"/>
                    <a:pt x="22776" y="-2024"/>
                    <a:pt x="13234" y="162"/>
                  </a:cubicBezTo>
                  <a:cubicBezTo>
                    <a:pt x="3692" y="2348"/>
                    <a:pt x="-2271" y="11855"/>
                    <a:pt x="-86" y="21398"/>
                  </a:cubicBezTo>
                  <a:lnTo>
                    <a:pt x="-86" y="22284"/>
                  </a:lnTo>
                  <a:cubicBezTo>
                    <a:pt x="13146" y="79936"/>
                    <a:pt x="24841" y="138888"/>
                    <a:pt x="34706" y="197603"/>
                  </a:cubicBezTo>
                  <a:cubicBezTo>
                    <a:pt x="36161" y="206223"/>
                    <a:pt x="43686" y="212493"/>
                    <a:pt x="52427" y="212370"/>
                  </a:cubicBezTo>
                  <a:cubicBezTo>
                    <a:pt x="53409" y="212456"/>
                    <a:pt x="54397" y="212456"/>
                    <a:pt x="55380" y="212370"/>
                  </a:cubicBezTo>
                  <a:cubicBezTo>
                    <a:pt x="65013" y="210744"/>
                    <a:pt x="71513" y="201628"/>
                    <a:pt x="69911" y="191991"/>
                  </a:cubicBezTo>
                  <a:cubicBezTo>
                    <a:pt x="59693" y="132331"/>
                    <a:pt x="47820" y="72671"/>
                    <a:pt x="34470" y="14428"/>
                  </a:cubicBezTo>
                  <a:close/>
                </a:path>
              </a:pathLst>
            </a:custGeom>
            <a:grpFill/>
            <a:ln w="5907" cap="flat">
              <a:noFill/>
              <a:prstDash val="solid"/>
              <a:miter/>
            </a:ln>
          </p:spPr>
          <p:txBody>
            <a:bodyPr rtlCol="0" anchor="ctr"/>
            <a:lstStyle/>
            <a:p>
              <a:endParaRPr lang="en-ID"/>
            </a:p>
          </p:txBody>
        </p:sp>
        <p:sp>
          <p:nvSpPr>
            <p:cNvPr id="249" name="Freeform: Shape 248"/>
            <p:cNvSpPr/>
            <p:nvPr/>
          </p:nvSpPr>
          <p:spPr>
            <a:xfrm>
              <a:off x="6257609" y="331819"/>
              <a:ext cx="216556" cy="51869"/>
            </a:xfrm>
            <a:custGeom>
              <a:avLst/>
              <a:gdLst>
                <a:gd name="connsiteX0" fmla="*/ 197234 w 216556"/>
                <a:gd name="connsiteY0" fmla="*/ 51549 h 51869"/>
                <a:gd name="connsiteX1" fmla="*/ 215989 w 216556"/>
                <a:gd name="connsiteY1" fmla="*/ 34862 h 51869"/>
                <a:gd name="connsiteX2" fmla="*/ 199302 w 216556"/>
                <a:gd name="connsiteY2" fmla="*/ 16107 h 51869"/>
                <a:gd name="connsiteX3" fmla="*/ 18311 w 216556"/>
                <a:gd name="connsiteY3" fmla="*/ -255 h 51869"/>
                <a:gd name="connsiteX4" fmla="*/ -503 w 216556"/>
                <a:gd name="connsiteY4" fmla="*/ 16373 h 51869"/>
                <a:gd name="connsiteX5" fmla="*/ 16125 w 216556"/>
                <a:gd name="connsiteY5" fmla="*/ 35187 h 51869"/>
                <a:gd name="connsiteX6" fmla="*/ 195107 w 216556"/>
                <a:gd name="connsiteY6" fmla="*/ 51372 h 51869"/>
                <a:gd name="connsiteX7" fmla="*/ 197234 w 216556"/>
                <a:gd name="connsiteY7" fmla="*/ 51549 h 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56" h="51869">
                  <a:moveTo>
                    <a:pt x="197234" y="51549"/>
                  </a:moveTo>
                  <a:cubicBezTo>
                    <a:pt x="207021" y="52120"/>
                    <a:pt x="215418" y="44649"/>
                    <a:pt x="215989" y="34862"/>
                  </a:cubicBezTo>
                  <a:cubicBezTo>
                    <a:pt x="216560" y="25075"/>
                    <a:pt x="209089" y="16678"/>
                    <a:pt x="199302" y="16107"/>
                  </a:cubicBezTo>
                  <a:cubicBezTo>
                    <a:pt x="139522" y="8960"/>
                    <a:pt x="78621" y="3467"/>
                    <a:pt x="18311" y="-255"/>
                  </a:cubicBezTo>
                  <a:cubicBezTo>
                    <a:pt x="8524" y="-858"/>
                    <a:pt x="101" y="6586"/>
                    <a:pt x="-503" y="16373"/>
                  </a:cubicBezTo>
                  <a:cubicBezTo>
                    <a:pt x="-1106" y="26160"/>
                    <a:pt x="6339" y="34583"/>
                    <a:pt x="16125" y="35187"/>
                  </a:cubicBezTo>
                  <a:cubicBezTo>
                    <a:pt x="75727" y="38849"/>
                    <a:pt x="135978" y="44284"/>
                    <a:pt x="195107" y="51372"/>
                  </a:cubicBezTo>
                  <a:cubicBezTo>
                    <a:pt x="195810" y="51490"/>
                    <a:pt x="196521" y="51549"/>
                    <a:pt x="197234" y="51549"/>
                  </a:cubicBezTo>
                  <a:close/>
                </a:path>
              </a:pathLst>
            </a:custGeom>
            <a:grpFill/>
            <a:ln w="5907" cap="flat">
              <a:noFill/>
              <a:prstDash val="solid"/>
              <a:miter/>
            </a:ln>
          </p:spPr>
          <p:txBody>
            <a:bodyPr rtlCol="0" anchor="ctr"/>
            <a:lstStyle/>
            <a:p>
              <a:endParaRPr lang="en-ID"/>
            </a:p>
          </p:txBody>
        </p:sp>
        <p:sp>
          <p:nvSpPr>
            <p:cNvPr id="250" name="Freeform: Shape 249"/>
            <p:cNvSpPr/>
            <p:nvPr/>
          </p:nvSpPr>
          <p:spPr>
            <a:xfrm>
              <a:off x="7305480" y="584560"/>
              <a:ext cx="199696" cy="113032"/>
            </a:xfrm>
            <a:custGeom>
              <a:avLst/>
              <a:gdLst>
                <a:gd name="connsiteX0" fmla="*/ 58801 w 199696"/>
                <a:gd name="connsiteY0" fmla="*/ 55467 h 113032"/>
                <a:gd name="connsiteX1" fmla="*/ 173396 w 199696"/>
                <a:gd name="connsiteY1" fmla="*/ 110815 h 113032"/>
                <a:gd name="connsiteX2" fmla="*/ 197231 w 199696"/>
                <a:gd name="connsiteY2" fmla="*/ 103047 h 113032"/>
                <a:gd name="connsiteX3" fmla="*/ 189464 w 199696"/>
                <a:gd name="connsiteY3" fmla="*/ 79213 h 113032"/>
                <a:gd name="connsiteX4" fmla="*/ 73568 w 199696"/>
                <a:gd name="connsiteY4" fmla="*/ 23273 h 113032"/>
                <a:gd name="connsiteX5" fmla="*/ 25131 w 199696"/>
                <a:gd name="connsiteY5" fmla="*/ 1595 h 113032"/>
                <a:gd name="connsiteX6" fmla="*/ 1347 w 199696"/>
                <a:gd name="connsiteY6" fmla="*/ 9492 h 113032"/>
                <a:gd name="connsiteX7" fmla="*/ 9244 w 199696"/>
                <a:gd name="connsiteY7" fmla="*/ 33276 h 113032"/>
                <a:gd name="connsiteX8" fmla="*/ 10954 w 199696"/>
                <a:gd name="connsiteY8" fmla="*/ 34024 h 113032"/>
                <a:gd name="connsiteX9" fmla="*/ 58801 w 199696"/>
                <a:gd name="connsiteY9" fmla="*/ 55467 h 11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96" h="113032">
                  <a:moveTo>
                    <a:pt x="58801" y="55467"/>
                  </a:moveTo>
                  <a:cubicBezTo>
                    <a:pt x="97255" y="73187"/>
                    <a:pt x="135591" y="91676"/>
                    <a:pt x="173396" y="110815"/>
                  </a:cubicBezTo>
                  <a:cubicBezTo>
                    <a:pt x="182123" y="115252"/>
                    <a:pt x="192794" y="111774"/>
                    <a:pt x="197231" y="103047"/>
                  </a:cubicBezTo>
                  <a:cubicBezTo>
                    <a:pt x="201668" y="94320"/>
                    <a:pt x="198190" y="83649"/>
                    <a:pt x="189464" y="79213"/>
                  </a:cubicBezTo>
                  <a:cubicBezTo>
                    <a:pt x="151422" y="59897"/>
                    <a:pt x="112672" y="41054"/>
                    <a:pt x="73568" y="23273"/>
                  </a:cubicBezTo>
                  <a:cubicBezTo>
                    <a:pt x="57560" y="15949"/>
                    <a:pt x="41257" y="8624"/>
                    <a:pt x="25131" y="1595"/>
                  </a:cubicBezTo>
                  <a:cubicBezTo>
                    <a:pt x="16382" y="-2792"/>
                    <a:pt x="5734" y="743"/>
                    <a:pt x="1347" y="9492"/>
                  </a:cubicBezTo>
                  <a:cubicBezTo>
                    <a:pt x="-3040" y="18240"/>
                    <a:pt x="495" y="28889"/>
                    <a:pt x="9244" y="33276"/>
                  </a:cubicBezTo>
                  <a:cubicBezTo>
                    <a:pt x="9801" y="33555"/>
                    <a:pt x="10372" y="33805"/>
                    <a:pt x="10954" y="34024"/>
                  </a:cubicBezTo>
                  <a:cubicBezTo>
                    <a:pt x="26903" y="41054"/>
                    <a:pt x="42970" y="48260"/>
                    <a:pt x="58801" y="55467"/>
                  </a:cubicBezTo>
                  <a:close/>
                </a:path>
              </a:pathLst>
            </a:custGeom>
            <a:grpFill/>
            <a:ln w="5907" cap="flat">
              <a:noFill/>
              <a:prstDash val="solid"/>
              <a:miter/>
            </a:ln>
          </p:spPr>
          <p:txBody>
            <a:bodyPr rtlCol="0" anchor="ctr"/>
            <a:lstStyle/>
            <a:p>
              <a:endParaRPr lang="en-ID"/>
            </a:p>
          </p:txBody>
        </p:sp>
        <p:sp>
          <p:nvSpPr>
            <p:cNvPr id="251" name="Freeform: Shape 250"/>
            <p:cNvSpPr/>
            <p:nvPr/>
          </p:nvSpPr>
          <p:spPr>
            <a:xfrm>
              <a:off x="7628257" y="748696"/>
              <a:ext cx="188689" cy="131273"/>
            </a:xfrm>
            <a:custGeom>
              <a:avLst/>
              <a:gdLst>
                <a:gd name="connsiteX0" fmla="*/ 1897 w 188689"/>
                <a:gd name="connsiteY0" fmla="*/ 8525 h 131273"/>
                <a:gd name="connsiteX1" fmla="*/ 8227 w 188689"/>
                <a:gd name="connsiteY1" fmla="*/ 32774 h 131273"/>
                <a:gd name="connsiteX2" fmla="*/ 8277 w 188689"/>
                <a:gd name="connsiteY2" fmla="*/ 32803 h 131273"/>
                <a:gd name="connsiteX3" fmla="*/ 160618 w 188689"/>
                <a:gd name="connsiteY3" fmla="*/ 128023 h 131273"/>
                <a:gd name="connsiteX4" fmla="*/ 185191 w 188689"/>
                <a:gd name="connsiteY4" fmla="*/ 123061 h 131273"/>
                <a:gd name="connsiteX5" fmla="*/ 180229 w 188689"/>
                <a:gd name="connsiteY5" fmla="*/ 98488 h 131273"/>
                <a:gd name="connsiteX6" fmla="*/ 26175 w 188689"/>
                <a:gd name="connsiteY6" fmla="*/ 2145 h 131273"/>
                <a:gd name="connsiteX7" fmla="*/ 1926 w 188689"/>
                <a:gd name="connsiteY7" fmla="*/ 8475 h 131273"/>
                <a:gd name="connsiteX8" fmla="*/ 1897 w 188689"/>
                <a:gd name="connsiteY8" fmla="*/ 8525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89" h="131273">
                  <a:moveTo>
                    <a:pt x="1897" y="8525"/>
                  </a:moveTo>
                  <a:cubicBezTo>
                    <a:pt x="-3051" y="16969"/>
                    <a:pt x="-217" y="27826"/>
                    <a:pt x="8227" y="32774"/>
                  </a:cubicBezTo>
                  <a:cubicBezTo>
                    <a:pt x="8243" y="32783"/>
                    <a:pt x="8260" y="32793"/>
                    <a:pt x="8277" y="32803"/>
                  </a:cubicBezTo>
                  <a:cubicBezTo>
                    <a:pt x="59727" y="62928"/>
                    <a:pt x="110940" y="94944"/>
                    <a:pt x="160618" y="128023"/>
                  </a:cubicBezTo>
                  <a:cubicBezTo>
                    <a:pt x="168774" y="133438"/>
                    <a:pt x="179775" y="131217"/>
                    <a:pt x="185191" y="123061"/>
                  </a:cubicBezTo>
                  <a:cubicBezTo>
                    <a:pt x="190606" y="114905"/>
                    <a:pt x="188385" y="103904"/>
                    <a:pt x="180229" y="98488"/>
                  </a:cubicBezTo>
                  <a:cubicBezTo>
                    <a:pt x="130078" y="64996"/>
                    <a:pt x="78216" y="32625"/>
                    <a:pt x="26175" y="2145"/>
                  </a:cubicBezTo>
                  <a:cubicBezTo>
                    <a:pt x="17731" y="-2803"/>
                    <a:pt x="6874" y="31"/>
                    <a:pt x="1926" y="8475"/>
                  </a:cubicBezTo>
                  <a:cubicBezTo>
                    <a:pt x="1917" y="8492"/>
                    <a:pt x="1907" y="8508"/>
                    <a:pt x="1897" y="8525"/>
                  </a:cubicBezTo>
                  <a:close/>
                </a:path>
              </a:pathLst>
            </a:custGeom>
            <a:grpFill/>
            <a:ln w="5907" cap="flat">
              <a:noFill/>
              <a:prstDash val="solid"/>
              <a:miter/>
            </a:ln>
          </p:spPr>
          <p:txBody>
            <a:bodyPr rtlCol="0" anchor="ctr"/>
            <a:lstStyle/>
            <a:p>
              <a:endParaRPr lang="en-ID"/>
            </a:p>
          </p:txBody>
        </p:sp>
        <p:sp>
          <p:nvSpPr>
            <p:cNvPr id="252" name="Freeform: Shape 251"/>
            <p:cNvSpPr/>
            <p:nvPr/>
          </p:nvSpPr>
          <p:spPr>
            <a:xfrm>
              <a:off x="8713322" y="1310699"/>
              <a:ext cx="813095" cy="2642072"/>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253" name="Freeform: Shape 252"/>
            <p:cNvSpPr/>
            <p:nvPr/>
          </p:nvSpPr>
          <p:spPr>
            <a:xfrm>
              <a:off x="7044838" y="144012"/>
              <a:ext cx="762058" cy="39860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127" name="Picture 1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227074"/>
            <a:ext cx="5387469" cy="5630926"/>
          </a:xfrm>
          <a:prstGeom prst="rect">
            <a:avLst/>
          </a:prstGeom>
        </p:spPr>
      </p:pic>
      <p:sp>
        <p:nvSpPr>
          <p:cNvPr id="254" name="Rectangle 253"/>
          <p:cNvSpPr/>
          <p:nvPr/>
        </p:nvSpPr>
        <p:spPr>
          <a:xfrm>
            <a:off x="0" y="0"/>
            <a:ext cx="12192000" cy="6858000"/>
          </a:xfrm>
          <a:prstGeom prst="rect">
            <a:avLst/>
          </a:prstGeom>
          <a:gradFill>
            <a:gsLst>
              <a:gs pos="0">
                <a:schemeClr val="tx1">
                  <a:alpha val="90000"/>
                </a:schemeClr>
              </a:gs>
              <a:gs pos="100000">
                <a:schemeClr val="tx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TextBox 3">
            <a:hlinkClick r:id="rId2" action="ppaction://hlinksldjump"/>
          </p:cNvPr>
          <p:cNvSpPr txBox="1"/>
          <p:nvPr/>
        </p:nvSpPr>
        <p:spPr>
          <a:xfrm>
            <a:off x="6720205" y="1300480"/>
            <a:ext cx="5972175" cy="521970"/>
          </a:xfrm>
          <a:prstGeom prst="rect">
            <a:avLst/>
          </a:prstGeom>
          <a:noFill/>
        </p:spPr>
        <p:txBody>
          <a:bodyPr wrap="square" rtlCol="0">
            <a:spAutoFit/>
          </a:bodyPr>
          <a:lstStyle/>
          <a:p>
            <a:r>
              <a:rPr lang="en-US" altLang="en-ID" sz="2800" spc="600" dirty="0">
                <a:gradFill>
                  <a:gsLst>
                    <a:gs pos="0">
                      <a:srgbClr val="65E5FF"/>
                    </a:gs>
                    <a:gs pos="100000">
                      <a:srgbClr val="65FF8D"/>
                    </a:gs>
                  </a:gsLst>
                  <a:lin ang="8400000" scaled="0"/>
                </a:gradFill>
                <a:latin typeface="BigNoodleTitling" panose="02000708030402040100" pitchFamily="2" charset="0"/>
              </a:rPr>
              <a:t>Apa itu RPA ?</a:t>
            </a:r>
            <a:endParaRPr lang="en-US" altLang="en-ID" sz="2800" spc="600" dirty="0">
              <a:gradFill>
                <a:gsLst>
                  <a:gs pos="0">
                    <a:srgbClr val="65E5FF"/>
                  </a:gs>
                  <a:gs pos="100000">
                    <a:srgbClr val="65FF8D"/>
                  </a:gs>
                </a:gsLst>
                <a:lin ang="8400000" scaled="0"/>
              </a:gradFill>
              <a:latin typeface="BigNoodleTitling" panose="02000708030402040100" pitchFamily="2" charset="0"/>
            </a:endParaRPr>
          </a:p>
        </p:txBody>
      </p:sp>
      <p:sp>
        <p:nvSpPr>
          <p:cNvPr id="5" name="TextBox 4">
            <a:hlinkClick r:id="rId3" action="ppaction://hlinksldjump"/>
          </p:cNvPr>
          <p:cNvSpPr txBox="1"/>
          <p:nvPr/>
        </p:nvSpPr>
        <p:spPr>
          <a:xfrm>
            <a:off x="6829773" y="2209642"/>
            <a:ext cx="4579620" cy="521970"/>
          </a:xfrm>
          <a:prstGeom prst="rect">
            <a:avLst/>
          </a:prstGeom>
          <a:noFill/>
        </p:spPr>
        <p:txBody>
          <a:bodyPr wrap="none" rtlCol="0">
            <a:spAutoFit/>
          </a:bodyPr>
          <a:lstStyle/>
          <a:p>
            <a:pPr algn="ctr"/>
            <a:r>
              <a:rPr lang="en-US" altLang="en-ID" sz="2800" spc="600" dirty="0">
                <a:gradFill>
                  <a:gsLst>
                    <a:gs pos="0">
                      <a:srgbClr val="65E5FF"/>
                    </a:gs>
                    <a:gs pos="100000">
                      <a:srgbClr val="65FF8D"/>
                    </a:gs>
                  </a:gsLst>
                  <a:lin ang="8400000" scaled="0"/>
                </a:gradFill>
                <a:latin typeface="BigNoodleTitling" panose="02000708030402040100" pitchFamily="2" charset="0"/>
              </a:rPr>
              <a:t>Apa Manfaat RPA ?</a:t>
            </a:r>
            <a:endParaRPr lang="en-US" altLang="en-ID" sz="2800" spc="600" dirty="0">
              <a:gradFill>
                <a:gsLst>
                  <a:gs pos="0">
                    <a:srgbClr val="65E5FF"/>
                  </a:gs>
                  <a:gs pos="100000">
                    <a:srgbClr val="65FF8D"/>
                  </a:gs>
                </a:gsLst>
                <a:lin ang="8400000" scaled="0"/>
              </a:gradFill>
              <a:latin typeface="BigNoodleTitling" panose="02000708030402040100" pitchFamily="2" charset="0"/>
            </a:endParaRPr>
          </a:p>
        </p:txBody>
      </p:sp>
      <p:sp>
        <p:nvSpPr>
          <p:cNvPr id="6" name="TextBox 5">
            <a:hlinkClick r:id="rId3" action="ppaction://hlinksldjump"/>
          </p:cNvPr>
          <p:cNvSpPr txBox="1"/>
          <p:nvPr/>
        </p:nvSpPr>
        <p:spPr>
          <a:xfrm>
            <a:off x="6207125" y="3261360"/>
            <a:ext cx="5826125" cy="368300"/>
          </a:xfrm>
          <a:prstGeom prst="rect">
            <a:avLst/>
          </a:prstGeom>
          <a:noFill/>
        </p:spPr>
        <p:txBody>
          <a:bodyPr wrap="square" rtlCol="0">
            <a:spAutoFit/>
          </a:bodyPr>
          <a:lstStyle/>
          <a:p>
            <a:r>
              <a:rPr lang="en-US" altLang="en-ID" spc="600" dirty="0">
                <a:gradFill>
                  <a:gsLst>
                    <a:gs pos="0">
                      <a:srgbClr val="65E5FF"/>
                    </a:gs>
                    <a:gs pos="100000">
                      <a:srgbClr val="65FF8D"/>
                    </a:gs>
                  </a:gsLst>
                  <a:lin ang="8400000" scaled="0"/>
                </a:gradFill>
                <a:latin typeface="BigNoodleTitling" panose="02000708030402040100" pitchFamily="2" charset="0"/>
              </a:rPr>
              <a:t>Tools apa saja yang digunakan ?</a:t>
            </a:r>
            <a:endParaRPr lang="en-US" altLang="en-ID" spc="600" dirty="0">
              <a:gradFill>
                <a:gsLst>
                  <a:gs pos="0">
                    <a:srgbClr val="65E5FF"/>
                  </a:gs>
                  <a:gs pos="100000">
                    <a:srgbClr val="65FF8D"/>
                  </a:gs>
                </a:gsLst>
                <a:lin ang="8400000" scaled="0"/>
              </a:gradFill>
              <a:latin typeface="BigNoodleTitling" panose="02000708030402040100" pitchFamily="2" charset="0"/>
            </a:endParaRPr>
          </a:p>
        </p:txBody>
      </p:sp>
      <p:sp>
        <p:nvSpPr>
          <p:cNvPr id="7" name="TextBox 6">
            <a:hlinkClick r:id="rId3" action="ppaction://hlinksldjump"/>
          </p:cNvPr>
          <p:cNvSpPr txBox="1"/>
          <p:nvPr/>
        </p:nvSpPr>
        <p:spPr>
          <a:xfrm>
            <a:off x="6720117" y="4163875"/>
            <a:ext cx="4358005" cy="521970"/>
          </a:xfrm>
          <a:prstGeom prst="rect">
            <a:avLst/>
          </a:prstGeom>
          <a:noFill/>
        </p:spPr>
        <p:txBody>
          <a:bodyPr wrap="none" rtlCol="0">
            <a:spAutoFit/>
          </a:bodyPr>
          <a:lstStyle/>
          <a:p>
            <a:r>
              <a:rPr lang="en-US" altLang="en-ID" sz="2800" spc="600" dirty="0">
                <a:gradFill>
                  <a:gsLst>
                    <a:gs pos="0">
                      <a:srgbClr val="65E5FF"/>
                    </a:gs>
                    <a:gs pos="100000">
                      <a:srgbClr val="65FF8D"/>
                    </a:gs>
                  </a:gsLst>
                  <a:lin ang="8400000" scaled="0"/>
                </a:gradFill>
                <a:latin typeface="BigNoodleTitling" panose="02000708030402040100" pitchFamily="2" charset="0"/>
              </a:rPr>
              <a:t>Mengapa Uipath ?</a:t>
            </a:r>
            <a:endParaRPr lang="en-US" altLang="en-ID" sz="2800" spc="600" dirty="0">
              <a:gradFill>
                <a:gsLst>
                  <a:gs pos="0">
                    <a:srgbClr val="65E5FF"/>
                  </a:gs>
                  <a:gs pos="100000">
                    <a:srgbClr val="65FF8D"/>
                  </a:gs>
                </a:gsLst>
                <a:lin ang="8400000" scaled="0"/>
              </a:gradFill>
              <a:latin typeface="BigNoodleTitling" panose="02000708030402040100" pitchFamily="2" charset="0"/>
            </a:endParaRPr>
          </a:p>
        </p:txBody>
      </p:sp>
      <p:sp>
        <p:nvSpPr>
          <p:cNvPr id="8" name="TextBox 7">
            <a:hlinkClick r:id="rId4" action="ppaction://hlinksldjump"/>
          </p:cNvPr>
          <p:cNvSpPr txBox="1"/>
          <p:nvPr/>
        </p:nvSpPr>
        <p:spPr>
          <a:xfrm>
            <a:off x="6298716" y="5082888"/>
            <a:ext cx="5797550" cy="521970"/>
          </a:xfrm>
          <a:prstGeom prst="rect">
            <a:avLst/>
          </a:prstGeom>
          <a:noFill/>
        </p:spPr>
        <p:txBody>
          <a:bodyPr wrap="none" rtlCol="0">
            <a:spAutoFit/>
          </a:bodyPr>
          <a:lstStyle/>
          <a:p>
            <a:r>
              <a:rPr lang="en-US" altLang="en-ID" sz="2800" spc="600" dirty="0">
                <a:gradFill>
                  <a:gsLst>
                    <a:gs pos="0">
                      <a:srgbClr val="65E5FF"/>
                    </a:gs>
                    <a:gs pos="100000">
                      <a:srgbClr val="65FF8D"/>
                    </a:gs>
                  </a:gsLst>
                  <a:lin ang="8400000" scaled="0"/>
                </a:gradFill>
                <a:latin typeface="BigNoodleTitling" panose="02000708030402040100" pitchFamily="2" charset="0"/>
              </a:rPr>
              <a:t>Dimana Belajar Uipath ?</a:t>
            </a:r>
            <a:endParaRPr lang="en-US" altLang="en-ID" sz="2800" spc="600" dirty="0">
              <a:gradFill>
                <a:gsLst>
                  <a:gs pos="0">
                    <a:srgbClr val="65E5FF"/>
                  </a:gs>
                  <a:gs pos="100000">
                    <a:srgbClr val="65FF8D"/>
                  </a:gs>
                </a:gsLst>
                <a:lin ang="8400000" scaled="0"/>
              </a:gradFill>
              <a:latin typeface="BigNoodleTitling" panose="02000708030402040100" pitchFamily="2" charset="0"/>
            </a:endParaRPr>
          </a:p>
        </p:txBody>
      </p:sp>
      <p:cxnSp>
        <p:nvCxnSpPr>
          <p:cNvPr id="130" name="Straight Connector 129"/>
          <p:cNvCxnSpPr/>
          <p:nvPr/>
        </p:nvCxnSpPr>
        <p:spPr>
          <a:xfrm>
            <a:off x="6720076" y="1829633"/>
            <a:ext cx="425378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720076" y="2786883"/>
            <a:ext cx="425378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720076" y="3744133"/>
            <a:ext cx="425378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6720076" y="4701383"/>
            <a:ext cx="425378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720076" y="5658633"/>
            <a:ext cx="425378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64800000">
                                      <p:cBhvr>
                                        <p:cTn id="6" dur="50000" fill="hold"/>
                                        <p:tgtEl>
                                          <p:spTgt spid="1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rot="16200000">
            <a:off x="-33211" y="4326995"/>
            <a:ext cx="2564216" cy="2497793"/>
            <a:chOff x="-9422" y="0"/>
            <a:chExt cx="4571704" cy="4453280"/>
          </a:xfrm>
          <a:solidFill>
            <a:srgbClr val="131313">
              <a:alpha val="50000"/>
            </a:srgbClr>
          </a:solidFill>
        </p:grpSpPr>
        <p:sp>
          <p:nvSpPr>
            <p:cNvPr id="14" name="Freeform: Shape 13"/>
            <p:cNvSpPr/>
            <p:nvPr/>
          </p:nvSpPr>
          <p:spPr>
            <a:xfrm>
              <a:off x="2681224" y="196106"/>
              <a:ext cx="365075" cy="320803"/>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6" name="Freeform: Shape 15"/>
            <p:cNvSpPr/>
            <p:nvPr/>
          </p:nvSpPr>
          <p:spPr>
            <a:xfrm>
              <a:off x="2607097" y="624479"/>
              <a:ext cx="393760" cy="342902"/>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7" name="Freeform: Shape 16"/>
            <p:cNvSpPr/>
            <p:nvPr/>
          </p:nvSpPr>
          <p:spPr>
            <a:xfrm>
              <a:off x="2458257" y="1037850"/>
              <a:ext cx="408761" cy="354171"/>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9" name="Freeform: Shape 18"/>
            <p:cNvSpPr/>
            <p:nvPr/>
          </p:nvSpPr>
          <p:spPr>
            <a:xfrm>
              <a:off x="2238947" y="1424001"/>
              <a:ext cx="411615" cy="369393"/>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20" name="Freeform: Shape 19"/>
            <p:cNvSpPr/>
            <p:nvPr/>
          </p:nvSpPr>
          <p:spPr>
            <a:xfrm>
              <a:off x="1957220" y="1770490"/>
              <a:ext cx="400712" cy="3963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24" name="Freeform: Shape 23"/>
            <p:cNvSpPr/>
            <p:nvPr/>
          </p:nvSpPr>
          <p:spPr>
            <a:xfrm>
              <a:off x="1622073" y="2066414"/>
              <a:ext cx="377441" cy="410737"/>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25" name="Freeform: Shape 24"/>
            <p:cNvSpPr/>
            <p:nvPr/>
          </p:nvSpPr>
          <p:spPr>
            <a:xfrm>
              <a:off x="1210750" y="2301529"/>
              <a:ext cx="375246" cy="410591"/>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26" name="Freeform: Shape 25"/>
            <p:cNvSpPr/>
            <p:nvPr/>
          </p:nvSpPr>
          <p:spPr>
            <a:xfrm>
              <a:off x="765913" y="2468224"/>
              <a:ext cx="364563" cy="398516"/>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27" name="Freeform: Shape 26"/>
            <p:cNvSpPr/>
            <p:nvPr/>
          </p:nvSpPr>
          <p:spPr>
            <a:xfrm>
              <a:off x="305708" y="2561085"/>
              <a:ext cx="342098" cy="372832"/>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28" name="Freeform: Shape 27"/>
            <p:cNvSpPr/>
            <p:nvPr/>
          </p:nvSpPr>
          <p:spPr>
            <a:xfrm>
              <a:off x="3066715" y="440661"/>
              <a:ext cx="899261" cy="1760030"/>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9" name="Freeform: Shape 28"/>
            <p:cNvSpPr/>
            <p:nvPr/>
          </p:nvSpPr>
          <p:spPr>
            <a:xfrm>
              <a:off x="1818258" y="2806224"/>
              <a:ext cx="729273" cy="647975"/>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30" name="Freeform: Shape 29"/>
            <p:cNvSpPr/>
            <p:nvPr/>
          </p:nvSpPr>
          <p:spPr>
            <a:xfrm>
              <a:off x="1141892" y="3225158"/>
              <a:ext cx="616361" cy="519550"/>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31" name="Freeform: Shape 30"/>
            <p:cNvSpPr/>
            <p:nvPr/>
          </p:nvSpPr>
          <p:spPr>
            <a:xfrm>
              <a:off x="4114303" y="110927"/>
              <a:ext cx="44818" cy="187625"/>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32" name="Freeform: Shape 31"/>
            <p:cNvSpPr/>
            <p:nvPr/>
          </p:nvSpPr>
          <p:spPr>
            <a:xfrm>
              <a:off x="2894569" y="2816813"/>
              <a:ext cx="202337" cy="200890"/>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33" name="Freeform: Shape 32"/>
            <p:cNvSpPr/>
            <p:nvPr/>
          </p:nvSpPr>
          <p:spPr>
            <a:xfrm>
              <a:off x="3877984" y="1283312"/>
              <a:ext cx="115296" cy="256381"/>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34" name="Freeform: Shape 33"/>
            <p:cNvSpPr/>
            <p:nvPr/>
          </p:nvSpPr>
          <p:spPr>
            <a:xfrm>
              <a:off x="3472740" y="2102269"/>
              <a:ext cx="162611" cy="233720"/>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35" name="Freeform: Shape 34"/>
            <p:cNvSpPr/>
            <p:nvPr/>
          </p:nvSpPr>
          <p:spPr>
            <a:xfrm>
              <a:off x="3203468" y="2474636"/>
              <a:ext cx="183830" cy="218678"/>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36" name="Freeform: Shape 35"/>
            <p:cNvSpPr/>
            <p:nvPr/>
          </p:nvSpPr>
          <p:spPr>
            <a:xfrm>
              <a:off x="3698247" y="1703378"/>
              <a:ext cx="139985" cy="247280"/>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37" name="Freeform: Shape 36"/>
            <p:cNvSpPr/>
            <p:nvPr/>
          </p:nvSpPr>
          <p:spPr>
            <a:xfrm>
              <a:off x="2175037" y="3387766"/>
              <a:ext cx="233337" cy="159073"/>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38" name="Freeform: Shape 37"/>
            <p:cNvSpPr/>
            <p:nvPr/>
          </p:nvSpPr>
          <p:spPr>
            <a:xfrm>
              <a:off x="1774243" y="3608444"/>
              <a:ext cx="247308" cy="13736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41" name="Freeform: Shape 40"/>
            <p:cNvSpPr/>
            <p:nvPr/>
          </p:nvSpPr>
          <p:spPr>
            <a:xfrm>
              <a:off x="4087579" y="404141"/>
              <a:ext cx="64233" cy="266879"/>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42" name="Freeform: Shape 41"/>
            <p:cNvSpPr/>
            <p:nvPr/>
          </p:nvSpPr>
          <p:spPr>
            <a:xfrm>
              <a:off x="914568" y="3909381"/>
              <a:ext cx="265237" cy="87353"/>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43" name="Freeform: Shape 42"/>
            <p:cNvSpPr/>
            <p:nvPr/>
          </p:nvSpPr>
          <p:spPr>
            <a:xfrm>
              <a:off x="1352633" y="3783037"/>
              <a:ext cx="256871" cy="112999"/>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44" name="Freeform: Shape 43"/>
            <p:cNvSpPr/>
            <p:nvPr/>
          </p:nvSpPr>
          <p:spPr>
            <a:xfrm>
              <a:off x="471043" y="3982766"/>
              <a:ext cx="267742" cy="6204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45" name="Freeform: Shape 44"/>
            <p:cNvSpPr/>
            <p:nvPr/>
          </p:nvSpPr>
          <p:spPr>
            <a:xfrm>
              <a:off x="2549820" y="3121220"/>
              <a:ext cx="220266" cy="18223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46" name="Freeform: Shape 45"/>
            <p:cNvSpPr/>
            <p:nvPr/>
          </p:nvSpPr>
          <p:spPr>
            <a:xfrm>
              <a:off x="4008239" y="847685"/>
              <a:ext cx="90284" cy="263855"/>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47" name="Freeform: Shape 46"/>
            <p:cNvSpPr/>
            <p:nvPr/>
          </p:nvSpPr>
          <p:spPr>
            <a:xfrm>
              <a:off x="220531" y="4004703"/>
              <a:ext cx="188428" cy="44783"/>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48" name="Freeform: Shape 47"/>
            <p:cNvSpPr/>
            <p:nvPr/>
          </p:nvSpPr>
          <p:spPr>
            <a:xfrm>
              <a:off x="-9422" y="3445792"/>
              <a:ext cx="2947780" cy="1007488"/>
            </a:xfrm>
            <a:custGeom>
              <a:avLst/>
              <a:gdLst>
                <a:gd name="connsiteX0" fmla="*/ 2876580 w 2947780"/>
                <a:gd name="connsiteY0" fmla="*/ 0 h 1007488"/>
                <a:gd name="connsiteX1" fmla="*/ 2947780 w 2947780"/>
                <a:gd name="connsiteY1" fmla="*/ 90226 h 1007488"/>
                <a:gd name="connsiteX2" fmla="*/ 2661369 w 2947780"/>
                <a:gd name="connsiteY2" fmla="*/ 297973 h 1007488"/>
                <a:gd name="connsiteX3" fmla="*/ 2358420 w 2947780"/>
                <a:gd name="connsiteY3" fmla="*/ 481351 h 1007488"/>
                <a:gd name="connsiteX4" fmla="*/ 324929 w 2947780"/>
                <a:gd name="connsiteY4" fmla="*/ 1007488 h 1007488"/>
                <a:gd name="connsiteX5" fmla="*/ 320831 w 2947780"/>
                <a:gd name="connsiteY5" fmla="*/ 1007488 h 1007488"/>
                <a:gd name="connsiteX6" fmla="*/ 243702 w 2947780"/>
                <a:gd name="connsiteY6" fmla="*/ 1006464 h 1007488"/>
                <a:gd name="connsiteX7" fmla="*/ 203017 w 2947780"/>
                <a:gd name="connsiteY7" fmla="*/ 1005293 h 1007488"/>
                <a:gd name="connsiteX8" fmla="*/ 162331 w 2947780"/>
                <a:gd name="connsiteY8" fmla="*/ 1003756 h 1007488"/>
                <a:gd name="connsiteX9" fmla="*/ 121645 w 2947780"/>
                <a:gd name="connsiteY9" fmla="*/ 1002073 h 1007488"/>
                <a:gd name="connsiteX10" fmla="*/ 80886 w 2947780"/>
                <a:gd name="connsiteY10" fmla="*/ 999586 h 1007488"/>
                <a:gd name="connsiteX11" fmla="*/ 40201 w 2947780"/>
                <a:gd name="connsiteY11" fmla="*/ 997025 h 1007488"/>
                <a:gd name="connsiteX12" fmla="*/ 0 w 2947780"/>
                <a:gd name="connsiteY12" fmla="*/ 994060 h 1007488"/>
                <a:gd name="connsiteX13" fmla="*/ 0 w 2947780"/>
                <a:gd name="connsiteY13" fmla="*/ 878849 h 1007488"/>
                <a:gd name="connsiteX14" fmla="*/ 8661 w 2947780"/>
                <a:gd name="connsiteY14" fmla="*/ 879649 h 1007488"/>
                <a:gd name="connsiteX15" fmla="*/ 48250 w 2947780"/>
                <a:gd name="connsiteY15" fmla="*/ 882577 h 1007488"/>
                <a:gd name="connsiteX16" fmla="*/ 87838 w 2947780"/>
                <a:gd name="connsiteY16" fmla="*/ 885064 h 1007488"/>
                <a:gd name="connsiteX17" fmla="*/ 127499 w 2947780"/>
                <a:gd name="connsiteY17" fmla="*/ 887480 h 1007488"/>
                <a:gd name="connsiteX18" fmla="*/ 167087 w 2947780"/>
                <a:gd name="connsiteY18" fmla="*/ 889090 h 1007488"/>
                <a:gd name="connsiteX19" fmla="*/ 206676 w 2947780"/>
                <a:gd name="connsiteY19" fmla="*/ 890626 h 1007488"/>
                <a:gd name="connsiteX20" fmla="*/ 246264 w 2947780"/>
                <a:gd name="connsiteY20" fmla="*/ 891797 h 1007488"/>
                <a:gd name="connsiteX21" fmla="*/ 323318 w 2947780"/>
                <a:gd name="connsiteY21" fmla="*/ 892749 h 1007488"/>
                <a:gd name="connsiteX22" fmla="*/ 2303025 w 2947780"/>
                <a:gd name="connsiteY22" fmla="*/ 380516 h 1007488"/>
                <a:gd name="connsiteX23" fmla="*/ 2597778 w 2947780"/>
                <a:gd name="connsiteY23" fmla="*/ 202113 h 1007488"/>
                <a:gd name="connsiteX24" fmla="*/ 2876580 w 2947780"/>
                <a:gd name="connsiteY24" fmla="*/ 0 h 10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7780" h="1007488">
                  <a:moveTo>
                    <a:pt x="2876580" y="0"/>
                  </a:moveTo>
                  <a:lnTo>
                    <a:pt x="2947780" y="90226"/>
                  </a:lnTo>
                  <a:cubicBezTo>
                    <a:pt x="2855188" y="163159"/>
                    <a:pt x="2759718" y="232408"/>
                    <a:pt x="2661369" y="297973"/>
                  </a:cubicBezTo>
                  <a:cubicBezTo>
                    <a:pt x="2563020" y="363538"/>
                    <a:pt x="2462037" y="424665"/>
                    <a:pt x="2358420" y="481351"/>
                  </a:cubicBezTo>
                  <a:cubicBezTo>
                    <a:pt x="1735205" y="823902"/>
                    <a:pt x="1036075" y="1004793"/>
                    <a:pt x="324929" y="1007488"/>
                  </a:cubicBezTo>
                  <a:lnTo>
                    <a:pt x="320831" y="1007488"/>
                  </a:lnTo>
                  <a:lnTo>
                    <a:pt x="243702" y="1006464"/>
                  </a:lnTo>
                  <a:cubicBezTo>
                    <a:pt x="230166" y="1006391"/>
                    <a:pt x="216555" y="1005732"/>
                    <a:pt x="203017" y="1005293"/>
                  </a:cubicBezTo>
                  <a:lnTo>
                    <a:pt x="162331" y="1003756"/>
                  </a:lnTo>
                  <a:lnTo>
                    <a:pt x="121645" y="1002073"/>
                  </a:lnTo>
                  <a:lnTo>
                    <a:pt x="80886" y="999586"/>
                  </a:lnTo>
                  <a:lnTo>
                    <a:pt x="40201" y="997025"/>
                  </a:lnTo>
                  <a:lnTo>
                    <a:pt x="0" y="994060"/>
                  </a:lnTo>
                  <a:lnTo>
                    <a:pt x="0" y="878849"/>
                  </a:lnTo>
                  <a:lnTo>
                    <a:pt x="8661" y="879649"/>
                  </a:lnTo>
                  <a:cubicBezTo>
                    <a:pt x="21833" y="880894"/>
                    <a:pt x="35077" y="881698"/>
                    <a:pt x="48250" y="882577"/>
                  </a:cubicBezTo>
                  <a:lnTo>
                    <a:pt x="87838" y="885064"/>
                  </a:lnTo>
                  <a:lnTo>
                    <a:pt x="127499" y="887480"/>
                  </a:lnTo>
                  <a:lnTo>
                    <a:pt x="167087" y="889090"/>
                  </a:lnTo>
                  <a:lnTo>
                    <a:pt x="206676" y="890626"/>
                  </a:lnTo>
                  <a:cubicBezTo>
                    <a:pt x="219847" y="891065"/>
                    <a:pt x="233092" y="891797"/>
                    <a:pt x="246264" y="891797"/>
                  </a:cubicBezTo>
                  <a:lnTo>
                    <a:pt x="323318" y="892749"/>
                  </a:lnTo>
                  <a:cubicBezTo>
                    <a:pt x="1015681" y="890304"/>
                    <a:pt x="1696363" y="714183"/>
                    <a:pt x="2303025" y="380516"/>
                  </a:cubicBezTo>
                  <a:cubicBezTo>
                    <a:pt x="2403862" y="324999"/>
                    <a:pt x="2502113" y="265531"/>
                    <a:pt x="2597778" y="202113"/>
                  </a:cubicBezTo>
                  <a:cubicBezTo>
                    <a:pt x="2693492" y="138595"/>
                    <a:pt x="2786427" y="71224"/>
                    <a:pt x="2876580" y="0"/>
                  </a:cubicBezTo>
                  <a:close/>
                </a:path>
              </a:pathLst>
            </a:custGeom>
            <a:grpFill/>
            <a:ln w="5907" cap="flat">
              <a:noFill/>
              <a:prstDash val="solid"/>
              <a:miter/>
            </a:ln>
          </p:spPr>
          <p:txBody>
            <a:bodyPr rtlCol="0" anchor="ctr"/>
            <a:lstStyle/>
            <a:p>
              <a:endParaRPr lang="en-ID"/>
            </a:p>
          </p:txBody>
        </p:sp>
        <p:sp>
          <p:nvSpPr>
            <p:cNvPr id="49" name="Freeform: Shape 48"/>
            <p:cNvSpPr/>
            <p:nvPr/>
          </p:nvSpPr>
          <p:spPr>
            <a:xfrm>
              <a:off x="3890386" y="1379218"/>
              <a:ext cx="493718" cy="944337"/>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50" name="Freeform: Shape 49"/>
            <p:cNvSpPr/>
            <p:nvPr/>
          </p:nvSpPr>
          <p:spPr>
            <a:xfrm>
              <a:off x="2101" y="2571988"/>
              <a:ext cx="320876" cy="36500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54" name="Freeform: Shape 53"/>
            <p:cNvSpPr/>
            <p:nvPr/>
          </p:nvSpPr>
          <p:spPr>
            <a:xfrm>
              <a:off x="-9421" y="1"/>
              <a:ext cx="3541091" cy="3422961"/>
            </a:xfrm>
            <a:custGeom>
              <a:avLst/>
              <a:gdLst>
                <a:gd name="connsiteX0" fmla="*/ 3262947 w 3541091"/>
                <a:gd name="connsiteY0" fmla="*/ 0 h 3422961"/>
                <a:gd name="connsiteX1" fmla="*/ 3291543 w 3541091"/>
                <a:gd name="connsiteY1" fmla="*/ 0 h 3422961"/>
                <a:gd name="connsiteX2" fmla="*/ 3294489 w 3541091"/>
                <a:gd name="connsiteY2" fmla="*/ 43469 h 3422961"/>
                <a:gd name="connsiteX3" fmla="*/ 3535238 w 3541091"/>
                <a:gd name="connsiteY3" fmla="*/ 28834 h 3422961"/>
                <a:gd name="connsiteX4" fmla="*/ 3537067 w 3541091"/>
                <a:gd name="connsiteY4" fmla="*/ 59495 h 3422961"/>
                <a:gd name="connsiteX5" fmla="*/ 3538311 w 3541091"/>
                <a:gd name="connsiteY5" fmla="*/ 90082 h 3422961"/>
                <a:gd name="connsiteX6" fmla="*/ 3297342 w 3541091"/>
                <a:gd name="connsiteY6" fmla="*/ 99889 h 3422961"/>
                <a:gd name="connsiteX7" fmla="*/ 3298806 w 3541091"/>
                <a:gd name="connsiteY7" fmla="*/ 145257 h 3422961"/>
                <a:gd name="connsiteX8" fmla="*/ 3540287 w 3541091"/>
                <a:gd name="connsiteY8" fmla="*/ 139110 h 3422961"/>
                <a:gd name="connsiteX9" fmla="*/ 3541091 w 3541091"/>
                <a:gd name="connsiteY9" fmla="*/ 200286 h 3422961"/>
                <a:gd name="connsiteX10" fmla="*/ 3299610 w 3541091"/>
                <a:gd name="connsiteY10" fmla="*/ 201969 h 3422961"/>
                <a:gd name="connsiteX11" fmla="*/ 3299610 w 3541091"/>
                <a:gd name="connsiteY11" fmla="*/ 204896 h 3422961"/>
                <a:gd name="connsiteX12" fmla="*/ 3299610 w 3541091"/>
                <a:gd name="connsiteY12" fmla="*/ 211701 h 3422961"/>
                <a:gd name="connsiteX13" fmla="*/ 3263022 w 3541091"/>
                <a:gd name="connsiteY13" fmla="*/ 655367 h 3422961"/>
                <a:gd name="connsiteX14" fmla="*/ 3380689 w 3541091"/>
                <a:gd name="connsiteY14" fmla="*/ 673881 h 3422961"/>
                <a:gd name="connsiteX15" fmla="*/ 3104815 w 3541091"/>
                <a:gd name="connsiteY15" fmla="*/ 1550458 h 3422961"/>
                <a:gd name="connsiteX16" fmla="*/ 2997685 w 3541091"/>
                <a:gd name="connsiteY16" fmla="*/ 1498284 h 3422961"/>
                <a:gd name="connsiteX17" fmla="*/ 2422303 w 3541091"/>
                <a:gd name="connsiteY17" fmla="*/ 2304611 h 3422961"/>
                <a:gd name="connsiteX18" fmla="*/ 2321320 w 3541091"/>
                <a:gd name="connsiteY18" fmla="*/ 2400911 h 3422961"/>
                <a:gd name="connsiteX19" fmla="*/ 2446964 w 3541091"/>
                <a:gd name="connsiteY19" fmla="*/ 2538701 h 3422961"/>
                <a:gd name="connsiteX20" fmla="*/ 2236655 w 3541091"/>
                <a:gd name="connsiteY20" fmla="*/ 2714323 h 3422961"/>
                <a:gd name="connsiteX21" fmla="*/ 2123231 w 3541091"/>
                <a:gd name="connsiteY21" fmla="*/ 2566215 h 3422961"/>
                <a:gd name="connsiteX22" fmla="*/ 2009150 w 3541091"/>
                <a:gd name="connsiteY22" fmla="*/ 2649343 h 3422961"/>
                <a:gd name="connsiteX23" fmla="*/ 2146721 w 3541091"/>
                <a:gd name="connsiteY23" fmla="*/ 2847723 h 3422961"/>
                <a:gd name="connsiteX24" fmla="*/ 1874287 w 3541091"/>
                <a:gd name="connsiteY24" fmla="*/ 3017346 h 3422961"/>
                <a:gd name="connsiteX25" fmla="*/ 1757205 w 3541091"/>
                <a:gd name="connsiteY25" fmla="*/ 2806454 h 3422961"/>
                <a:gd name="connsiteX26" fmla="*/ 1089107 w 3541091"/>
                <a:gd name="connsiteY26" fmla="*/ 3077790 h 3422961"/>
                <a:gd name="connsiteX27" fmla="*/ 1152185 w 3541091"/>
                <a:gd name="connsiteY27" fmla="*/ 3310709 h 3422961"/>
                <a:gd name="connsiteX28" fmla="*/ 1092766 w 3541091"/>
                <a:gd name="connsiteY28" fmla="*/ 3326296 h 3422961"/>
                <a:gd name="connsiteX29" fmla="*/ 1034224 w 3541091"/>
                <a:gd name="connsiteY29" fmla="*/ 3092131 h 3422961"/>
                <a:gd name="connsiteX30" fmla="*/ 990320 w 3541091"/>
                <a:gd name="connsiteY30" fmla="*/ 3102816 h 3422961"/>
                <a:gd name="connsiteX31" fmla="*/ 1045348 w 3541091"/>
                <a:gd name="connsiteY31" fmla="*/ 3337858 h 3422961"/>
                <a:gd name="connsiteX32" fmla="*/ 1015346 w 3541091"/>
                <a:gd name="connsiteY32" fmla="*/ 3344662 h 3422961"/>
                <a:gd name="connsiteX33" fmla="*/ 985344 w 3541091"/>
                <a:gd name="connsiteY33" fmla="*/ 3351176 h 3422961"/>
                <a:gd name="connsiteX34" fmla="*/ 934852 w 3541091"/>
                <a:gd name="connsiteY34" fmla="*/ 3115329 h 3422961"/>
                <a:gd name="connsiteX35" fmla="*/ 897459 w 3541091"/>
                <a:gd name="connsiteY35" fmla="*/ 3123085 h 3422961"/>
                <a:gd name="connsiteX36" fmla="*/ 890141 w 3541091"/>
                <a:gd name="connsiteY36" fmla="*/ 3124477 h 3422961"/>
                <a:gd name="connsiteX37" fmla="*/ 937047 w 3541091"/>
                <a:gd name="connsiteY37" fmla="*/ 3361127 h 3422961"/>
                <a:gd name="connsiteX38" fmla="*/ 876676 w 3541091"/>
                <a:gd name="connsiteY38" fmla="*/ 3372689 h 3422961"/>
                <a:gd name="connsiteX39" fmla="*/ 834235 w 3541091"/>
                <a:gd name="connsiteY39" fmla="*/ 3135013 h 3422961"/>
                <a:gd name="connsiteX40" fmla="*/ 789451 w 3541091"/>
                <a:gd name="connsiteY40" fmla="*/ 3142330 h 3422961"/>
                <a:gd name="connsiteX41" fmla="*/ 828234 w 3541091"/>
                <a:gd name="connsiteY41" fmla="*/ 3380372 h 3422961"/>
                <a:gd name="connsiteX42" fmla="*/ 797939 w 3541091"/>
                <a:gd name="connsiteY42" fmla="*/ 3385349 h 3422961"/>
                <a:gd name="connsiteX43" fmla="*/ 767498 w 3541091"/>
                <a:gd name="connsiteY43" fmla="*/ 3389666 h 3422961"/>
                <a:gd name="connsiteX44" fmla="*/ 733251 w 3541091"/>
                <a:gd name="connsiteY44" fmla="*/ 3150893 h 3422961"/>
                <a:gd name="connsiteX45" fmla="*/ 688248 w 3541091"/>
                <a:gd name="connsiteY45" fmla="*/ 3157039 h 3422961"/>
                <a:gd name="connsiteX46" fmla="*/ 718836 w 3541091"/>
                <a:gd name="connsiteY46" fmla="*/ 3396472 h 3422961"/>
                <a:gd name="connsiteX47" fmla="*/ 657880 w 3541091"/>
                <a:gd name="connsiteY47" fmla="*/ 3403789 h 3422961"/>
                <a:gd name="connsiteX48" fmla="*/ 631830 w 3541091"/>
                <a:gd name="connsiteY48" fmla="*/ 3163991 h 3422961"/>
                <a:gd name="connsiteX49" fmla="*/ 586606 w 3541091"/>
                <a:gd name="connsiteY49" fmla="*/ 3168602 h 3422961"/>
                <a:gd name="connsiteX50" fmla="*/ 608999 w 3541091"/>
                <a:gd name="connsiteY50" fmla="*/ 3408764 h 3422961"/>
                <a:gd name="connsiteX51" fmla="*/ 547897 w 3541091"/>
                <a:gd name="connsiteY51" fmla="*/ 3414033 h 3422961"/>
                <a:gd name="connsiteX52" fmla="*/ 529968 w 3541091"/>
                <a:gd name="connsiteY52" fmla="*/ 3173358 h 3422961"/>
                <a:gd name="connsiteX53" fmla="*/ 484673 w 3541091"/>
                <a:gd name="connsiteY53" fmla="*/ 3176358 h 3422961"/>
                <a:gd name="connsiteX54" fmla="*/ 498942 w 3541091"/>
                <a:gd name="connsiteY54" fmla="*/ 3417107 h 3422961"/>
                <a:gd name="connsiteX55" fmla="*/ 468354 w 3541091"/>
                <a:gd name="connsiteY55" fmla="*/ 3419009 h 3422961"/>
                <a:gd name="connsiteX56" fmla="*/ 437694 w 3541091"/>
                <a:gd name="connsiteY56" fmla="*/ 3420181 h 3422961"/>
                <a:gd name="connsiteX57" fmla="*/ 427962 w 3541091"/>
                <a:gd name="connsiteY57" fmla="*/ 3179212 h 3422961"/>
                <a:gd name="connsiteX58" fmla="*/ 382519 w 3541091"/>
                <a:gd name="connsiteY58" fmla="*/ 3180675 h 3422961"/>
                <a:gd name="connsiteX59" fmla="*/ 388739 w 3541091"/>
                <a:gd name="connsiteY59" fmla="*/ 3422156 h 3422961"/>
                <a:gd name="connsiteX60" fmla="*/ 327491 w 3541091"/>
                <a:gd name="connsiteY60" fmla="*/ 3422961 h 3422961"/>
                <a:gd name="connsiteX61" fmla="*/ 325807 w 3541091"/>
                <a:gd name="connsiteY61" fmla="*/ 3181480 h 3422961"/>
                <a:gd name="connsiteX62" fmla="*/ 316075 w 3541091"/>
                <a:gd name="connsiteY62" fmla="*/ 3181480 h 3422961"/>
                <a:gd name="connsiteX63" fmla="*/ 93558 w 3541091"/>
                <a:gd name="connsiteY63" fmla="*/ 3171467 h 3422961"/>
                <a:gd name="connsiteX64" fmla="*/ 0 w 3541091"/>
                <a:gd name="connsiteY64" fmla="*/ 3160224 h 3422961"/>
                <a:gd name="connsiteX65" fmla="*/ 0 w 3541091"/>
                <a:gd name="connsiteY65" fmla="*/ 3111887 h 3422961"/>
                <a:gd name="connsiteX66" fmla="*/ 140867 w 3541091"/>
                <a:gd name="connsiteY66" fmla="*/ 3127066 h 3422961"/>
                <a:gd name="connsiteX67" fmla="*/ 909715 w 3541091"/>
                <a:gd name="connsiteY67" fmla="*/ 3075194 h 3422961"/>
                <a:gd name="connsiteX68" fmla="*/ 3272539 w 3541091"/>
                <a:gd name="connsiteY68" fmla="*/ 204741 h 34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41091" h="3422961">
                  <a:moveTo>
                    <a:pt x="3262947" y="0"/>
                  </a:moveTo>
                  <a:lnTo>
                    <a:pt x="3291543" y="0"/>
                  </a:lnTo>
                  <a:lnTo>
                    <a:pt x="3294489" y="43469"/>
                  </a:lnTo>
                  <a:lnTo>
                    <a:pt x="3535238" y="28834"/>
                  </a:lnTo>
                  <a:cubicBezTo>
                    <a:pt x="3535824" y="39079"/>
                    <a:pt x="3536554" y="49250"/>
                    <a:pt x="3537067" y="59495"/>
                  </a:cubicBezTo>
                  <a:lnTo>
                    <a:pt x="3538311" y="90082"/>
                  </a:lnTo>
                  <a:lnTo>
                    <a:pt x="3297342" y="99889"/>
                  </a:lnTo>
                  <a:cubicBezTo>
                    <a:pt x="3297928" y="114962"/>
                    <a:pt x="3298366" y="130109"/>
                    <a:pt x="3298806" y="145257"/>
                  </a:cubicBezTo>
                  <a:lnTo>
                    <a:pt x="3540287" y="139110"/>
                  </a:lnTo>
                  <a:lnTo>
                    <a:pt x="3541091" y="200286"/>
                  </a:lnTo>
                  <a:lnTo>
                    <a:pt x="3299610" y="201969"/>
                  </a:lnTo>
                  <a:lnTo>
                    <a:pt x="3299610" y="204896"/>
                  </a:lnTo>
                  <a:cubicBezTo>
                    <a:pt x="3299610" y="207164"/>
                    <a:pt x="3299610" y="209432"/>
                    <a:pt x="3299610" y="211701"/>
                  </a:cubicBezTo>
                  <a:cubicBezTo>
                    <a:pt x="3298437" y="360293"/>
                    <a:pt x="3286208" y="508591"/>
                    <a:pt x="3263022" y="655367"/>
                  </a:cubicBezTo>
                  <a:lnTo>
                    <a:pt x="3380689" y="673881"/>
                  </a:lnTo>
                  <a:cubicBezTo>
                    <a:pt x="3332866" y="978174"/>
                    <a:pt x="3239884" y="1273623"/>
                    <a:pt x="3104815" y="1550458"/>
                  </a:cubicBezTo>
                  <a:lnTo>
                    <a:pt x="2997685" y="1498284"/>
                  </a:lnTo>
                  <a:cubicBezTo>
                    <a:pt x="2851872" y="1797070"/>
                    <a:pt x="2657431" y="2069556"/>
                    <a:pt x="2422303" y="2304611"/>
                  </a:cubicBezTo>
                  <a:cubicBezTo>
                    <a:pt x="2389129" y="2337492"/>
                    <a:pt x="2355468" y="2369592"/>
                    <a:pt x="2321320" y="2400911"/>
                  </a:cubicBezTo>
                  <a:lnTo>
                    <a:pt x="2446964" y="2538701"/>
                  </a:lnTo>
                  <a:cubicBezTo>
                    <a:pt x="2379300" y="2600218"/>
                    <a:pt x="2309196" y="2658759"/>
                    <a:pt x="2236655" y="2714323"/>
                  </a:cubicBezTo>
                  <a:lnTo>
                    <a:pt x="2123231" y="2566215"/>
                  </a:lnTo>
                  <a:cubicBezTo>
                    <a:pt x="2085863" y="2594852"/>
                    <a:pt x="2047836" y="2622561"/>
                    <a:pt x="2009150" y="2649343"/>
                  </a:cubicBezTo>
                  <a:lnTo>
                    <a:pt x="2146721" y="2847723"/>
                  </a:lnTo>
                  <a:cubicBezTo>
                    <a:pt x="2058715" y="2908801"/>
                    <a:pt x="1967904" y="2965342"/>
                    <a:pt x="1874287" y="3017346"/>
                  </a:cubicBezTo>
                  <a:lnTo>
                    <a:pt x="1757205" y="2806454"/>
                  </a:lnTo>
                  <a:cubicBezTo>
                    <a:pt x="1546328" y="2923646"/>
                    <a:pt x="1321982" y="3014760"/>
                    <a:pt x="1089107" y="3077790"/>
                  </a:cubicBezTo>
                  <a:lnTo>
                    <a:pt x="1152185" y="3310709"/>
                  </a:lnTo>
                  <a:cubicBezTo>
                    <a:pt x="1132427" y="3316051"/>
                    <a:pt x="1112669" y="3321612"/>
                    <a:pt x="1092766" y="3326296"/>
                  </a:cubicBezTo>
                  <a:lnTo>
                    <a:pt x="1034224" y="3092131"/>
                  </a:lnTo>
                  <a:cubicBezTo>
                    <a:pt x="1019590" y="3095498"/>
                    <a:pt x="1004955" y="3099376"/>
                    <a:pt x="990320" y="3102816"/>
                  </a:cubicBezTo>
                  <a:lnTo>
                    <a:pt x="1045348" y="3337858"/>
                  </a:lnTo>
                  <a:cubicBezTo>
                    <a:pt x="1035396" y="3340345"/>
                    <a:pt x="1025371" y="3342468"/>
                    <a:pt x="1015346" y="3344662"/>
                  </a:cubicBezTo>
                  <a:lnTo>
                    <a:pt x="985344" y="3351176"/>
                  </a:lnTo>
                  <a:lnTo>
                    <a:pt x="934852" y="3115329"/>
                  </a:lnTo>
                  <a:lnTo>
                    <a:pt x="897459" y="3123085"/>
                  </a:lnTo>
                  <a:lnTo>
                    <a:pt x="890141" y="3124477"/>
                  </a:lnTo>
                  <a:lnTo>
                    <a:pt x="937047" y="3361127"/>
                  </a:lnTo>
                  <a:lnTo>
                    <a:pt x="876676" y="3372689"/>
                  </a:lnTo>
                  <a:lnTo>
                    <a:pt x="834235" y="3135013"/>
                  </a:lnTo>
                  <a:cubicBezTo>
                    <a:pt x="819380" y="3137282"/>
                    <a:pt x="804086" y="3139916"/>
                    <a:pt x="789451" y="3142330"/>
                  </a:cubicBezTo>
                  <a:lnTo>
                    <a:pt x="828234" y="3380372"/>
                  </a:lnTo>
                  <a:lnTo>
                    <a:pt x="797939" y="3385349"/>
                  </a:lnTo>
                  <a:lnTo>
                    <a:pt x="767498" y="3389666"/>
                  </a:lnTo>
                  <a:lnTo>
                    <a:pt x="733251" y="3150893"/>
                  </a:lnTo>
                  <a:lnTo>
                    <a:pt x="688248" y="3157039"/>
                  </a:lnTo>
                  <a:lnTo>
                    <a:pt x="718836" y="3396472"/>
                  </a:lnTo>
                  <a:lnTo>
                    <a:pt x="657880" y="3403789"/>
                  </a:lnTo>
                  <a:lnTo>
                    <a:pt x="631830" y="3163991"/>
                  </a:lnTo>
                  <a:lnTo>
                    <a:pt x="586606" y="3168602"/>
                  </a:lnTo>
                  <a:lnTo>
                    <a:pt x="608999" y="3408764"/>
                  </a:lnTo>
                  <a:cubicBezTo>
                    <a:pt x="588656" y="3410521"/>
                    <a:pt x="568312" y="3412497"/>
                    <a:pt x="547897" y="3414033"/>
                  </a:cubicBezTo>
                  <a:lnTo>
                    <a:pt x="529968" y="3173358"/>
                  </a:lnTo>
                  <a:cubicBezTo>
                    <a:pt x="514894" y="3174455"/>
                    <a:pt x="499747" y="3175480"/>
                    <a:pt x="484673" y="3176358"/>
                  </a:cubicBezTo>
                  <a:lnTo>
                    <a:pt x="498942" y="3417107"/>
                  </a:lnTo>
                  <a:cubicBezTo>
                    <a:pt x="488770" y="3417766"/>
                    <a:pt x="478526" y="3418497"/>
                    <a:pt x="468354" y="3419009"/>
                  </a:cubicBezTo>
                  <a:lnTo>
                    <a:pt x="437694" y="3420181"/>
                  </a:lnTo>
                  <a:lnTo>
                    <a:pt x="427962" y="3179212"/>
                  </a:lnTo>
                  <a:cubicBezTo>
                    <a:pt x="412838" y="3179797"/>
                    <a:pt x="397690" y="3180285"/>
                    <a:pt x="382519" y="3180675"/>
                  </a:cubicBezTo>
                  <a:lnTo>
                    <a:pt x="388739" y="3422156"/>
                  </a:lnTo>
                  <a:lnTo>
                    <a:pt x="327491" y="3422961"/>
                  </a:lnTo>
                  <a:lnTo>
                    <a:pt x="325807" y="3181480"/>
                  </a:lnTo>
                  <a:lnTo>
                    <a:pt x="316075" y="3181480"/>
                  </a:lnTo>
                  <a:cubicBezTo>
                    <a:pt x="241778" y="3180911"/>
                    <a:pt x="167554" y="3177569"/>
                    <a:pt x="93558" y="3171467"/>
                  </a:cubicBezTo>
                  <a:lnTo>
                    <a:pt x="0" y="3160224"/>
                  </a:lnTo>
                  <a:lnTo>
                    <a:pt x="0" y="3111887"/>
                  </a:lnTo>
                  <a:lnTo>
                    <a:pt x="140867" y="3127066"/>
                  </a:lnTo>
                  <a:cubicBezTo>
                    <a:pt x="393569" y="3143332"/>
                    <a:pt x="651706" y="3127028"/>
                    <a:pt x="909715" y="3075194"/>
                  </a:cubicBezTo>
                  <a:cubicBezTo>
                    <a:pt x="2303431" y="2795195"/>
                    <a:pt x="3267637" y="1572983"/>
                    <a:pt x="3272539" y="204741"/>
                  </a:cubicBezTo>
                  <a:close/>
                </a:path>
              </a:pathLst>
            </a:custGeom>
            <a:grpFill/>
            <a:ln w="5907" cap="flat">
              <a:noFill/>
              <a:prstDash val="solid"/>
              <a:miter/>
            </a:ln>
          </p:spPr>
          <p:txBody>
            <a:bodyPr rtlCol="0" anchor="ctr"/>
            <a:lstStyle/>
            <a:p>
              <a:endParaRPr lang="en-ID"/>
            </a:p>
          </p:txBody>
        </p:sp>
        <p:sp>
          <p:nvSpPr>
            <p:cNvPr id="55" name="Freeform: Shape 54"/>
            <p:cNvSpPr/>
            <p:nvPr/>
          </p:nvSpPr>
          <p:spPr>
            <a:xfrm>
              <a:off x="-1" y="1"/>
              <a:ext cx="1613947" cy="1505307"/>
            </a:xfrm>
            <a:custGeom>
              <a:avLst/>
              <a:gdLst>
                <a:gd name="connsiteX0" fmla="*/ 1561025 w 1613947"/>
                <a:gd name="connsiteY0" fmla="*/ 0 h 1505307"/>
                <a:gd name="connsiteX1" fmla="*/ 1592888 w 1613947"/>
                <a:gd name="connsiteY1" fmla="*/ 0 h 1505307"/>
                <a:gd name="connsiteX2" fmla="*/ 1613947 w 1613947"/>
                <a:gd name="connsiteY2" fmla="*/ 191284 h 1505307"/>
                <a:gd name="connsiteX3" fmla="*/ 1613947 w 1613947"/>
                <a:gd name="connsiteY3" fmla="*/ 204456 h 1505307"/>
                <a:gd name="connsiteX4" fmla="*/ 1613947 w 1613947"/>
                <a:gd name="connsiteY4" fmla="*/ 217555 h 1505307"/>
                <a:gd name="connsiteX5" fmla="*/ 1513843 w 1613947"/>
                <a:gd name="connsiteY5" fmla="*/ 693200 h 1505307"/>
                <a:gd name="connsiteX6" fmla="*/ 1028025 w 1613947"/>
                <a:gd name="connsiteY6" fmla="*/ 1283584 h 1505307"/>
                <a:gd name="connsiteX7" fmla="*/ 801838 w 1613947"/>
                <a:gd name="connsiteY7" fmla="*/ 1405130 h 1505307"/>
                <a:gd name="connsiteX8" fmla="*/ 557650 w 1613947"/>
                <a:gd name="connsiteY8" fmla="*/ 1479769 h 1505307"/>
                <a:gd name="connsiteX9" fmla="*/ 326340 w 1613947"/>
                <a:gd name="connsiteY9" fmla="*/ 1505307 h 1505307"/>
                <a:gd name="connsiteX10" fmla="*/ 313168 w 1613947"/>
                <a:gd name="connsiteY10" fmla="*/ 1505307 h 1505307"/>
                <a:gd name="connsiteX11" fmla="*/ 300070 w 1613947"/>
                <a:gd name="connsiteY11" fmla="*/ 1505307 h 1505307"/>
                <a:gd name="connsiteX12" fmla="*/ 68760 w 1613947"/>
                <a:gd name="connsiteY12" fmla="*/ 1479769 h 1505307"/>
                <a:gd name="connsiteX13" fmla="*/ 0 w 1613947"/>
                <a:gd name="connsiteY13" fmla="*/ 1462408 h 1505307"/>
                <a:gd name="connsiteX14" fmla="*/ 0 w 1613947"/>
                <a:gd name="connsiteY14" fmla="*/ 1427364 h 1505307"/>
                <a:gd name="connsiteX15" fmla="*/ 131833 w 1613947"/>
                <a:gd name="connsiteY15" fmla="*/ 1456836 h 1505307"/>
                <a:gd name="connsiteX16" fmla="*/ 1010683 w 1613947"/>
                <a:gd name="connsiteY16" fmla="*/ 1256948 h 1505307"/>
                <a:gd name="connsiteX17" fmla="*/ 1366099 w 1613947"/>
                <a:gd name="connsiteY17" fmla="*/ 901458 h 1505307"/>
                <a:gd name="connsiteX18" fmla="*/ 1566090 w 1613947"/>
                <a:gd name="connsiteY18" fmla="*/ 22646 h 15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3947" h="1505307">
                  <a:moveTo>
                    <a:pt x="1561025" y="0"/>
                  </a:moveTo>
                  <a:lnTo>
                    <a:pt x="1592888" y="0"/>
                  </a:lnTo>
                  <a:lnTo>
                    <a:pt x="1613947" y="191284"/>
                  </a:lnTo>
                  <a:cubicBezTo>
                    <a:pt x="1613947" y="195675"/>
                    <a:pt x="1613947" y="200066"/>
                    <a:pt x="1613947" y="204456"/>
                  </a:cubicBezTo>
                  <a:cubicBezTo>
                    <a:pt x="1613947" y="208847"/>
                    <a:pt x="1613947" y="213164"/>
                    <a:pt x="1613947" y="217555"/>
                  </a:cubicBezTo>
                  <a:cubicBezTo>
                    <a:pt x="1610616" y="380969"/>
                    <a:pt x="1576661" y="542306"/>
                    <a:pt x="1513843" y="693200"/>
                  </a:cubicBezTo>
                  <a:cubicBezTo>
                    <a:pt x="1413374" y="933420"/>
                    <a:pt x="1244412" y="1138750"/>
                    <a:pt x="1028025" y="1283584"/>
                  </a:cubicBezTo>
                  <a:cubicBezTo>
                    <a:pt x="956780" y="1331390"/>
                    <a:pt x="881022" y="1372099"/>
                    <a:pt x="801838" y="1405130"/>
                  </a:cubicBezTo>
                  <a:cubicBezTo>
                    <a:pt x="723097" y="1437983"/>
                    <a:pt x="641303" y="1462983"/>
                    <a:pt x="557650" y="1479769"/>
                  </a:cubicBezTo>
                  <a:cubicBezTo>
                    <a:pt x="481447" y="1495065"/>
                    <a:pt x="404044" y="1503610"/>
                    <a:pt x="326340" y="1505307"/>
                  </a:cubicBezTo>
                  <a:lnTo>
                    <a:pt x="313168" y="1505307"/>
                  </a:lnTo>
                  <a:cubicBezTo>
                    <a:pt x="308850" y="1505307"/>
                    <a:pt x="304460" y="1505307"/>
                    <a:pt x="300070" y="1505307"/>
                  </a:cubicBezTo>
                  <a:cubicBezTo>
                    <a:pt x="222366" y="1503614"/>
                    <a:pt x="144962" y="1495068"/>
                    <a:pt x="68760" y="1479769"/>
                  </a:cubicBezTo>
                  <a:lnTo>
                    <a:pt x="0" y="1462408"/>
                  </a:lnTo>
                  <a:lnTo>
                    <a:pt x="0" y="1427364"/>
                  </a:lnTo>
                  <a:lnTo>
                    <a:pt x="131833" y="1456836"/>
                  </a:lnTo>
                  <a:cubicBezTo>
                    <a:pt x="433276" y="1501255"/>
                    <a:pt x="747458" y="1434626"/>
                    <a:pt x="1010683" y="1256948"/>
                  </a:cubicBezTo>
                  <a:cubicBezTo>
                    <a:pt x="1151219" y="1162782"/>
                    <a:pt x="1271962" y="1042014"/>
                    <a:pt x="1366099" y="901458"/>
                  </a:cubicBezTo>
                  <a:cubicBezTo>
                    <a:pt x="1543869" y="638279"/>
                    <a:pt x="1610533" y="324086"/>
                    <a:pt x="1566090" y="22646"/>
                  </a:cubicBezTo>
                  <a:close/>
                </a:path>
              </a:pathLst>
            </a:custGeom>
            <a:grpFill/>
            <a:ln w="5907" cap="flat">
              <a:noFill/>
              <a:prstDash val="solid"/>
              <a:miter/>
            </a:ln>
          </p:spPr>
          <p:txBody>
            <a:bodyPr rtlCol="0" anchor="ctr"/>
            <a:lstStyle/>
            <a:p>
              <a:endParaRPr lang="en-ID"/>
            </a:p>
          </p:txBody>
        </p:sp>
        <p:sp>
          <p:nvSpPr>
            <p:cNvPr id="56" name="Freeform: Shape 55"/>
            <p:cNvSpPr/>
            <p:nvPr/>
          </p:nvSpPr>
          <p:spPr>
            <a:xfrm>
              <a:off x="7346" y="0"/>
              <a:ext cx="1899010" cy="1797355"/>
            </a:xfrm>
            <a:custGeom>
              <a:avLst/>
              <a:gdLst>
                <a:gd name="connsiteX0" fmla="*/ 1704990 w 1899010"/>
                <a:gd name="connsiteY0" fmla="*/ 0 h 1797355"/>
                <a:gd name="connsiteX1" fmla="*/ 1727530 w 1899010"/>
                <a:gd name="connsiteY1" fmla="*/ 0 h 1797355"/>
                <a:gd name="connsiteX2" fmla="*/ 1744755 w 1899010"/>
                <a:gd name="connsiteY2" fmla="*/ 192091 h 1797355"/>
                <a:gd name="connsiteX3" fmla="*/ 1744755 w 1899010"/>
                <a:gd name="connsiteY3" fmla="*/ 204896 h 1797355"/>
                <a:gd name="connsiteX4" fmla="*/ 1744755 w 1899010"/>
                <a:gd name="connsiteY4" fmla="*/ 217336 h 1797355"/>
                <a:gd name="connsiteX5" fmla="*/ 1738682 w 1899010"/>
                <a:gd name="connsiteY5" fmla="*/ 323880 h 1797355"/>
                <a:gd name="connsiteX6" fmla="*/ 1720900 w 1899010"/>
                <a:gd name="connsiteY6" fmla="*/ 453110 h 1797355"/>
                <a:gd name="connsiteX7" fmla="*/ 1714753 w 1899010"/>
                <a:gd name="connsiteY7" fmla="*/ 485014 h 1797355"/>
                <a:gd name="connsiteX8" fmla="*/ 1707874 w 1899010"/>
                <a:gd name="connsiteY8" fmla="*/ 516699 h 1797355"/>
                <a:gd name="connsiteX9" fmla="*/ 1700557 w 1899010"/>
                <a:gd name="connsiteY9" fmla="*/ 548238 h 1797355"/>
                <a:gd name="connsiteX10" fmla="*/ 1692141 w 1899010"/>
                <a:gd name="connsiteY10" fmla="*/ 579484 h 1797355"/>
                <a:gd name="connsiteX11" fmla="*/ 1651676 w 1899010"/>
                <a:gd name="connsiteY11" fmla="*/ 702566 h 1797355"/>
                <a:gd name="connsiteX12" fmla="*/ 1777612 w 1899010"/>
                <a:gd name="connsiteY12" fmla="*/ 750351 h 1797355"/>
                <a:gd name="connsiteX13" fmla="*/ 1821516 w 1899010"/>
                <a:gd name="connsiteY13" fmla="*/ 615707 h 1797355"/>
                <a:gd name="connsiteX14" fmla="*/ 1830737 w 1899010"/>
                <a:gd name="connsiteY14" fmla="*/ 581460 h 1797355"/>
                <a:gd name="connsiteX15" fmla="*/ 1839152 w 1899010"/>
                <a:gd name="connsiteY15" fmla="*/ 546994 h 1797355"/>
                <a:gd name="connsiteX16" fmla="*/ 1846470 w 1899010"/>
                <a:gd name="connsiteY16" fmla="*/ 512382 h 1797355"/>
                <a:gd name="connsiteX17" fmla="*/ 1853201 w 1899010"/>
                <a:gd name="connsiteY17" fmla="*/ 477477 h 1797355"/>
                <a:gd name="connsiteX18" fmla="*/ 1872594 w 1899010"/>
                <a:gd name="connsiteY18" fmla="*/ 336247 h 1797355"/>
                <a:gd name="connsiteX19" fmla="*/ 1879400 w 1899010"/>
                <a:gd name="connsiteY19" fmla="*/ 204531 h 1797355"/>
                <a:gd name="connsiteX20" fmla="*/ 1862560 w 1899010"/>
                <a:gd name="connsiteY20" fmla="*/ 0 h 1797355"/>
                <a:gd name="connsiteX21" fmla="*/ 1882602 w 1899010"/>
                <a:gd name="connsiteY21" fmla="*/ 0 h 1797355"/>
                <a:gd name="connsiteX22" fmla="*/ 1888707 w 1899010"/>
                <a:gd name="connsiteY22" fmla="*/ 37173 h 1797355"/>
                <a:gd name="connsiteX23" fmla="*/ 1899010 w 1899010"/>
                <a:gd name="connsiteY23" fmla="*/ 192456 h 1797355"/>
                <a:gd name="connsiteX24" fmla="*/ 1899010 w 1899010"/>
                <a:gd name="connsiteY24" fmla="*/ 204531 h 1797355"/>
                <a:gd name="connsiteX25" fmla="*/ 1899010 w 1899010"/>
                <a:gd name="connsiteY25" fmla="*/ 216531 h 1797355"/>
                <a:gd name="connsiteX26" fmla="*/ 1627747 w 1899010"/>
                <a:gd name="connsiteY26" fmla="*/ 1082058 h 1797355"/>
                <a:gd name="connsiteX27" fmla="*/ 1183714 w 1899010"/>
                <a:gd name="connsiteY27" fmla="*/ 1526164 h 1797355"/>
                <a:gd name="connsiteX28" fmla="*/ 907181 w 1899010"/>
                <a:gd name="connsiteY28" fmla="*/ 1674712 h 1797355"/>
                <a:gd name="connsiteX29" fmla="*/ 608110 w 1899010"/>
                <a:gd name="connsiteY29" fmla="*/ 1766109 h 1797355"/>
                <a:gd name="connsiteX30" fmla="*/ 318187 w 1899010"/>
                <a:gd name="connsiteY30" fmla="*/ 1797355 h 1797355"/>
                <a:gd name="connsiteX31" fmla="*/ 306114 w 1899010"/>
                <a:gd name="connsiteY31" fmla="*/ 1797355 h 1797355"/>
                <a:gd name="connsiteX32" fmla="*/ 294112 w 1899010"/>
                <a:gd name="connsiteY32" fmla="*/ 1797355 h 1797355"/>
                <a:gd name="connsiteX33" fmla="*/ 4189 w 1899010"/>
                <a:gd name="connsiteY33" fmla="*/ 1766109 h 1797355"/>
                <a:gd name="connsiteX34" fmla="*/ 0 w 1899010"/>
                <a:gd name="connsiteY34" fmla="*/ 1765052 h 1797355"/>
                <a:gd name="connsiteX35" fmla="*/ 0 w 1899010"/>
                <a:gd name="connsiteY35" fmla="*/ 1745140 h 1797355"/>
                <a:gd name="connsiteX36" fmla="*/ 33166 w 1899010"/>
                <a:gd name="connsiteY36" fmla="*/ 1751620 h 1797355"/>
                <a:gd name="connsiteX37" fmla="*/ 174396 w 1899010"/>
                <a:gd name="connsiteY37" fmla="*/ 1771012 h 1797355"/>
                <a:gd name="connsiteX38" fmla="*/ 306114 w 1899010"/>
                <a:gd name="connsiteY38" fmla="*/ 1777817 h 1797355"/>
                <a:gd name="connsiteX39" fmla="*/ 763170 w 1899010"/>
                <a:gd name="connsiteY39" fmla="*/ 1706689 h 1797355"/>
                <a:gd name="connsiteX40" fmla="*/ 722997 w 1899010"/>
                <a:gd name="connsiteY40" fmla="*/ 1578119 h 1797355"/>
                <a:gd name="connsiteX41" fmla="*/ 318553 w 1899010"/>
                <a:gd name="connsiteY41" fmla="*/ 1643466 h 1797355"/>
                <a:gd name="connsiteX42" fmla="*/ 305747 w 1899010"/>
                <a:gd name="connsiteY42" fmla="*/ 1643466 h 1797355"/>
                <a:gd name="connsiteX43" fmla="*/ 293308 w 1899010"/>
                <a:gd name="connsiteY43" fmla="*/ 1643466 h 1797355"/>
                <a:gd name="connsiteX44" fmla="*/ 186763 w 1899010"/>
                <a:gd name="connsiteY44" fmla="*/ 1637319 h 1797355"/>
                <a:gd name="connsiteX45" fmla="*/ 57533 w 1899010"/>
                <a:gd name="connsiteY45" fmla="*/ 1619610 h 1797355"/>
                <a:gd name="connsiteX46" fmla="*/ 25629 w 1899010"/>
                <a:gd name="connsiteY46" fmla="*/ 1613463 h 1797355"/>
                <a:gd name="connsiteX47" fmla="*/ 0 w 1899010"/>
                <a:gd name="connsiteY47" fmla="*/ 1607899 h 1797355"/>
                <a:gd name="connsiteX48" fmla="*/ 0 w 1899010"/>
                <a:gd name="connsiteY48" fmla="*/ 1578993 h 1797355"/>
                <a:gd name="connsiteX49" fmla="*/ 85614 w 1899010"/>
                <a:gd name="connsiteY49" fmla="*/ 1600214 h 1797355"/>
                <a:gd name="connsiteX50" fmla="*/ 305235 w 1899010"/>
                <a:gd name="connsiteY50" fmla="*/ 1619829 h 1797355"/>
                <a:gd name="connsiteX51" fmla="*/ 340579 w 1899010"/>
                <a:gd name="connsiteY51" fmla="*/ 1619025 h 1797355"/>
                <a:gd name="connsiteX52" fmla="*/ 363703 w 1899010"/>
                <a:gd name="connsiteY52" fmla="*/ 1618220 h 1797355"/>
                <a:gd name="connsiteX53" fmla="*/ 386681 w 1899010"/>
                <a:gd name="connsiteY53" fmla="*/ 1616683 h 1797355"/>
                <a:gd name="connsiteX54" fmla="*/ 398168 w 1899010"/>
                <a:gd name="connsiteY54" fmla="*/ 1616025 h 1797355"/>
                <a:gd name="connsiteX55" fmla="*/ 409657 w 1899010"/>
                <a:gd name="connsiteY55" fmla="*/ 1614999 h 1797355"/>
                <a:gd name="connsiteX56" fmla="*/ 432488 w 1899010"/>
                <a:gd name="connsiteY56" fmla="*/ 1613023 h 1797355"/>
                <a:gd name="connsiteX57" fmla="*/ 443904 w 1899010"/>
                <a:gd name="connsiteY57" fmla="*/ 1611854 h 1797355"/>
                <a:gd name="connsiteX58" fmla="*/ 455246 w 1899010"/>
                <a:gd name="connsiteY58" fmla="*/ 1610463 h 1797355"/>
                <a:gd name="connsiteX59" fmla="*/ 466588 w 1899010"/>
                <a:gd name="connsiteY59" fmla="*/ 1609219 h 1797355"/>
                <a:gd name="connsiteX60" fmla="*/ 477930 w 1899010"/>
                <a:gd name="connsiteY60" fmla="*/ 1607829 h 1797355"/>
                <a:gd name="connsiteX61" fmla="*/ 523080 w 1899010"/>
                <a:gd name="connsiteY61" fmla="*/ 1601096 h 1797355"/>
                <a:gd name="connsiteX62" fmla="*/ 545545 w 1899010"/>
                <a:gd name="connsiteY62" fmla="*/ 1597363 h 1797355"/>
                <a:gd name="connsiteX63" fmla="*/ 567498 w 1899010"/>
                <a:gd name="connsiteY63" fmla="*/ 1593047 h 1797355"/>
                <a:gd name="connsiteX64" fmla="*/ 578695 w 1899010"/>
                <a:gd name="connsiteY64" fmla="*/ 1590997 h 1797355"/>
                <a:gd name="connsiteX65" fmla="*/ 589817 w 1899010"/>
                <a:gd name="connsiteY65" fmla="*/ 1588510 h 1797355"/>
                <a:gd name="connsiteX66" fmla="*/ 611770 w 1899010"/>
                <a:gd name="connsiteY66" fmla="*/ 1583754 h 1797355"/>
                <a:gd name="connsiteX67" fmla="*/ 633722 w 1899010"/>
                <a:gd name="connsiteY67" fmla="*/ 1578338 h 1797355"/>
                <a:gd name="connsiteX68" fmla="*/ 655675 w 1899010"/>
                <a:gd name="connsiteY68" fmla="*/ 1572777 h 1797355"/>
                <a:gd name="connsiteX69" fmla="*/ 827566 w 1899010"/>
                <a:gd name="connsiteY69" fmla="*/ 1515333 h 1797355"/>
                <a:gd name="connsiteX70" fmla="*/ 910694 w 1899010"/>
                <a:gd name="connsiteY70" fmla="*/ 1478746 h 1797355"/>
                <a:gd name="connsiteX71" fmla="*/ 931036 w 1899010"/>
                <a:gd name="connsiteY71" fmla="*/ 1468574 h 1797355"/>
                <a:gd name="connsiteX72" fmla="*/ 941281 w 1899010"/>
                <a:gd name="connsiteY72" fmla="*/ 1463525 h 1797355"/>
                <a:gd name="connsiteX73" fmla="*/ 951306 w 1899010"/>
                <a:gd name="connsiteY73" fmla="*/ 1458183 h 1797355"/>
                <a:gd name="connsiteX74" fmla="*/ 971503 w 1899010"/>
                <a:gd name="connsiteY74" fmla="*/ 1447573 h 1797355"/>
                <a:gd name="connsiteX75" fmla="*/ 991334 w 1899010"/>
                <a:gd name="connsiteY75" fmla="*/ 1436377 h 1797355"/>
                <a:gd name="connsiteX76" fmla="*/ 1056680 w 1899010"/>
                <a:gd name="connsiteY76" fmla="*/ 1552069 h 1797355"/>
                <a:gd name="connsiteX77" fmla="*/ 1195129 w 1899010"/>
                <a:gd name="connsiteY77" fmla="*/ 1464257 h 1797355"/>
                <a:gd name="connsiteX78" fmla="*/ 1323846 w 1899010"/>
                <a:gd name="connsiteY78" fmla="*/ 1361810 h 1797355"/>
                <a:gd name="connsiteX79" fmla="*/ 1546522 w 1899010"/>
                <a:gd name="connsiteY79" fmla="*/ 1119964 h 1797355"/>
                <a:gd name="connsiteX80" fmla="*/ 1439977 w 1899010"/>
                <a:gd name="connsiteY80" fmla="*/ 1040641 h 1797355"/>
                <a:gd name="connsiteX81" fmla="*/ 1504371 w 1899010"/>
                <a:gd name="connsiteY81" fmla="*/ 946390 h 1797355"/>
                <a:gd name="connsiteX82" fmla="*/ 1511689 w 1899010"/>
                <a:gd name="connsiteY82" fmla="*/ 934388 h 1797355"/>
                <a:gd name="connsiteX83" fmla="*/ 1515495 w 1899010"/>
                <a:gd name="connsiteY83" fmla="*/ 928315 h 1797355"/>
                <a:gd name="connsiteX84" fmla="*/ 1519080 w 1899010"/>
                <a:gd name="connsiteY84" fmla="*/ 922169 h 1797355"/>
                <a:gd name="connsiteX85" fmla="*/ 1533715 w 1899010"/>
                <a:gd name="connsiteY85" fmla="*/ 897728 h 1797355"/>
                <a:gd name="connsiteX86" fmla="*/ 1547545 w 1899010"/>
                <a:gd name="connsiteY86" fmla="*/ 872848 h 1797355"/>
                <a:gd name="connsiteX87" fmla="*/ 1554278 w 1899010"/>
                <a:gd name="connsiteY87" fmla="*/ 860334 h 1797355"/>
                <a:gd name="connsiteX88" fmla="*/ 1560864 w 1899010"/>
                <a:gd name="connsiteY88" fmla="*/ 847748 h 1797355"/>
                <a:gd name="connsiteX89" fmla="*/ 1609452 w 1899010"/>
                <a:gd name="connsiteY89" fmla="*/ 745301 h 1797355"/>
                <a:gd name="connsiteX90" fmla="*/ 1649333 w 1899010"/>
                <a:gd name="connsiteY90" fmla="*/ 639490 h 1797355"/>
                <a:gd name="connsiteX91" fmla="*/ 1721998 w 1899010"/>
                <a:gd name="connsiteY91" fmla="*/ 205774 h 1797355"/>
                <a:gd name="connsiteX92" fmla="*/ 1721193 w 1899010"/>
                <a:gd name="connsiteY92" fmla="*/ 170430 h 1797355"/>
                <a:gd name="connsiteX93" fmla="*/ 1720387 w 1899010"/>
                <a:gd name="connsiteY93" fmla="*/ 147306 h 1797355"/>
                <a:gd name="connsiteX94" fmla="*/ 1718850 w 1899010"/>
                <a:gd name="connsiteY94" fmla="*/ 124329 h 1797355"/>
                <a:gd name="connsiteX95" fmla="*/ 1718192 w 1899010"/>
                <a:gd name="connsiteY95" fmla="*/ 112840 h 1797355"/>
                <a:gd name="connsiteX96" fmla="*/ 1717168 w 1899010"/>
                <a:gd name="connsiteY96" fmla="*/ 101426 h 1797355"/>
                <a:gd name="connsiteX97" fmla="*/ 1715192 w 1899010"/>
                <a:gd name="connsiteY97" fmla="*/ 78522 h 1797355"/>
                <a:gd name="connsiteX98" fmla="*/ 1713948 w 1899010"/>
                <a:gd name="connsiteY98" fmla="*/ 67106 h 1797355"/>
                <a:gd name="connsiteX99" fmla="*/ 1712631 w 1899010"/>
                <a:gd name="connsiteY99" fmla="*/ 55763 h 1797355"/>
                <a:gd name="connsiteX100" fmla="*/ 1711386 w 1899010"/>
                <a:gd name="connsiteY100" fmla="*/ 44421 h 1797355"/>
                <a:gd name="connsiteX101" fmla="*/ 1709923 w 1899010"/>
                <a:gd name="connsiteY101" fmla="*/ 33078 h 17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899010" h="1797355">
                  <a:moveTo>
                    <a:pt x="1704990" y="0"/>
                  </a:moveTo>
                  <a:lnTo>
                    <a:pt x="1727530" y="0"/>
                  </a:lnTo>
                  <a:lnTo>
                    <a:pt x="1744755" y="192091"/>
                  </a:lnTo>
                  <a:cubicBezTo>
                    <a:pt x="1744755" y="196408"/>
                    <a:pt x="1744755" y="200725"/>
                    <a:pt x="1744755" y="204896"/>
                  </a:cubicBezTo>
                  <a:cubicBezTo>
                    <a:pt x="1744755" y="209067"/>
                    <a:pt x="1744755" y="213165"/>
                    <a:pt x="1744755" y="217336"/>
                  </a:cubicBezTo>
                  <a:cubicBezTo>
                    <a:pt x="1744097" y="253119"/>
                    <a:pt x="1741902" y="288610"/>
                    <a:pt x="1738682" y="323880"/>
                  </a:cubicBezTo>
                  <a:cubicBezTo>
                    <a:pt x="1734681" y="367396"/>
                    <a:pt x="1728754" y="410472"/>
                    <a:pt x="1720900" y="453110"/>
                  </a:cubicBezTo>
                  <a:cubicBezTo>
                    <a:pt x="1718777" y="463720"/>
                    <a:pt x="1717168" y="474477"/>
                    <a:pt x="1714753" y="485014"/>
                  </a:cubicBezTo>
                  <a:cubicBezTo>
                    <a:pt x="1712338" y="495551"/>
                    <a:pt x="1710142" y="506236"/>
                    <a:pt x="1707874" y="516699"/>
                  </a:cubicBezTo>
                  <a:cubicBezTo>
                    <a:pt x="1705606" y="527163"/>
                    <a:pt x="1703190" y="537775"/>
                    <a:pt x="1700557" y="548238"/>
                  </a:cubicBezTo>
                  <a:cubicBezTo>
                    <a:pt x="1697923" y="558702"/>
                    <a:pt x="1694776" y="569020"/>
                    <a:pt x="1692141" y="579484"/>
                  </a:cubicBezTo>
                  <a:cubicBezTo>
                    <a:pt x="1680482" y="621147"/>
                    <a:pt x="1666994" y="662174"/>
                    <a:pt x="1651676" y="702566"/>
                  </a:cubicBezTo>
                  <a:lnTo>
                    <a:pt x="1777612" y="750351"/>
                  </a:lnTo>
                  <a:cubicBezTo>
                    <a:pt x="1794149" y="706103"/>
                    <a:pt x="1808784" y="661222"/>
                    <a:pt x="1821516" y="615707"/>
                  </a:cubicBezTo>
                  <a:cubicBezTo>
                    <a:pt x="1824444" y="604292"/>
                    <a:pt x="1828030" y="592949"/>
                    <a:pt x="1830737" y="581460"/>
                  </a:cubicBezTo>
                  <a:cubicBezTo>
                    <a:pt x="1833445" y="569972"/>
                    <a:pt x="1836957" y="558556"/>
                    <a:pt x="1839152" y="546994"/>
                  </a:cubicBezTo>
                  <a:cubicBezTo>
                    <a:pt x="1841347" y="535432"/>
                    <a:pt x="1844055" y="524017"/>
                    <a:pt x="1846470" y="512382"/>
                  </a:cubicBezTo>
                  <a:cubicBezTo>
                    <a:pt x="1848885" y="500747"/>
                    <a:pt x="1850861" y="489112"/>
                    <a:pt x="1853201" y="477477"/>
                  </a:cubicBezTo>
                  <a:cubicBezTo>
                    <a:pt x="1861691" y="430888"/>
                    <a:pt x="1868154" y="383812"/>
                    <a:pt x="1872594" y="336247"/>
                  </a:cubicBezTo>
                  <a:cubicBezTo>
                    <a:pt x="1876618" y="292341"/>
                    <a:pt x="1879400" y="248435"/>
                    <a:pt x="1879400" y="204531"/>
                  </a:cubicBezTo>
                  <a:lnTo>
                    <a:pt x="1862560" y="0"/>
                  </a:lnTo>
                  <a:lnTo>
                    <a:pt x="1882602" y="0"/>
                  </a:lnTo>
                  <a:lnTo>
                    <a:pt x="1888707" y="37173"/>
                  </a:lnTo>
                  <a:cubicBezTo>
                    <a:pt x="1894621" y="88525"/>
                    <a:pt x="1898079" y="140340"/>
                    <a:pt x="1899010" y="192456"/>
                  </a:cubicBezTo>
                  <a:lnTo>
                    <a:pt x="1899010" y="204531"/>
                  </a:lnTo>
                  <a:lnTo>
                    <a:pt x="1899010" y="216531"/>
                  </a:lnTo>
                  <a:cubicBezTo>
                    <a:pt x="1894068" y="525181"/>
                    <a:pt x="1799852" y="825798"/>
                    <a:pt x="1627747" y="1082058"/>
                  </a:cubicBezTo>
                  <a:cubicBezTo>
                    <a:pt x="1510107" y="1257628"/>
                    <a:pt x="1359264" y="1408495"/>
                    <a:pt x="1183714" y="1526164"/>
                  </a:cubicBezTo>
                  <a:cubicBezTo>
                    <a:pt x="1096609" y="1584595"/>
                    <a:pt x="1003990" y="1634348"/>
                    <a:pt x="907181" y="1674712"/>
                  </a:cubicBezTo>
                  <a:cubicBezTo>
                    <a:pt x="810744" y="1714954"/>
                    <a:pt x="710567" y="1745568"/>
                    <a:pt x="608110" y="1766109"/>
                  </a:cubicBezTo>
                  <a:cubicBezTo>
                    <a:pt x="512617" y="1785298"/>
                    <a:pt x="415576" y="1795757"/>
                    <a:pt x="318187" y="1797355"/>
                  </a:cubicBezTo>
                  <a:lnTo>
                    <a:pt x="306114" y="1797355"/>
                  </a:lnTo>
                  <a:lnTo>
                    <a:pt x="294112" y="1797355"/>
                  </a:lnTo>
                  <a:cubicBezTo>
                    <a:pt x="196723" y="1795756"/>
                    <a:pt x="99682" y="1785298"/>
                    <a:pt x="4189" y="1766109"/>
                  </a:cubicBezTo>
                  <a:lnTo>
                    <a:pt x="0" y="1765052"/>
                  </a:lnTo>
                  <a:lnTo>
                    <a:pt x="0" y="1745140"/>
                  </a:lnTo>
                  <a:lnTo>
                    <a:pt x="33166" y="1751620"/>
                  </a:lnTo>
                  <a:cubicBezTo>
                    <a:pt x="79853" y="1760108"/>
                    <a:pt x="126929" y="1766572"/>
                    <a:pt x="174396" y="1771012"/>
                  </a:cubicBezTo>
                  <a:cubicBezTo>
                    <a:pt x="218302" y="1774963"/>
                    <a:pt x="262208" y="1777817"/>
                    <a:pt x="306114" y="1777817"/>
                  </a:cubicBezTo>
                  <a:cubicBezTo>
                    <a:pt x="461124" y="1776582"/>
                    <a:pt x="615116" y="1752617"/>
                    <a:pt x="763170" y="1706689"/>
                  </a:cubicBezTo>
                  <a:lnTo>
                    <a:pt x="722997" y="1578119"/>
                  </a:lnTo>
                  <a:cubicBezTo>
                    <a:pt x="591967" y="1618987"/>
                    <a:pt x="455786" y="1640991"/>
                    <a:pt x="318553" y="1643466"/>
                  </a:cubicBezTo>
                  <a:lnTo>
                    <a:pt x="305747" y="1643466"/>
                  </a:lnTo>
                  <a:lnTo>
                    <a:pt x="293308" y="1643466"/>
                  </a:lnTo>
                  <a:cubicBezTo>
                    <a:pt x="257524" y="1642734"/>
                    <a:pt x="222035" y="1640538"/>
                    <a:pt x="186763" y="1637319"/>
                  </a:cubicBezTo>
                  <a:cubicBezTo>
                    <a:pt x="143297" y="1633269"/>
                    <a:pt x="100220" y="1627367"/>
                    <a:pt x="57533" y="1619610"/>
                  </a:cubicBezTo>
                  <a:cubicBezTo>
                    <a:pt x="46923" y="1617415"/>
                    <a:pt x="36166" y="1615877"/>
                    <a:pt x="25629" y="1613463"/>
                  </a:cubicBezTo>
                  <a:lnTo>
                    <a:pt x="0" y="1607899"/>
                  </a:lnTo>
                  <a:lnTo>
                    <a:pt x="0" y="1578993"/>
                  </a:lnTo>
                  <a:lnTo>
                    <a:pt x="85614" y="1600214"/>
                  </a:lnTo>
                  <a:cubicBezTo>
                    <a:pt x="158102" y="1612360"/>
                    <a:pt x="231524" y="1618935"/>
                    <a:pt x="305235" y="1619829"/>
                  </a:cubicBezTo>
                  <a:cubicBezTo>
                    <a:pt x="317016" y="1619683"/>
                    <a:pt x="328871" y="1619756"/>
                    <a:pt x="340579" y="1619025"/>
                  </a:cubicBezTo>
                  <a:lnTo>
                    <a:pt x="363703" y="1618220"/>
                  </a:lnTo>
                  <a:lnTo>
                    <a:pt x="386681" y="1616683"/>
                  </a:lnTo>
                  <a:lnTo>
                    <a:pt x="398168" y="1616025"/>
                  </a:lnTo>
                  <a:cubicBezTo>
                    <a:pt x="402339" y="1615877"/>
                    <a:pt x="405779" y="1614999"/>
                    <a:pt x="409657" y="1614999"/>
                  </a:cubicBezTo>
                  <a:lnTo>
                    <a:pt x="432488" y="1613023"/>
                  </a:lnTo>
                  <a:cubicBezTo>
                    <a:pt x="436586" y="1612805"/>
                    <a:pt x="440098" y="1612292"/>
                    <a:pt x="443904" y="1611854"/>
                  </a:cubicBezTo>
                  <a:lnTo>
                    <a:pt x="455246" y="1610463"/>
                  </a:lnTo>
                  <a:lnTo>
                    <a:pt x="466588" y="1609219"/>
                  </a:lnTo>
                  <a:cubicBezTo>
                    <a:pt x="470614" y="1608853"/>
                    <a:pt x="474199" y="1608414"/>
                    <a:pt x="477930" y="1607829"/>
                  </a:cubicBezTo>
                  <a:cubicBezTo>
                    <a:pt x="493004" y="1605488"/>
                    <a:pt x="508444" y="1603950"/>
                    <a:pt x="523080" y="1601096"/>
                  </a:cubicBezTo>
                  <a:lnTo>
                    <a:pt x="545545" y="1597363"/>
                  </a:lnTo>
                  <a:lnTo>
                    <a:pt x="567498" y="1593047"/>
                  </a:lnTo>
                  <a:lnTo>
                    <a:pt x="578695" y="1590997"/>
                  </a:lnTo>
                  <a:lnTo>
                    <a:pt x="589817" y="1588510"/>
                  </a:lnTo>
                  <a:cubicBezTo>
                    <a:pt x="597134" y="1586827"/>
                    <a:pt x="604452" y="1585290"/>
                    <a:pt x="611770" y="1583754"/>
                  </a:cubicBezTo>
                  <a:lnTo>
                    <a:pt x="633722" y="1578338"/>
                  </a:lnTo>
                  <a:cubicBezTo>
                    <a:pt x="641040" y="1576509"/>
                    <a:pt x="648358" y="1574899"/>
                    <a:pt x="655675" y="1572777"/>
                  </a:cubicBezTo>
                  <a:cubicBezTo>
                    <a:pt x="714158" y="1557381"/>
                    <a:pt x="771577" y="1538193"/>
                    <a:pt x="827566" y="1515333"/>
                  </a:cubicBezTo>
                  <a:cubicBezTo>
                    <a:pt x="855812" y="1504504"/>
                    <a:pt x="883180" y="1491552"/>
                    <a:pt x="910694" y="1478746"/>
                  </a:cubicBezTo>
                  <a:lnTo>
                    <a:pt x="931036" y="1468574"/>
                  </a:lnTo>
                  <a:cubicBezTo>
                    <a:pt x="934476" y="1466891"/>
                    <a:pt x="937916" y="1465282"/>
                    <a:pt x="941281" y="1463525"/>
                  </a:cubicBezTo>
                  <a:lnTo>
                    <a:pt x="951306" y="1458183"/>
                  </a:lnTo>
                  <a:lnTo>
                    <a:pt x="971503" y="1447573"/>
                  </a:lnTo>
                  <a:cubicBezTo>
                    <a:pt x="978089" y="1443694"/>
                    <a:pt x="984676" y="1440035"/>
                    <a:pt x="991334" y="1436377"/>
                  </a:cubicBezTo>
                  <a:lnTo>
                    <a:pt x="1056680" y="1552069"/>
                  </a:lnTo>
                  <a:cubicBezTo>
                    <a:pt x="1104327" y="1525226"/>
                    <a:pt x="1150538" y="1495916"/>
                    <a:pt x="1195129" y="1464257"/>
                  </a:cubicBezTo>
                  <a:cubicBezTo>
                    <a:pt x="1239745" y="1432313"/>
                    <a:pt x="1282705" y="1398120"/>
                    <a:pt x="1323846" y="1361810"/>
                  </a:cubicBezTo>
                  <a:cubicBezTo>
                    <a:pt x="1406255" y="1289133"/>
                    <a:pt x="1480881" y="1208080"/>
                    <a:pt x="1546522" y="1119964"/>
                  </a:cubicBezTo>
                  <a:lnTo>
                    <a:pt x="1439977" y="1040641"/>
                  </a:lnTo>
                  <a:cubicBezTo>
                    <a:pt x="1462807" y="1010126"/>
                    <a:pt x="1484029" y="978514"/>
                    <a:pt x="1504371" y="946390"/>
                  </a:cubicBezTo>
                  <a:lnTo>
                    <a:pt x="1511689" y="934388"/>
                  </a:lnTo>
                  <a:lnTo>
                    <a:pt x="1515495" y="928315"/>
                  </a:lnTo>
                  <a:lnTo>
                    <a:pt x="1519080" y="922169"/>
                  </a:lnTo>
                  <a:lnTo>
                    <a:pt x="1533715" y="897728"/>
                  </a:lnTo>
                  <a:cubicBezTo>
                    <a:pt x="1538253" y="889386"/>
                    <a:pt x="1542863" y="881117"/>
                    <a:pt x="1547545" y="872848"/>
                  </a:cubicBezTo>
                  <a:cubicBezTo>
                    <a:pt x="1550034" y="868750"/>
                    <a:pt x="1552083" y="864505"/>
                    <a:pt x="1554278" y="860334"/>
                  </a:cubicBezTo>
                  <a:lnTo>
                    <a:pt x="1560864" y="847748"/>
                  </a:lnTo>
                  <a:cubicBezTo>
                    <a:pt x="1578670" y="814282"/>
                    <a:pt x="1594865" y="780134"/>
                    <a:pt x="1609452" y="745301"/>
                  </a:cubicBezTo>
                  <a:cubicBezTo>
                    <a:pt x="1624039" y="710470"/>
                    <a:pt x="1637333" y="675198"/>
                    <a:pt x="1649333" y="639490"/>
                  </a:cubicBezTo>
                  <a:cubicBezTo>
                    <a:pt x="1695625" y="499492"/>
                    <a:pt x="1720132" y="353214"/>
                    <a:pt x="1721998" y="205774"/>
                  </a:cubicBezTo>
                  <a:cubicBezTo>
                    <a:pt x="1721850" y="193993"/>
                    <a:pt x="1721925" y="182138"/>
                    <a:pt x="1721193" y="170430"/>
                  </a:cubicBezTo>
                  <a:lnTo>
                    <a:pt x="1720387" y="147306"/>
                  </a:lnTo>
                  <a:lnTo>
                    <a:pt x="1718850" y="124329"/>
                  </a:lnTo>
                  <a:lnTo>
                    <a:pt x="1718192" y="112840"/>
                  </a:lnTo>
                  <a:cubicBezTo>
                    <a:pt x="1717973" y="108742"/>
                    <a:pt x="1717168" y="105230"/>
                    <a:pt x="1717168" y="101426"/>
                  </a:cubicBezTo>
                  <a:lnTo>
                    <a:pt x="1715192" y="78522"/>
                  </a:lnTo>
                  <a:cubicBezTo>
                    <a:pt x="1714900" y="74424"/>
                    <a:pt x="1714387" y="70910"/>
                    <a:pt x="1713948" y="67106"/>
                  </a:cubicBezTo>
                  <a:lnTo>
                    <a:pt x="1712631" y="55763"/>
                  </a:lnTo>
                  <a:lnTo>
                    <a:pt x="1711386" y="44421"/>
                  </a:lnTo>
                  <a:cubicBezTo>
                    <a:pt x="1711021" y="40396"/>
                    <a:pt x="1710581" y="36811"/>
                    <a:pt x="1709923" y="33078"/>
                  </a:cubicBezTo>
                  <a:close/>
                </a:path>
              </a:pathLst>
            </a:custGeom>
            <a:grpFill/>
            <a:ln w="5907" cap="flat">
              <a:noFill/>
              <a:prstDash val="solid"/>
              <a:miter/>
            </a:ln>
          </p:spPr>
          <p:txBody>
            <a:bodyPr rtlCol="0" anchor="ctr"/>
            <a:lstStyle/>
            <a:p>
              <a:endParaRPr lang="en-ID"/>
            </a:p>
          </p:txBody>
        </p:sp>
        <p:sp>
          <p:nvSpPr>
            <p:cNvPr id="57" name="Freeform: Shape 56"/>
            <p:cNvSpPr/>
            <p:nvPr/>
          </p:nvSpPr>
          <p:spPr>
            <a:xfrm>
              <a:off x="-9421" y="1"/>
              <a:ext cx="2317221" cy="2199017"/>
            </a:xfrm>
            <a:custGeom>
              <a:avLst/>
              <a:gdLst>
                <a:gd name="connsiteX0" fmla="*/ 2041625 w 2317221"/>
                <a:gd name="connsiteY0" fmla="*/ 0 h 2199017"/>
                <a:gd name="connsiteX1" fmla="*/ 2184682 w 2317221"/>
                <a:gd name="connsiteY1" fmla="*/ 0 h 2199017"/>
                <a:gd name="connsiteX2" fmla="*/ 2224067 w 2317221"/>
                <a:gd name="connsiteY2" fmla="*/ 17199 h 2199017"/>
                <a:gd name="connsiteX3" fmla="*/ 2235118 w 2317221"/>
                <a:gd name="connsiteY3" fmla="*/ 22174 h 2199017"/>
                <a:gd name="connsiteX4" fmla="*/ 2245874 w 2317221"/>
                <a:gd name="connsiteY4" fmla="*/ 27223 h 2199017"/>
                <a:gd name="connsiteX5" fmla="*/ 2267827 w 2317221"/>
                <a:gd name="connsiteY5" fmla="*/ 37541 h 2199017"/>
                <a:gd name="connsiteX6" fmla="*/ 2311294 w 2317221"/>
                <a:gd name="connsiteY6" fmla="*/ 58909 h 2199017"/>
                <a:gd name="connsiteX7" fmla="*/ 2312684 w 2317221"/>
                <a:gd name="connsiteY7" fmla="*/ 78154 h 2199017"/>
                <a:gd name="connsiteX8" fmla="*/ 2313928 w 2317221"/>
                <a:gd name="connsiteY8" fmla="*/ 97472 h 2199017"/>
                <a:gd name="connsiteX9" fmla="*/ 2315173 w 2317221"/>
                <a:gd name="connsiteY9" fmla="*/ 116865 h 2199017"/>
                <a:gd name="connsiteX10" fmla="*/ 2315904 w 2317221"/>
                <a:gd name="connsiteY10" fmla="*/ 136256 h 2199017"/>
                <a:gd name="connsiteX11" fmla="*/ 2316636 w 2317221"/>
                <a:gd name="connsiteY11" fmla="*/ 155574 h 2199017"/>
                <a:gd name="connsiteX12" fmla="*/ 2317221 w 2317221"/>
                <a:gd name="connsiteY12" fmla="*/ 175039 h 2199017"/>
                <a:gd name="connsiteX13" fmla="*/ 2317221 w 2317221"/>
                <a:gd name="connsiteY13" fmla="*/ 192821 h 2199017"/>
                <a:gd name="connsiteX14" fmla="*/ 2317221 w 2317221"/>
                <a:gd name="connsiteY14" fmla="*/ 203431 h 2199017"/>
                <a:gd name="connsiteX15" fmla="*/ 2317221 w 2317221"/>
                <a:gd name="connsiteY15" fmla="*/ 213896 h 2199017"/>
                <a:gd name="connsiteX16" fmla="*/ 2317221 w 2317221"/>
                <a:gd name="connsiteY16" fmla="*/ 233580 h 2199017"/>
                <a:gd name="connsiteX17" fmla="*/ 2315758 w 2317221"/>
                <a:gd name="connsiteY17" fmla="*/ 274339 h 2199017"/>
                <a:gd name="connsiteX18" fmla="*/ 2313561 w 2317221"/>
                <a:gd name="connsiteY18" fmla="*/ 314952 h 2199017"/>
                <a:gd name="connsiteX19" fmla="*/ 2310635 w 2317221"/>
                <a:gd name="connsiteY19" fmla="*/ 355418 h 2199017"/>
                <a:gd name="connsiteX20" fmla="*/ 2135525 w 2317221"/>
                <a:gd name="connsiteY20" fmla="*/ 433790 h 2199017"/>
                <a:gd name="connsiteX21" fmla="*/ 2101718 w 2317221"/>
                <a:gd name="connsiteY21" fmla="*/ 615851 h 2199017"/>
                <a:gd name="connsiteX22" fmla="*/ 2136403 w 2317221"/>
                <a:gd name="connsiteY22" fmla="*/ 648341 h 2199017"/>
                <a:gd name="connsiteX23" fmla="*/ 2153672 w 2317221"/>
                <a:gd name="connsiteY23" fmla="*/ 664953 h 2199017"/>
                <a:gd name="connsiteX24" fmla="*/ 2170577 w 2317221"/>
                <a:gd name="connsiteY24" fmla="*/ 681783 h 2199017"/>
                <a:gd name="connsiteX25" fmla="*/ 2237167 w 2317221"/>
                <a:gd name="connsiteY25" fmla="*/ 751447 h 2199017"/>
                <a:gd name="connsiteX26" fmla="*/ 2170577 w 2317221"/>
                <a:gd name="connsiteY26" fmla="*/ 942364 h 2199017"/>
                <a:gd name="connsiteX27" fmla="*/ 2122939 w 2317221"/>
                <a:gd name="connsiteY27" fmla="*/ 949682 h 2199017"/>
                <a:gd name="connsiteX28" fmla="*/ 2075081 w 2317221"/>
                <a:gd name="connsiteY28" fmla="*/ 955683 h 2199017"/>
                <a:gd name="connsiteX29" fmla="*/ 2027736 w 2317221"/>
                <a:gd name="connsiteY29" fmla="*/ 960731 h 2199017"/>
                <a:gd name="connsiteX30" fmla="*/ 1980172 w 2317221"/>
                <a:gd name="connsiteY30" fmla="*/ 964609 h 2199017"/>
                <a:gd name="connsiteX31" fmla="*/ 1893532 w 2317221"/>
                <a:gd name="connsiteY31" fmla="*/ 1128377 h 2199017"/>
                <a:gd name="connsiteX32" fmla="*/ 1939486 w 2317221"/>
                <a:gd name="connsiteY32" fmla="*/ 1212018 h 2199017"/>
                <a:gd name="connsiteX33" fmla="*/ 1982221 w 2317221"/>
                <a:gd name="connsiteY33" fmla="*/ 1298511 h 2199017"/>
                <a:gd name="connsiteX34" fmla="*/ 1861408 w 2317221"/>
                <a:gd name="connsiteY34" fmla="*/ 1461768 h 2199017"/>
                <a:gd name="connsiteX35" fmla="*/ 1766278 w 2317221"/>
                <a:gd name="connsiteY35" fmla="*/ 1446254 h 2199017"/>
                <a:gd name="connsiteX36" fmla="*/ 1672833 w 2317221"/>
                <a:gd name="connsiteY36" fmla="*/ 1426863 h 2199017"/>
                <a:gd name="connsiteX37" fmla="*/ 1541115 w 2317221"/>
                <a:gd name="connsiteY37" fmla="*/ 1558141 h 2199017"/>
                <a:gd name="connsiteX38" fmla="*/ 1551141 w 2317221"/>
                <a:gd name="connsiteY38" fmla="*/ 1604609 h 2199017"/>
                <a:gd name="connsiteX39" fmla="*/ 1555824 w 2317221"/>
                <a:gd name="connsiteY39" fmla="*/ 1628171 h 2199017"/>
                <a:gd name="connsiteX40" fmla="*/ 1560214 w 2317221"/>
                <a:gd name="connsiteY40" fmla="*/ 1651660 h 2199017"/>
                <a:gd name="connsiteX41" fmla="*/ 1568264 w 2317221"/>
                <a:gd name="connsiteY41" fmla="*/ 1699078 h 2199017"/>
                <a:gd name="connsiteX42" fmla="*/ 1571996 w 2317221"/>
                <a:gd name="connsiteY42" fmla="*/ 1723079 h 2199017"/>
                <a:gd name="connsiteX43" fmla="*/ 1575362 w 2317221"/>
                <a:gd name="connsiteY43" fmla="*/ 1746935 h 2199017"/>
                <a:gd name="connsiteX44" fmla="*/ 1411667 w 2317221"/>
                <a:gd name="connsiteY44" fmla="*/ 1867163 h 2199017"/>
                <a:gd name="connsiteX45" fmla="*/ 1368200 w 2317221"/>
                <a:gd name="connsiteY45" fmla="*/ 1846161 h 2199017"/>
                <a:gd name="connsiteX46" fmla="*/ 1325320 w 2317221"/>
                <a:gd name="connsiteY46" fmla="*/ 1824208 h 2199017"/>
                <a:gd name="connsiteX47" fmla="*/ 1283317 w 2317221"/>
                <a:gd name="connsiteY47" fmla="*/ 1801598 h 2199017"/>
                <a:gd name="connsiteX48" fmla="*/ 1241898 w 2317221"/>
                <a:gd name="connsiteY48" fmla="*/ 1777888 h 2199017"/>
                <a:gd name="connsiteX49" fmla="*/ 1077837 w 2317221"/>
                <a:gd name="connsiteY49" fmla="*/ 1863943 h 2199017"/>
                <a:gd name="connsiteX50" fmla="*/ 1068543 w 2317221"/>
                <a:gd name="connsiteY50" fmla="*/ 1959072 h 2199017"/>
                <a:gd name="connsiteX51" fmla="*/ 1065617 w 2317221"/>
                <a:gd name="connsiteY51" fmla="*/ 1983001 h 2199017"/>
                <a:gd name="connsiteX52" fmla="*/ 1062325 w 2317221"/>
                <a:gd name="connsiteY52" fmla="*/ 2006784 h 2199017"/>
                <a:gd name="connsiteX53" fmla="*/ 1055007 w 2317221"/>
                <a:gd name="connsiteY53" fmla="*/ 2054494 h 2199017"/>
                <a:gd name="connsiteX54" fmla="*/ 863797 w 2317221"/>
                <a:gd name="connsiteY54" fmla="*/ 2120353 h 2199017"/>
                <a:gd name="connsiteX55" fmla="*/ 828673 w 2317221"/>
                <a:gd name="connsiteY55" fmla="*/ 2087130 h 2199017"/>
                <a:gd name="connsiteX56" fmla="*/ 794426 w 2317221"/>
                <a:gd name="connsiteY56" fmla="*/ 2053470 h 2199017"/>
                <a:gd name="connsiteX57" fmla="*/ 761132 w 2317221"/>
                <a:gd name="connsiteY57" fmla="*/ 2019150 h 2199017"/>
                <a:gd name="connsiteX58" fmla="*/ 728788 w 2317221"/>
                <a:gd name="connsiteY58" fmla="*/ 1984391 h 2199017"/>
                <a:gd name="connsiteX59" fmla="*/ 546579 w 2317221"/>
                <a:gd name="connsiteY59" fmla="*/ 2017540 h 2199017"/>
                <a:gd name="connsiteX60" fmla="*/ 537578 w 2317221"/>
                <a:gd name="connsiteY60" fmla="*/ 2039493 h 2199017"/>
                <a:gd name="connsiteX61" fmla="*/ 528359 w 2317221"/>
                <a:gd name="connsiteY61" fmla="*/ 2061446 h 2199017"/>
                <a:gd name="connsiteX62" fmla="*/ 509186 w 2317221"/>
                <a:gd name="connsiteY62" fmla="*/ 2105352 h 2199017"/>
                <a:gd name="connsiteX63" fmla="*/ 504209 w 2317221"/>
                <a:gd name="connsiteY63" fmla="*/ 2116401 h 2199017"/>
                <a:gd name="connsiteX64" fmla="*/ 499161 w 2317221"/>
                <a:gd name="connsiteY64" fmla="*/ 2127231 h 2199017"/>
                <a:gd name="connsiteX65" fmla="*/ 488916 w 2317221"/>
                <a:gd name="connsiteY65" fmla="*/ 2149184 h 2199017"/>
                <a:gd name="connsiteX66" fmla="*/ 467549 w 2317221"/>
                <a:gd name="connsiteY66" fmla="*/ 2193089 h 2199017"/>
                <a:gd name="connsiteX67" fmla="*/ 448230 w 2317221"/>
                <a:gd name="connsiteY67" fmla="*/ 2194481 h 2199017"/>
                <a:gd name="connsiteX68" fmla="*/ 428912 w 2317221"/>
                <a:gd name="connsiteY68" fmla="*/ 2195650 h 2199017"/>
                <a:gd name="connsiteX69" fmla="*/ 409593 w 2317221"/>
                <a:gd name="connsiteY69" fmla="*/ 2196968 h 2199017"/>
                <a:gd name="connsiteX70" fmla="*/ 390202 w 2317221"/>
                <a:gd name="connsiteY70" fmla="*/ 2197626 h 2199017"/>
                <a:gd name="connsiteX71" fmla="*/ 370810 w 2317221"/>
                <a:gd name="connsiteY71" fmla="*/ 2198431 h 2199017"/>
                <a:gd name="connsiteX72" fmla="*/ 351418 w 2317221"/>
                <a:gd name="connsiteY72" fmla="*/ 2199017 h 2199017"/>
                <a:gd name="connsiteX73" fmla="*/ 333564 w 2317221"/>
                <a:gd name="connsiteY73" fmla="*/ 2199017 h 2199017"/>
                <a:gd name="connsiteX74" fmla="*/ 322953 w 2317221"/>
                <a:gd name="connsiteY74" fmla="*/ 2199017 h 2199017"/>
                <a:gd name="connsiteX75" fmla="*/ 312562 w 2317221"/>
                <a:gd name="connsiteY75" fmla="*/ 2199017 h 2199017"/>
                <a:gd name="connsiteX76" fmla="*/ 292877 w 2317221"/>
                <a:gd name="connsiteY76" fmla="*/ 2199017 h 2199017"/>
                <a:gd name="connsiteX77" fmla="*/ 252191 w 2317221"/>
                <a:gd name="connsiteY77" fmla="*/ 2197480 h 2199017"/>
                <a:gd name="connsiteX78" fmla="*/ 211578 w 2317221"/>
                <a:gd name="connsiteY78" fmla="*/ 2195286 h 2199017"/>
                <a:gd name="connsiteX79" fmla="*/ 171039 w 2317221"/>
                <a:gd name="connsiteY79" fmla="*/ 2192359 h 2199017"/>
                <a:gd name="connsiteX80" fmla="*/ 92667 w 2317221"/>
                <a:gd name="connsiteY80" fmla="*/ 2017247 h 2199017"/>
                <a:gd name="connsiteX81" fmla="*/ 0 w 2317221"/>
                <a:gd name="connsiteY81" fmla="*/ 2000033 h 2199017"/>
                <a:gd name="connsiteX82" fmla="*/ 0 w 2317221"/>
                <a:gd name="connsiteY82" fmla="*/ 1905113 h 2199017"/>
                <a:gd name="connsiteX83" fmla="*/ 151808 w 2317221"/>
                <a:gd name="connsiteY83" fmla="*/ 1929762 h 2199017"/>
                <a:gd name="connsiteX84" fmla="*/ 979270 w 2317221"/>
                <a:gd name="connsiteY84" fmla="*/ 1807598 h 2199017"/>
                <a:gd name="connsiteX85" fmla="*/ 1764010 w 2317221"/>
                <a:gd name="connsiteY85" fmla="*/ 1162259 h 2199017"/>
                <a:gd name="connsiteX86" fmla="*/ 2056588 w 2317221"/>
                <a:gd name="connsiteY86" fmla="*/ 204493 h 21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17221" h="2199017">
                  <a:moveTo>
                    <a:pt x="2041625" y="0"/>
                  </a:moveTo>
                  <a:lnTo>
                    <a:pt x="2184682" y="0"/>
                  </a:lnTo>
                  <a:lnTo>
                    <a:pt x="2224067" y="17199"/>
                  </a:lnTo>
                  <a:lnTo>
                    <a:pt x="2235118" y="22174"/>
                  </a:lnTo>
                  <a:lnTo>
                    <a:pt x="2245874" y="27223"/>
                  </a:lnTo>
                  <a:lnTo>
                    <a:pt x="2267827" y="37541"/>
                  </a:lnTo>
                  <a:cubicBezTo>
                    <a:pt x="2282024" y="44274"/>
                    <a:pt x="2296659" y="51592"/>
                    <a:pt x="2311294" y="58909"/>
                  </a:cubicBezTo>
                  <a:cubicBezTo>
                    <a:pt x="2312025" y="65276"/>
                    <a:pt x="2312684" y="71715"/>
                    <a:pt x="2312684" y="78154"/>
                  </a:cubicBezTo>
                  <a:lnTo>
                    <a:pt x="2313928" y="97472"/>
                  </a:lnTo>
                  <a:lnTo>
                    <a:pt x="2315173" y="116865"/>
                  </a:lnTo>
                  <a:lnTo>
                    <a:pt x="2315904" y="136256"/>
                  </a:lnTo>
                  <a:lnTo>
                    <a:pt x="2316636" y="155574"/>
                  </a:lnTo>
                  <a:cubicBezTo>
                    <a:pt x="2317221" y="162087"/>
                    <a:pt x="2317221" y="168527"/>
                    <a:pt x="2317221" y="175039"/>
                  </a:cubicBezTo>
                  <a:lnTo>
                    <a:pt x="2317221" y="192821"/>
                  </a:lnTo>
                  <a:lnTo>
                    <a:pt x="2317221" y="203431"/>
                  </a:lnTo>
                  <a:lnTo>
                    <a:pt x="2317221" y="213896"/>
                  </a:lnTo>
                  <a:lnTo>
                    <a:pt x="2317221" y="233580"/>
                  </a:lnTo>
                  <a:cubicBezTo>
                    <a:pt x="2316929" y="247191"/>
                    <a:pt x="2316050" y="260802"/>
                    <a:pt x="2315758" y="274339"/>
                  </a:cubicBezTo>
                  <a:cubicBezTo>
                    <a:pt x="2315464" y="287877"/>
                    <a:pt x="2314440" y="301488"/>
                    <a:pt x="2313561" y="314952"/>
                  </a:cubicBezTo>
                  <a:cubicBezTo>
                    <a:pt x="2312684" y="328416"/>
                    <a:pt x="2312025" y="341954"/>
                    <a:pt x="2310635" y="355418"/>
                  </a:cubicBezTo>
                  <a:cubicBezTo>
                    <a:pt x="2252729" y="384396"/>
                    <a:pt x="2194358" y="410520"/>
                    <a:pt x="2135525" y="433790"/>
                  </a:cubicBezTo>
                  <a:cubicBezTo>
                    <a:pt x="2127232" y="495161"/>
                    <a:pt x="2115963" y="555847"/>
                    <a:pt x="2101718" y="615851"/>
                  </a:cubicBezTo>
                  <a:cubicBezTo>
                    <a:pt x="2113280" y="626486"/>
                    <a:pt x="2124841" y="637318"/>
                    <a:pt x="2136403" y="648341"/>
                  </a:cubicBezTo>
                  <a:cubicBezTo>
                    <a:pt x="2142185" y="653831"/>
                    <a:pt x="2148038" y="659392"/>
                    <a:pt x="2153672" y="664953"/>
                  </a:cubicBezTo>
                  <a:lnTo>
                    <a:pt x="2170577" y="681783"/>
                  </a:lnTo>
                  <a:cubicBezTo>
                    <a:pt x="2192894" y="704322"/>
                    <a:pt x="2215725" y="727665"/>
                    <a:pt x="2237167" y="751447"/>
                  </a:cubicBezTo>
                  <a:cubicBezTo>
                    <a:pt x="2218197" y="816166"/>
                    <a:pt x="2195971" y="879886"/>
                    <a:pt x="2170577" y="942364"/>
                  </a:cubicBezTo>
                  <a:cubicBezTo>
                    <a:pt x="2154624" y="944998"/>
                    <a:pt x="2138818" y="947486"/>
                    <a:pt x="2122939" y="949682"/>
                  </a:cubicBezTo>
                  <a:cubicBezTo>
                    <a:pt x="2107060" y="951877"/>
                    <a:pt x="2090961" y="953853"/>
                    <a:pt x="2075081" y="955683"/>
                  </a:cubicBezTo>
                  <a:cubicBezTo>
                    <a:pt x="2059202" y="957511"/>
                    <a:pt x="2043469" y="959195"/>
                    <a:pt x="2027736" y="960731"/>
                  </a:cubicBezTo>
                  <a:cubicBezTo>
                    <a:pt x="2011832" y="962243"/>
                    <a:pt x="1995978" y="963535"/>
                    <a:pt x="1980172" y="964609"/>
                  </a:cubicBezTo>
                  <a:cubicBezTo>
                    <a:pt x="1954058" y="1020617"/>
                    <a:pt x="1925141" y="1075276"/>
                    <a:pt x="1893532" y="1128377"/>
                  </a:cubicBezTo>
                  <a:cubicBezTo>
                    <a:pt x="1909631" y="1155891"/>
                    <a:pt x="1924412" y="1183480"/>
                    <a:pt x="1939486" y="1212018"/>
                  </a:cubicBezTo>
                  <a:cubicBezTo>
                    <a:pt x="1954561" y="1240556"/>
                    <a:pt x="1968318" y="1269241"/>
                    <a:pt x="1982221" y="1298511"/>
                  </a:cubicBezTo>
                  <a:cubicBezTo>
                    <a:pt x="1944657" y="1354955"/>
                    <a:pt x="1904386" y="1409374"/>
                    <a:pt x="1861408" y="1461768"/>
                  </a:cubicBezTo>
                  <a:cubicBezTo>
                    <a:pt x="1829429" y="1457231"/>
                    <a:pt x="1797817" y="1452182"/>
                    <a:pt x="1766278" y="1446254"/>
                  </a:cubicBezTo>
                  <a:cubicBezTo>
                    <a:pt x="1734740" y="1440327"/>
                    <a:pt x="1703420" y="1433741"/>
                    <a:pt x="1672833" y="1426863"/>
                  </a:cubicBezTo>
                  <a:cubicBezTo>
                    <a:pt x="1631341" y="1472745"/>
                    <a:pt x="1587216" y="1516576"/>
                    <a:pt x="1541115" y="1558141"/>
                  </a:cubicBezTo>
                  <a:cubicBezTo>
                    <a:pt x="1544579" y="1573508"/>
                    <a:pt x="1547920" y="1588996"/>
                    <a:pt x="1551141" y="1604609"/>
                  </a:cubicBezTo>
                  <a:lnTo>
                    <a:pt x="1555824" y="1628171"/>
                  </a:lnTo>
                  <a:cubicBezTo>
                    <a:pt x="1557434" y="1636073"/>
                    <a:pt x="1558751" y="1643757"/>
                    <a:pt x="1560214" y="1651660"/>
                  </a:cubicBezTo>
                  <a:cubicBezTo>
                    <a:pt x="1562995" y="1667319"/>
                    <a:pt x="1565678" y="1683125"/>
                    <a:pt x="1568264" y="1699078"/>
                  </a:cubicBezTo>
                  <a:lnTo>
                    <a:pt x="1571996" y="1723079"/>
                  </a:lnTo>
                  <a:lnTo>
                    <a:pt x="1575362" y="1746935"/>
                  </a:lnTo>
                  <a:cubicBezTo>
                    <a:pt x="1522724" y="1789767"/>
                    <a:pt x="1468158" y="1829844"/>
                    <a:pt x="1411667" y="1867163"/>
                  </a:cubicBezTo>
                  <a:cubicBezTo>
                    <a:pt x="1397032" y="1860212"/>
                    <a:pt x="1382616" y="1853479"/>
                    <a:pt x="1368200" y="1846161"/>
                  </a:cubicBezTo>
                  <a:cubicBezTo>
                    <a:pt x="1353785" y="1838844"/>
                    <a:pt x="1339442" y="1831672"/>
                    <a:pt x="1325320" y="1824208"/>
                  </a:cubicBezTo>
                  <a:cubicBezTo>
                    <a:pt x="1311196" y="1816746"/>
                    <a:pt x="1297293" y="1809428"/>
                    <a:pt x="1283317" y="1801598"/>
                  </a:cubicBezTo>
                  <a:cubicBezTo>
                    <a:pt x="1269339" y="1793768"/>
                    <a:pt x="1255582" y="1785865"/>
                    <a:pt x="1241898" y="1777888"/>
                  </a:cubicBezTo>
                  <a:cubicBezTo>
                    <a:pt x="1188705" y="1809336"/>
                    <a:pt x="1133947" y="1838058"/>
                    <a:pt x="1077837" y="1863943"/>
                  </a:cubicBezTo>
                  <a:cubicBezTo>
                    <a:pt x="1075861" y="1896068"/>
                    <a:pt x="1072276" y="1927168"/>
                    <a:pt x="1068543" y="1959072"/>
                  </a:cubicBezTo>
                  <a:lnTo>
                    <a:pt x="1065617" y="1983001"/>
                  </a:lnTo>
                  <a:cubicBezTo>
                    <a:pt x="1064593" y="1990977"/>
                    <a:pt x="1063422" y="1998807"/>
                    <a:pt x="1062325" y="2006784"/>
                  </a:cubicBezTo>
                  <a:cubicBezTo>
                    <a:pt x="1060056" y="2022590"/>
                    <a:pt x="1057641" y="2038469"/>
                    <a:pt x="1055007" y="2054494"/>
                  </a:cubicBezTo>
                  <a:cubicBezTo>
                    <a:pt x="992435" y="2079694"/>
                    <a:pt x="928615" y="2101675"/>
                    <a:pt x="863797" y="2120353"/>
                  </a:cubicBezTo>
                  <a:cubicBezTo>
                    <a:pt x="852016" y="2109595"/>
                    <a:pt x="840308" y="2098327"/>
                    <a:pt x="828673" y="2087130"/>
                  </a:cubicBezTo>
                  <a:cubicBezTo>
                    <a:pt x="817038" y="2075934"/>
                    <a:pt x="805769" y="2064520"/>
                    <a:pt x="794426" y="2053470"/>
                  </a:cubicBezTo>
                  <a:cubicBezTo>
                    <a:pt x="783085" y="2042421"/>
                    <a:pt x="772108" y="2030713"/>
                    <a:pt x="761132" y="2019150"/>
                  </a:cubicBezTo>
                  <a:cubicBezTo>
                    <a:pt x="750155" y="2007588"/>
                    <a:pt x="739324" y="1996027"/>
                    <a:pt x="728788" y="1984391"/>
                  </a:cubicBezTo>
                  <a:cubicBezTo>
                    <a:pt x="668651" y="1998519"/>
                    <a:pt x="607837" y="2009582"/>
                    <a:pt x="546579" y="2017540"/>
                  </a:cubicBezTo>
                  <a:cubicBezTo>
                    <a:pt x="543652" y="2024858"/>
                    <a:pt x="540652" y="2032176"/>
                    <a:pt x="537578" y="2039493"/>
                  </a:cubicBezTo>
                  <a:lnTo>
                    <a:pt x="528359" y="2061446"/>
                  </a:lnTo>
                  <a:cubicBezTo>
                    <a:pt x="522162" y="2076082"/>
                    <a:pt x="515772" y="2090717"/>
                    <a:pt x="509186" y="2105352"/>
                  </a:cubicBezTo>
                  <a:lnTo>
                    <a:pt x="504209" y="2116401"/>
                  </a:lnTo>
                  <a:lnTo>
                    <a:pt x="499161" y="2127231"/>
                  </a:lnTo>
                  <a:lnTo>
                    <a:pt x="488916" y="2149184"/>
                  </a:lnTo>
                  <a:cubicBezTo>
                    <a:pt x="482184" y="2163819"/>
                    <a:pt x="474867" y="2178454"/>
                    <a:pt x="467549" y="2193089"/>
                  </a:cubicBezTo>
                  <a:cubicBezTo>
                    <a:pt x="461110" y="2193748"/>
                    <a:pt x="454671" y="2194041"/>
                    <a:pt x="448230" y="2194481"/>
                  </a:cubicBezTo>
                  <a:lnTo>
                    <a:pt x="428912" y="2195650"/>
                  </a:lnTo>
                  <a:lnTo>
                    <a:pt x="409593" y="2196968"/>
                  </a:lnTo>
                  <a:lnTo>
                    <a:pt x="390202" y="2197626"/>
                  </a:lnTo>
                  <a:lnTo>
                    <a:pt x="370810" y="2198431"/>
                  </a:lnTo>
                  <a:cubicBezTo>
                    <a:pt x="364297" y="2198577"/>
                    <a:pt x="357858" y="2199017"/>
                    <a:pt x="351418" y="2199017"/>
                  </a:cubicBezTo>
                  <a:lnTo>
                    <a:pt x="333564" y="2199017"/>
                  </a:lnTo>
                  <a:lnTo>
                    <a:pt x="322953" y="2199017"/>
                  </a:lnTo>
                  <a:lnTo>
                    <a:pt x="312562" y="2199017"/>
                  </a:lnTo>
                  <a:lnTo>
                    <a:pt x="292877" y="2199017"/>
                  </a:lnTo>
                  <a:cubicBezTo>
                    <a:pt x="279267" y="2198650"/>
                    <a:pt x="265802" y="2197773"/>
                    <a:pt x="252191" y="2197480"/>
                  </a:cubicBezTo>
                  <a:cubicBezTo>
                    <a:pt x="238580" y="2197187"/>
                    <a:pt x="225117" y="2196163"/>
                    <a:pt x="211578" y="2195286"/>
                  </a:cubicBezTo>
                  <a:cubicBezTo>
                    <a:pt x="198042" y="2194408"/>
                    <a:pt x="184504" y="2193822"/>
                    <a:pt x="171039" y="2192359"/>
                  </a:cubicBezTo>
                  <a:cubicBezTo>
                    <a:pt x="142061" y="2134452"/>
                    <a:pt x="115937" y="2076082"/>
                    <a:pt x="92667" y="2017247"/>
                  </a:cubicBezTo>
                  <a:lnTo>
                    <a:pt x="0" y="2000033"/>
                  </a:lnTo>
                  <a:lnTo>
                    <a:pt x="0" y="1905113"/>
                  </a:lnTo>
                  <a:lnTo>
                    <a:pt x="151808" y="1929762"/>
                  </a:lnTo>
                  <a:cubicBezTo>
                    <a:pt x="429358" y="1957593"/>
                    <a:pt x="713696" y="1917726"/>
                    <a:pt x="979270" y="1807598"/>
                  </a:cubicBezTo>
                  <a:cubicBezTo>
                    <a:pt x="1298557" y="1674230"/>
                    <a:pt x="1571492" y="1449779"/>
                    <a:pt x="1764010" y="1162259"/>
                  </a:cubicBezTo>
                  <a:cubicBezTo>
                    <a:pt x="1959062" y="872796"/>
                    <a:pt x="2056588" y="538645"/>
                    <a:pt x="2056588" y="204493"/>
                  </a:cubicBezTo>
                  <a:close/>
                </a:path>
              </a:pathLst>
            </a:custGeom>
            <a:grpFill/>
            <a:ln w="5907" cap="flat">
              <a:noFill/>
              <a:prstDash val="solid"/>
              <a:miter/>
            </a:ln>
          </p:spPr>
          <p:txBody>
            <a:bodyPr rtlCol="0" anchor="ctr"/>
            <a:lstStyle/>
            <a:p>
              <a:endParaRPr lang="en-ID"/>
            </a:p>
          </p:txBody>
        </p:sp>
        <p:sp>
          <p:nvSpPr>
            <p:cNvPr id="58" name="Freeform: Shape 57"/>
            <p:cNvSpPr/>
            <p:nvPr/>
          </p:nvSpPr>
          <p:spPr>
            <a:xfrm>
              <a:off x="-9421" y="1"/>
              <a:ext cx="2534335" cy="2415765"/>
            </a:xfrm>
            <a:custGeom>
              <a:avLst/>
              <a:gdLst>
                <a:gd name="connsiteX0" fmla="*/ 2487152 w 2534335"/>
                <a:gd name="connsiteY0" fmla="*/ 0 h 2415765"/>
                <a:gd name="connsiteX1" fmla="*/ 2522787 w 2534335"/>
                <a:gd name="connsiteY1" fmla="*/ 0 h 2415765"/>
                <a:gd name="connsiteX2" fmla="*/ 2526792 w 2534335"/>
                <a:gd name="connsiteY2" fmla="*/ 33347 h 2415765"/>
                <a:gd name="connsiteX3" fmla="*/ 2534335 w 2534335"/>
                <a:gd name="connsiteY3" fmla="*/ 194797 h 2415765"/>
                <a:gd name="connsiteX4" fmla="*/ 2534335 w 2534335"/>
                <a:gd name="connsiteY4" fmla="*/ 204529 h 2415765"/>
                <a:gd name="connsiteX5" fmla="*/ 2534335 w 2534335"/>
                <a:gd name="connsiteY5" fmla="*/ 214262 h 2415765"/>
                <a:gd name="connsiteX6" fmla="*/ 2363835 w 2534335"/>
                <a:gd name="connsiteY6" fmla="*/ 1043493 h 2415765"/>
                <a:gd name="connsiteX7" fmla="*/ 1544847 w 2534335"/>
                <a:gd name="connsiteY7" fmla="*/ 2039640 h 2415765"/>
                <a:gd name="connsiteX8" fmla="*/ 332539 w 2534335"/>
                <a:gd name="connsiteY8" fmla="*/ 2415765 h 2415765"/>
                <a:gd name="connsiteX9" fmla="*/ 322807 w 2534335"/>
                <a:gd name="connsiteY9" fmla="*/ 2415765 h 2415765"/>
                <a:gd name="connsiteX10" fmla="*/ 313148 w 2534335"/>
                <a:gd name="connsiteY10" fmla="*/ 2415765 h 2415765"/>
                <a:gd name="connsiteX11" fmla="*/ 151704 w 2534335"/>
                <a:gd name="connsiteY11" fmla="*/ 2408189 h 2415765"/>
                <a:gd name="connsiteX12" fmla="*/ 0 w 2534335"/>
                <a:gd name="connsiteY12" fmla="*/ 2389945 h 2415765"/>
                <a:gd name="connsiteX13" fmla="*/ 0 w 2534335"/>
                <a:gd name="connsiteY13" fmla="*/ 2345714 h 2415765"/>
                <a:gd name="connsiteX14" fmla="*/ 99626 w 2534335"/>
                <a:gd name="connsiteY14" fmla="*/ 2361258 h 2415765"/>
                <a:gd name="connsiteX15" fmla="*/ 1527870 w 2534335"/>
                <a:gd name="connsiteY15" fmla="*/ 2014394 h 2415765"/>
                <a:gd name="connsiteX16" fmla="*/ 2132817 w 2534335"/>
                <a:gd name="connsiteY16" fmla="*/ 1409520 h 2415765"/>
                <a:gd name="connsiteX17" fmla="*/ 2500211 w 2534335"/>
                <a:gd name="connsiteY17" fmla="*/ 155447 h 24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4335" h="2415765">
                  <a:moveTo>
                    <a:pt x="2487152" y="0"/>
                  </a:moveTo>
                  <a:lnTo>
                    <a:pt x="2522787" y="0"/>
                  </a:lnTo>
                  <a:lnTo>
                    <a:pt x="2526792" y="33347"/>
                  </a:lnTo>
                  <a:cubicBezTo>
                    <a:pt x="2531259" y="86928"/>
                    <a:pt x="2533784" y="140779"/>
                    <a:pt x="2534335" y="194797"/>
                  </a:cubicBezTo>
                  <a:cubicBezTo>
                    <a:pt x="2534335" y="198016"/>
                    <a:pt x="2534335" y="201309"/>
                    <a:pt x="2534335" y="204529"/>
                  </a:cubicBezTo>
                  <a:cubicBezTo>
                    <a:pt x="2534335" y="207749"/>
                    <a:pt x="2534335" y="210968"/>
                    <a:pt x="2534335" y="214262"/>
                  </a:cubicBezTo>
                  <a:cubicBezTo>
                    <a:pt x="2531216" y="499049"/>
                    <a:pt x="2473329" y="780577"/>
                    <a:pt x="2363835" y="1043493"/>
                  </a:cubicBezTo>
                  <a:cubicBezTo>
                    <a:pt x="2194521" y="1448723"/>
                    <a:pt x="1909692" y="1795166"/>
                    <a:pt x="1544847" y="2039640"/>
                  </a:cubicBezTo>
                  <a:cubicBezTo>
                    <a:pt x="1186054" y="2280520"/>
                    <a:pt x="764668" y="2411257"/>
                    <a:pt x="332539" y="2415765"/>
                  </a:cubicBezTo>
                  <a:lnTo>
                    <a:pt x="322807" y="2415765"/>
                  </a:lnTo>
                  <a:lnTo>
                    <a:pt x="313148" y="2415765"/>
                  </a:lnTo>
                  <a:cubicBezTo>
                    <a:pt x="259132" y="2415202"/>
                    <a:pt x="205283" y="2412666"/>
                    <a:pt x="151704" y="2408189"/>
                  </a:cubicBezTo>
                  <a:lnTo>
                    <a:pt x="0" y="2389945"/>
                  </a:lnTo>
                  <a:lnTo>
                    <a:pt x="0" y="2345714"/>
                  </a:lnTo>
                  <a:lnTo>
                    <a:pt x="99626" y="2361258"/>
                  </a:lnTo>
                  <a:cubicBezTo>
                    <a:pt x="584239" y="2413337"/>
                    <a:pt x="1089177" y="2303640"/>
                    <a:pt x="1527870" y="2014394"/>
                  </a:cubicBezTo>
                  <a:cubicBezTo>
                    <a:pt x="1766986" y="1854090"/>
                    <a:pt x="1972484" y="1648616"/>
                    <a:pt x="2132817" y="1409520"/>
                  </a:cubicBezTo>
                  <a:cubicBezTo>
                    <a:pt x="2385560" y="1034127"/>
                    <a:pt x="2510116" y="595153"/>
                    <a:pt x="2500211" y="155447"/>
                  </a:cubicBezTo>
                  <a:close/>
                </a:path>
              </a:pathLst>
            </a:custGeom>
            <a:grpFill/>
            <a:ln w="5907" cap="flat">
              <a:noFill/>
              <a:prstDash val="solid"/>
              <a:miter/>
            </a:ln>
          </p:spPr>
          <p:txBody>
            <a:bodyPr rtlCol="0" anchor="ctr"/>
            <a:lstStyle/>
            <a:p>
              <a:endParaRPr lang="en-ID"/>
            </a:p>
          </p:txBody>
        </p:sp>
        <p:sp>
          <p:nvSpPr>
            <p:cNvPr id="59" name="Freeform: Shape 58"/>
            <p:cNvSpPr/>
            <p:nvPr/>
          </p:nvSpPr>
          <p:spPr>
            <a:xfrm>
              <a:off x="4396759" y="1"/>
              <a:ext cx="165523" cy="852505"/>
            </a:xfrm>
            <a:custGeom>
              <a:avLst/>
              <a:gdLst>
                <a:gd name="connsiteX0" fmla="*/ 43648 w 165523"/>
                <a:gd name="connsiteY0" fmla="*/ 0 h 852505"/>
                <a:gd name="connsiteX1" fmla="*/ 158321 w 165523"/>
                <a:gd name="connsiteY1" fmla="*/ 0 h 852505"/>
                <a:gd name="connsiteX2" fmla="*/ 165450 w 165523"/>
                <a:gd name="connsiteY2" fmla="*/ 202482 h 852505"/>
                <a:gd name="connsiteX3" fmla="*/ 165450 w 165523"/>
                <a:gd name="connsiteY3" fmla="*/ 204164 h 852505"/>
                <a:gd name="connsiteX4" fmla="*/ 165523 w 165523"/>
                <a:gd name="connsiteY4" fmla="*/ 206434 h 852505"/>
                <a:gd name="connsiteX5" fmla="*/ 164572 w 165523"/>
                <a:gd name="connsiteY5" fmla="*/ 283634 h 852505"/>
                <a:gd name="connsiteX6" fmla="*/ 163401 w 165523"/>
                <a:gd name="connsiteY6" fmla="*/ 324246 h 852505"/>
                <a:gd name="connsiteX7" fmla="*/ 161865 w 165523"/>
                <a:gd name="connsiteY7" fmla="*/ 364933 h 852505"/>
                <a:gd name="connsiteX8" fmla="*/ 160181 w 165523"/>
                <a:gd name="connsiteY8" fmla="*/ 405619 h 852505"/>
                <a:gd name="connsiteX9" fmla="*/ 157692 w 165523"/>
                <a:gd name="connsiteY9" fmla="*/ 446378 h 852505"/>
                <a:gd name="connsiteX10" fmla="*/ 155059 w 165523"/>
                <a:gd name="connsiteY10" fmla="*/ 487063 h 852505"/>
                <a:gd name="connsiteX11" fmla="*/ 152058 w 165523"/>
                <a:gd name="connsiteY11" fmla="*/ 527749 h 852505"/>
                <a:gd name="connsiteX12" fmla="*/ 144741 w 165523"/>
                <a:gd name="connsiteY12" fmla="*/ 609121 h 852505"/>
                <a:gd name="connsiteX13" fmla="*/ 135741 w 165523"/>
                <a:gd name="connsiteY13" fmla="*/ 690347 h 852505"/>
                <a:gd name="connsiteX14" fmla="*/ 130984 w 165523"/>
                <a:gd name="connsiteY14" fmla="*/ 730959 h 852505"/>
                <a:gd name="connsiteX15" fmla="*/ 125423 w 165523"/>
                <a:gd name="connsiteY15" fmla="*/ 771498 h 852505"/>
                <a:gd name="connsiteX16" fmla="*/ 119716 w 165523"/>
                <a:gd name="connsiteY16" fmla="*/ 812038 h 852505"/>
                <a:gd name="connsiteX17" fmla="*/ 116788 w 165523"/>
                <a:gd name="connsiteY17" fmla="*/ 832235 h 852505"/>
                <a:gd name="connsiteX18" fmla="*/ 113567 w 165523"/>
                <a:gd name="connsiteY18" fmla="*/ 852505 h 852505"/>
                <a:gd name="connsiteX19" fmla="*/ 0 w 165523"/>
                <a:gd name="connsiteY19" fmla="*/ 834650 h 852505"/>
                <a:gd name="connsiteX20" fmla="*/ 3145 w 165523"/>
                <a:gd name="connsiteY20" fmla="*/ 814966 h 852505"/>
                <a:gd name="connsiteX21" fmla="*/ 5926 w 165523"/>
                <a:gd name="connsiteY21" fmla="*/ 795208 h 852505"/>
                <a:gd name="connsiteX22" fmla="*/ 11487 w 165523"/>
                <a:gd name="connsiteY22" fmla="*/ 755839 h 852505"/>
                <a:gd name="connsiteX23" fmla="*/ 16902 w 165523"/>
                <a:gd name="connsiteY23" fmla="*/ 716398 h 852505"/>
                <a:gd name="connsiteX24" fmla="*/ 21586 w 165523"/>
                <a:gd name="connsiteY24" fmla="*/ 676882 h 852505"/>
                <a:gd name="connsiteX25" fmla="*/ 30293 w 165523"/>
                <a:gd name="connsiteY25" fmla="*/ 597779 h 852505"/>
                <a:gd name="connsiteX26" fmla="*/ 37611 w 165523"/>
                <a:gd name="connsiteY26" fmla="*/ 518602 h 852505"/>
                <a:gd name="connsiteX27" fmla="*/ 40538 w 165523"/>
                <a:gd name="connsiteY27" fmla="*/ 479013 h 852505"/>
                <a:gd name="connsiteX28" fmla="*/ 43099 w 165523"/>
                <a:gd name="connsiteY28" fmla="*/ 439426 h 852505"/>
                <a:gd name="connsiteX29" fmla="*/ 45515 w 165523"/>
                <a:gd name="connsiteY29" fmla="*/ 399764 h 852505"/>
                <a:gd name="connsiteX30" fmla="*/ 47124 w 165523"/>
                <a:gd name="connsiteY30" fmla="*/ 360176 h 852505"/>
                <a:gd name="connsiteX31" fmla="*/ 48587 w 165523"/>
                <a:gd name="connsiteY31" fmla="*/ 320588 h 852505"/>
                <a:gd name="connsiteX32" fmla="*/ 49759 w 165523"/>
                <a:gd name="connsiteY32" fmla="*/ 281000 h 852505"/>
                <a:gd name="connsiteX33" fmla="*/ 50783 w 165523"/>
                <a:gd name="connsiteY33" fmla="*/ 203945 h 8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5523" h="852505">
                  <a:moveTo>
                    <a:pt x="43648" y="0"/>
                  </a:moveTo>
                  <a:lnTo>
                    <a:pt x="158321" y="0"/>
                  </a:lnTo>
                  <a:lnTo>
                    <a:pt x="165450" y="202482"/>
                  </a:lnTo>
                  <a:lnTo>
                    <a:pt x="165450" y="204164"/>
                  </a:lnTo>
                  <a:lnTo>
                    <a:pt x="165523" y="206434"/>
                  </a:lnTo>
                  <a:lnTo>
                    <a:pt x="164572" y="283634"/>
                  </a:lnTo>
                  <a:cubicBezTo>
                    <a:pt x="164425" y="297171"/>
                    <a:pt x="163839" y="310709"/>
                    <a:pt x="163401" y="324246"/>
                  </a:cubicBezTo>
                  <a:lnTo>
                    <a:pt x="161865" y="364933"/>
                  </a:lnTo>
                  <a:lnTo>
                    <a:pt x="160181" y="405619"/>
                  </a:lnTo>
                  <a:lnTo>
                    <a:pt x="157692" y="446378"/>
                  </a:lnTo>
                  <a:lnTo>
                    <a:pt x="155059" y="487063"/>
                  </a:lnTo>
                  <a:cubicBezTo>
                    <a:pt x="154180" y="500601"/>
                    <a:pt x="153376" y="514212"/>
                    <a:pt x="152058" y="527749"/>
                  </a:cubicBezTo>
                  <a:lnTo>
                    <a:pt x="144741" y="609121"/>
                  </a:lnTo>
                  <a:cubicBezTo>
                    <a:pt x="142107" y="636196"/>
                    <a:pt x="138814" y="663271"/>
                    <a:pt x="135741" y="690347"/>
                  </a:cubicBezTo>
                  <a:cubicBezTo>
                    <a:pt x="134203" y="703884"/>
                    <a:pt x="132667" y="717422"/>
                    <a:pt x="130984" y="730959"/>
                  </a:cubicBezTo>
                  <a:lnTo>
                    <a:pt x="125423" y="771498"/>
                  </a:lnTo>
                  <a:lnTo>
                    <a:pt x="119716" y="812038"/>
                  </a:lnTo>
                  <a:lnTo>
                    <a:pt x="116788" y="832235"/>
                  </a:lnTo>
                  <a:lnTo>
                    <a:pt x="113567" y="852505"/>
                  </a:lnTo>
                  <a:lnTo>
                    <a:pt x="0" y="834650"/>
                  </a:lnTo>
                  <a:lnTo>
                    <a:pt x="3145" y="814966"/>
                  </a:lnTo>
                  <a:lnTo>
                    <a:pt x="5926" y="795208"/>
                  </a:lnTo>
                  <a:lnTo>
                    <a:pt x="11487" y="755839"/>
                  </a:lnTo>
                  <a:lnTo>
                    <a:pt x="16902" y="716398"/>
                  </a:lnTo>
                  <a:cubicBezTo>
                    <a:pt x="18585" y="703225"/>
                    <a:pt x="20050" y="690054"/>
                    <a:pt x="21586" y="676882"/>
                  </a:cubicBezTo>
                  <a:cubicBezTo>
                    <a:pt x="24586" y="650539"/>
                    <a:pt x="27806" y="624196"/>
                    <a:pt x="30293" y="597779"/>
                  </a:cubicBezTo>
                  <a:lnTo>
                    <a:pt x="37611" y="518602"/>
                  </a:lnTo>
                  <a:cubicBezTo>
                    <a:pt x="38855" y="505431"/>
                    <a:pt x="39660" y="492258"/>
                    <a:pt x="40538" y="479013"/>
                  </a:cubicBezTo>
                  <a:lnTo>
                    <a:pt x="43099" y="439426"/>
                  </a:lnTo>
                  <a:lnTo>
                    <a:pt x="45515" y="399764"/>
                  </a:lnTo>
                  <a:lnTo>
                    <a:pt x="47124" y="360176"/>
                  </a:lnTo>
                  <a:lnTo>
                    <a:pt x="48587" y="320588"/>
                  </a:lnTo>
                  <a:cubicBezTo>
                    <a:pt x="49027" y="307416"/>
                    <a:pt x="49759" y="294171"/>
                    <a:pt x="49759" y="281000"/>
                  </a:cubicBezTo>
                  <a:lnTo>
                    <a:pt x="50783" y="203945"/>
                  </a:lnTo>
                  <a:close/>
                </a:path>
              </a:pathLst>
            </a:custGeom>
            <a:grpFill/>
            <a:ln w="5907" cap="flat">
              <a:noFill/>
              <a:prstDash val="solid"/>
              <a:miter/>
            </a:ln>
          </p:spPr>
          <p:txBody>
            <a:bodyPr rtlCol="0" anchor="ctr"/>
            <a:lstStyle/>
            <a:p>
              <a:endParaRPr lang="en-ID"/>
            </a:p>
          </p:txBody>
        </p:sp>
      </p:grpSp>
      <p:sp>
        <p:nvSpPr>
          <p:cNvPr id="292" name="TextBox 291"/>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sp>
        <p:nvSpPr>
          <p:cNvPr id="6" name="TextBox 5"/>
          <p:cNvSpPr txBox="1"/>
          <p:nvPr/>
        </p:nvSpPr>
        <p:spPr>
          <a:xfrm>
            <a:off x="487717" y="1424256"/>
            <a:ext cx="4829871" cy="2553335"/>
          </a:xfrm>
          <a:prstGeom prst="rect">
            <a:avLst/>
          </a:prstGeom>
          <a:noFill/>
        </p:spPr>
        <p:txBody>
          <a:bodyPr wrap="square">
            <a:spAutoFit/>
          </a:bodyPr>
          <a:lstStyle/>
          <a:p>
            <a:pPr algn="just"/>
            <a:r>
              <a:rPr lang="en-US" altLang="en-ID" sz="1600" dirty="0">
                <a:solidFill>
                  <a:schemeClr val="bg1"/>
                </a:solidFill>
                <a:latin typeface="BigNoodleTitling" panose="02000708030402040100" pitchFamily="2" charset="0"/>
              </a:rPr>
              <a:t>Robotic Process automation adalah perangkat lunak yang memudahkan dalam pembuatan deploy, manage software robot yang menirukan tindakan manusia dalam mengoperasikan sistem dan software digital. Sama halnya seperti manusia, robot dapat melakukan berbagai macam hal dalam memahami apa yang ada di layer seperti melakukan penekanan tombol dan navigasi, mengekstrak data dan melakukan berbagai tindakan tertentu</a:t>
            </a:r>
            <a:endParaRPr lang="en-US" altLang="en-ID" sz="1600" dirty="0">
              <a:solidFill>
                <a:schemeClr val="bg1"/>
              </a:solidFill>
              <a:latin typeface="BigNoodleTitling" panose="02000708030402040100" pitchFamily="2" charset="0"/>
            </a:endParaRPr>
          </a:p>
        </p:txBody>
      </p:sp>
      <p:sp>
        <p:nvSpPr>
          <p:cNvPr id="2" name="3"/>
          <p:cNvSpPr/>
          <p:nvPr/>
        </p:nvSpPr>
        <p:spPr>
          <a:xfrm>
            <a:off x="437752" y="1014573"/>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2"/>
          <p:cNvSpPr/>
          <p:nvPr/>
        </p:nvSpPr>
        <p:spPr>
          <a:xfrm>
            <a:off x="437752" y="1014572"/>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1"/>
          <p:cNvSpPr/>
          <p:nvPr/>
        </p:nvSpPr>
        <p:spPr>
          <a:xfrm>
            <a:off x="437752" y="1014572"/>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useBgFill="1">
        <p:nvSpPr>
          <p:cNvPr id="293" name="1"/>
          <p:cNvSpPr/>
          <p:nvPr/>
        </p:nvSpPr>
        <p:spPr>
          <a:xfrm>
            <a:off x="8854648" y="3137042"/>
            <a:ext cx="583917" cy="583917"/>
          </a:xfrm>
          <a:prstGeom prst="ellipse">
            <a:avLst/>
          </a:prstGeom>
          <a:ln w="19050">
            <a:solidFill>
              <a:srgbClr val="65E5FF"/>
            </a:solidFill>
          </a:ln>
          <a:effectLst>
            <a:innerShdw blurRad="165100">
              <a:srgbClr val="65E5FF"/>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1</a:t>
            </a:r>
            <a:endParaRPr lang="en-ID" sz="2000" dirty="0">
              <a:latin typeface="BigNoodleTitling" panose="02000708030402040100" pitchFamily="2" charset="0"/>
            </a:endParaRPr>
          </a:p>
        </p:txBody>
      </p:sp>
      <p:sp useBgFill="1">
        <p:nvSpPr>
          <p:cNvPr id="294" name="2"/>
          <p:cNvSpPr/>
          <p:nvPr/>
        </p:nvSpPr>
        <p:spPr>
          <a:xfrm>
            <a:off x="8854648" y="3137042"/>
            <a:ext cx="583917" cy="583917"/>
          </a:xfrm>
          <a:prstGeom prst="ellipse">
            <a:avLst/>
          </a:prstGeom>
          <a:ln w="19050">
            <a:solidFill>
              <a:srgbClr val="65E5FF"/>
            </a:solidFill>
          </a:ln>
          <a:effectLst>
            <a:innerShdw blurRad="165100">
              <a:srgbClr val="65E5FF"/>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2</a:t>
            </a:r>
            <a:endParaRPr lang="en-ID" sz="2000" dirty="0">
              <a:latin typeface="BigNoodleTitling" panose="02000708030402040100" pitchFamily="2" charset="0"/>
            </a:endParaRPr>
          </a:p>
        </p:txBody>
      </p:sp>
      <p:sp useBgFill="1">
        <p:nvSpPr>
          <p:cNvPr id="295" name="3"/>
          <p:cNvSpPr/>
          <p:nvPr/>
        </p:nvSpPr>
        <p:spPr>
          <a:xfrm>
            <a:off x="8854648" y="3137042"/>
            <a:ext cx="583917" cy="583917"/>
          </a:xfrm>
          <a:prstGeom prst="ellipse">
            <a:avLst/>
          </a:prstGeom>
          <a:ln w="19050">
            <a:solidFill>
              <a:srgbClr val="65E5FF"/>
            </a:solidFill>
          </a:ln>
          <a:effectLst>
            <a:innerShdw blurRad="165100">
              <a:srgbClr val="65E5FF"/>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3</a:t>
            </a:r>
            <a:endParaRPr lang="en-ID" sz="2000" dirty="0">
              <a:latin typeface="BigNoodleTitling" panose="02000708030402040100" pitchFamily="2" charset="0"/>
            </a:endParaRPr>
          </a:p>
        </p:txBody>
      </p:sp>
      <p:sp useBgFill="1">
        <p:nvSpPr>
          <p:cNvPr id="296" name="4"/>
          <p:cNvSpPr/>
          <p:nvPr/>
        </p:nvSpPr>
        <p:spPr>
          <a:xfrm>
            <a:off x="8854648" y="3137042"/>
            <a:ext cx="583917" cy="583917"/>
          </a:xfrm>
          <a:prstGeom prst="ellipse">
            <a:avLst/>
          </a:prstGeom>
          <a:ln w="19050">
            <a:solidFill>
              <a:srgbClr val="65E5FF"/>
            </a:solidFill>
          </a:ln>
          <a:effectLst>
            <a:innerShdw blurRad="165100">
              <a:srgbClr val="65E5FF"/>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4</a:t>
            </a:r>
            <a:endParaRPr lang="en-ID" sz="2000" dirty="0">
              <a:latin typeface="BigNoodleTitling" panose="02000708030402040100" pitchFamily="2" charset="0"/>
            </a:endParaRPr>
          </a:p>
        </p:txBody>
      </p:sp>
      <p:grpSp>
        <p:nvGrpSpPr>
          <p:cNvPr id="133" name="Group 132"/>
          <p:cNvGrpSpPr/>
          <p:nvPr/>
        </p:nvGrpSpPr>
        <p:grpSpPr>
          <a:xfrm>
            <a:off x="7220945" y="1503437"/>
            <a:ext cx="3851319" cy="3851126"/>
            <a:chOff x="7519770" y="1503360"/>
            <a:chExt cx="3851319" cy="3851126"/>
          </a:xfrm>
          <a:gradFill>
            <a:gsLst>
              <a:gs pos="0">
                <a:srgbClr val="65E5FF"/>
              </a:gs>
              <a:gs pos="100000">
                <a:srgbClr val="65FF8D"/>
              </a:gs>
            </a:gsLst>
            <a:lin ang="16800000" scaled="0"/>
          </a:gradFill>
          <a:effectLst>
            <a:outerShdw blurRad="419100" algn="ctr" rotWithShape="0">
              <a:srgbClr val="65E5FF">
                <a:alpha val="50000"/>
              </a:srgbClr>
            </a:outerShdw>
          </a:effectLst>
        </p:grpSpPr>
        <p:sp>
          <p:nvSpPr>
            <p:cNvPr id="21" name="Freeform: Shape 20"/>
            <p:cNvSpPr/>
            <p:nvPr/>
          </p:nvSpPr>
          <p:spPr>
            <a:xfrm>
              <a:off x="10896881" y="3553235"/>
              <a:ext cx="474208" cy="928119"/>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2" name="Freeform: Shape 21"/>
            <p:cNvSpPr/>
            <p:nvPr/>
          </p:nvSpPr>
          <p:spPr>
            <a:xfrm>
              <a:off x="10238530" y="4800671"/>
              <a:ext cx="384568" cy="341697"/>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9881861" y="5021588"/>
              <a:ext cx="325027" cy="27397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1" name="Freeform: Shape 50"/>
            <p:cNvSpPr/>
            <p:nvPr/>
          </p:nvSpPr>
          <p:spPr>
            <a:xfrm>
              <a:off x="8393172" y="4880162"/>
              <a:ext cx="928042" cy="474324"/>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52" name="Freeform: Shape 51"/>
            <p:cNvSpPr/>
            <p:nvPr/>
          </p:nvSpPr>
          <p:spPr>
            <a:xfrm>
              <a:off x="7731927" y="4222004"/>
              <a:ext cx="341658" cy="384568"/>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53" name="Freeform: Shape 52"/>
            <p:cNvSpPr/>
            <p:nvPr/>
          </p:nvSpPr>
          <p:spPr>
            <a:xfrm>
              <a:off x="7578501" y="3865258"/>
              <a:ext cx="273975" cy="325181"/>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82" name="Freeform: Shape 81"/>
            <p:cNvSpPr/>
            <p:nvPr/>
          </p:nvSpPr>
          <p:spPr>
            <a:xfrm>
              <a:off x="7519770" y="2376994"/>
              <a:ext cx="474247" cy="927695"/>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83" name="Freeform: Shape 82"/>
            <p:cNvSpPr/>
            <p:nvPr/>
          </p:nvSpPr>
          <p:spPr>
            <a:xfrm>
              <a:off x="8267684" y="1715439"/>
              <a:ext cx="384607" cy="341697"/>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84" name="Freeform: Shape 83"/>
            <p:cNvSpPr/>
            <p:nvPr/>
          </p:nvSpPr>
          <p:spPr>
            <a:xfrm>
              <a:off x="8683779" y="1562283"/>
              <a:ext cx="325104" cy="27397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110" name="Freeform: Shape 109"/>
            <p:cNvSpPr/>
            <p:nvPr/>
          </p:nvSpPr>
          <p:spPr>
            <a:xfrm>
              <a:off x="9569645" y="1503360"/>
              <a:ext cx="927657" cy="474131"/>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111" name="Freeform: Shape 110"/>
            <p:cNvSpPr/>
            <p:nvPr/>
          </p:nvSpPr>
          <p:spPr>
            <a:xfrm>
              <a:off x="10817081" y="2251235"/>
              <a:ext cx="341697" cy="3845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112" name="Freeform: Shape 111"/>
            <p:cNvSpPr/>
            <p:nvPr/>
          </p:nvSpPr>
          <p:spPr>
            <a:xfrm>
              <a:off x="11038113" y="2667369"/>
              <a:ext cx="273936" cy="325027"/>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grpSp>
      <p:grpSp>
        <p:nvGrpSpPr>
          <p:cNvPr id="132" name="Group 131"/>
          <p:cNvGrpSpPr/>
          <p:nvPr/>
        </p:nvGrpSpPr>
        <p:grpSpPr>
          <a:xfrm>
            <a:off x="7059163" y="1341559"/>
            <a:ext cx="4174883" cy="4174883"/>
            <a:chOff x="7204969" y="1188597"/>
            <a:chExt cx="4480922" cy="4480807"/>
          </a:xfrm>
          <a:gradFill>
            <a:gsLst>
              <a:gs pos="0">
                <a:srgbClr val="65E5FF"/>
              </a:gs>
              <a:gs pos="100000">
                <a:srgbClr val="65FF8D"/>
              </a:gs>
            </a:gsLst>
            <a:lin ang="6600000" scaled="0"/>
          </a:gradFill>
          <a:effectLst>
            <a:outerShdw blurRad="419100" algn="ctr" rotWithShape="0">
              <a:srgbClr val="65E5FF">
                <a:alpha val="50000"/>
              </a:srgbClr>
            </a:outerShdw>
          </a:effectLst>
        </p:grpSpPr>
        <p:sp>
          <p:nvSpPr>
            <p:cNvPr id="39" name="Freeform: Shape 38"/>
            <p:cNvSpPr/>
            <p:nvPr/>
          </p:nvSpPr>
          <p:spPr>
            <a:xfrm>
              <a:off x="9103578" y="5138124"/>
              <a:ext cx="1725966" cy="531280"/>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40" name="Freeform: Shape 39"/>
            <p:cNvSpPr/>
            <p:nvPr/>
          </p:nvSpPr>
          <p:spPr>
            <a:xfrm>
              <a:off x="11331228" y="4048165"/>
              <a:ext cx="260353" cy="497979"/>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67" name="Freeform: Shape 66"/>
            <p:cNvSpPr/>
            <p:nvPr/>
          </p:nvSpPr>
          <p:spPr>
            <a:xfrm>
              <a:off x="7204969" y="3087207"/>
              <a:ext cx="531126" cy="1725851"/>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68" name="Freeform: Shape 67"/>
            <p:cNvSpPr/>
            <p:nvPr/>
          </p:nvSpPr>
          <p:spPr>
            <a:xfrm>
              <a:off x="8328151" y="5315011"/>
              <a:ext cx="497824" cy="259929"/>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99" name="Freeform: Shape 98"/>
            <p:cNvSpPr/>
            <p:nvPr/>
          </p:nvSpPr>
          <p:spPr>
            <a:xfrm>
              <a:off x="8061161" y="1188597"/>
              <a:ext cx="1725966" cy="530855"/>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100" name="Freeform: Shape 99"/>
            <p:cNvSpPr/>
            <p:nvPr/>
          </p:nvSpPr>
          <p:spPr>
            <a:xfrm>
              <a:off x="7299548" y="2311664"/>
              <a:ext cx="259890" cy="498017"/>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127" name="Freeform: Shape 126"/>
            <p:cNvSpPr/>
            <p:nvPr/>
          </p:nvSpPr>
          <p:spPr>
            <a:xfrm>
              <a:off x="11154727" y="2044635"/>
              <a:ext cx="531164" cy="1725966"/>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128" name="Freeform: Shape 127"/>
            <p:cNvSpPr/>
            <p:nvPr/>
          </p:nvSpPr>
          <p:spPr>
            <a:xfrm>
              <a:off x="10064769" y="1282482"/>
              <a:ext cx="497824" cy="26039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10" name="Picture Placeholder 9"/>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brightnessContrast bright="-30000"/>
                    </a14:imgEffect>
                  </a14:imgLayer>
                </a14:imgProps>
              </a:ext>
              <a:ext uri="{28A0092B-C50C-407E-A947-70E740481C1C}">
                <a14:useLocalDpi xmlns:a14="http://schemas.microsoft.com/office/drawing/2010/main" val="0"/>
              </a:ext>
            </a:extLst>
          </a:blip>
          <a:srcRect l="21875" r="21875"/>
          <a:stretch>
            <a:fillRect/>
          </a:stretch>
        </p:blipFill>
        <p:spPr>
          <a:xfrm>
            <a:off x="7526604" y="1809000"/>
            <a:ext cx="3240000" cy="3240000"/>
          </a:xfrm>
          <a:effectLst>
            <a:innerShdw blurRad="381000">
              <a:prstClr val="black"/>
            </a:innerShdw>
          </a:effectLst>
        </p:spPr>
      </p:pic>
      <p:sp>
        <p:nvSpPr>
          <p:cNvPr id="123" name="TextBox 122"/>
          <p:cNvSpPr txBox="1"/>
          <p:nvPr/>
        </p:nvSpPr>
        <p:spPr>
          <a:xfrm>
            <a:off x="487717" y="235973"/>
            <a:ext cx="4874260" cy="768350"/>
          </a:xfrm>
          <a:prstGeom prst="rect">
            <a:avLst/>
          </a:prstGeom>
          <a:noFill/>
        </p:spPr>
        <p:txBody>
          <a:bodyPr wrap="none" rtlCol="0">
            <a:spAutoFit/>
          </a:bodyPr>
          <a:lstStyle/>
          <a:p>
            <a:r>
              <a:rPr lang="en-US" altLang="en-ID" sz="4400" spc="600" dirty="0">
                <a:gradFill>
                  <a:gsLst>
                    <a:gs pos="0">
                      <a:srgbClr val="65E5FF"/>
                    </a:gs>
                    <a:gs pos="100000">
                      <a:srgbClr val="65FF8D"/>
                    </a:gs>
                  </a:gsLst>
                  <a:lin ang="8400000" scaled="0"/>
                </a:gradFill>
                <a:latin typeface="BigNoodleTitling" panose="02000708030402040100" pitchFamily="2" charset="0"/>
              </a:rPr>
              <a:t>APA ITU RPA ?</a:t>
            </a:r>
            <a:endParaRPr lang="en-US" altLang="en-ID" sz="4400" spc="600" dirty="0">
              <a:gradFill>
                <a:gsLst>
                  <a:gs pos="0">
                    <a:srgbClr val="65E5FF"/>
                  </a:gs>
                  <a:gs pos="100000">
                    <a:srgbClr val="65FF8D"/>
                  </a:gs>
                </a:gsLst>
                <a:lin ang="8400000" scaled="0"/>
              </a:gradFill>
              <a:latin typeface="BigNoodleTitling" panose="02000708030402040100" pitchFamily="2" charset="0"/>
            </a:endParaRPr>
          </a:p>
        </p:txBody>
      </p:sp>
      <p:sp useBgFill="1">
        <p:nvSpPr>
          <p:cNvPr id="12" name="Rectangle: Rounded Corners 11">
            <a:hlinkClick r:id="rId3"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next</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100" fill="hold"/>
                                        <p:tgtEl>
                                          <p:spTgt spid="6"/>
                                        </p:tgtEl>
                                        <p:attrNameLst>
                                          <p:attrName>ppt_w</p:attrName>
                                        </p:attrNameLst>
                                      </p:cBhvr>
                                      <p:tavLst>
                                        <p:tav tm="0" fmla="#ppt_w*sin(2.5*pi*$)">
                                          <p:val>
                                            <p:fltVal val="0"/>
                                          </p:val>
                                        </p:tav>
                                        <p:tav tm="100000">
                                          <p:val>
                                            <p:fltVal val="1"/>
                                          </p:val>
                                        </p:tav>
                                      </p:tavLst>
                                    </p:anim>
                                    <p:anim calcmode="lin" valueType="num">
                                      <p:cBhvr>
                                        <p:cTn id="9" dur="100" fill="hold"/>
                                        <p:tgtEl>
                                          <p:spTgt spid="6"/>
                                        </p:tgtEl>
                                        <p:attrNameLst>
                                          <p:attrName>ppt_h</p:attrName>
                                        </p:attrNameLst>
                                      </p:cBhvr>
                                      <p:tavLst>
                                        <p:tav tm="0">
                                          <p:val>
                                            <p:strVal val="#ppt_h"/>
                                          </p:val>
                                        </p:tav>
                                        <p:tav tm="100000">
                                          <p:val>
                                            <p:strVal val="#ppt_h"/>
                                          </p:val>
                                        </p:tav>
                                      </p:tavLst>
                                    </p:anim>
                                  </p:childTnLst>
                                </p:cTn>
                              </p:par>
                              <p:par>
                                <p:cTn id="10" presetID="8" presetClass="emph" presetSubtype="0" repeatCount="indefinite" fill="hold" nodeType="withEffect">
                                  <p:stCondLst>
                                    <p:cond delay="0"/>
                                  </p:stCondLst>
                                  <p:endCondLst>
                                    <p:cond evt="onNext" delay="0">
                                      <p:tgtEl>
                                        <p:sldTgt/>
                                      </p:tgtEl>
                                    </p:cond>
                                  </p:endCondLst>
                                  <p:childTnLst>
                                    <p:animRot by="21600000">
                                      <p:cBhvr>
                                        <p:cTn id="11" dur="30000" fill="hold"/>
                                        <p:tgtEl>
                                          <p:spTgt spid="132"/>
                                        </p:tgtEl>
                                        <p:attrNameLst>
                                          <p:attrName>r</p:attrName>
                                        </p:attrNameLst>
                                      </p:cBhvr>
                                    </p:animRot>
                                  </p:childTnLst>
                                </p:cTn>
                              </p:par>
                              <p:par>
                                <p:cTn id="12" presetID="8" presetClass="emph" presetSubtype="0" repeatCount="indefinite" fill="hold" nodeType="withEffect">
                                  <p:stCondLst>
                                    <p:cond delay="0"/>
                                  </p:stCondLst>
                                  <p:childTnLst>
                                    <p:animRot by="-21600000">
                                      <p:cBhvr>
                                        <p:cTn id="13" dur="59000" fill="hold"/>
                                        <p:tgtEl>
                                          <p:spTgt spid="133"/>
                                        </p:tgtEl>
                                        <p:attrNameLst>
                                          <p:attrName>r</p:attrName>
                                        </p:attrNameLst>
                                      </p:cBhvr>
                                    </p:animRot>
                                  </p:childTnLst>
                                </p:cTn>
                              </p:par>
                              <p:par>
                                <p:cTn id="14" presetID="63" presetClass="path" presetSubtype="0" repeatCount="indefinite" accel="50000" decel="50000" autoRev="1" fill="hold" grpId="0" nodeType="withEffect">
                                  <p:stCondLst>
                                    <p:cond delay="0"/>
                                  </p:stCondLst>
                                  <p:childTnLst>
                                    <p:animMotion origin="layout" path="M -4.16667E-6 2.59259E-6 L 0.25 2.59259E-6 " pathEditMode="relative" rAng="0" ptsTypes="AA">
                                      <p:cBhvr>
                                        <p:cTn id="15" dur="1500" fill="hold"/>
                                        <p:tgtEl>
                                          <p:spTgt spid="5"/>
                                        </p:tgtEl>
                                        <p:attrNameLst>
                                          <p:attrName>ppt_x</p:attrName>
                                          <p:attrName>ppt_y</p:attrName>
                                        </p:attrNameLst>
                                      </p:cBhvr>
                                      <p:rCtr x="12500" y="0"/>
                                    </p:animMotion>
                                  </p:childTnLst>
                                </p:cTn>
                              </p:par>
                              <p:par>
                                <p:cTn id="16" presetID="63" presetClass="path" presetSubtype="0" repeatCount="indefinite" accel="50000" decel="50000" autoRev="1" fill="hold" grpId="0" nodeType="withEffect">
                                  <p:stCondLst>
                                    <p:cond delay="200"/>
                                  </p:stCondLst>
                                  <p:childTnLst>
                                    <p:animMotion origin="layout" path="M -4.16667E-6 2.59259E-6 L 0.25 2.59259E-6 " pathEditMode="relative" rAng="0" ptsTypes="AA">
                                      <p:cBhvr>
                                        <p:cTn id="17" dur="1500" fill="hold"/>
                                        <p:tgtEl>
                                          <p:spTgt spid="3"/>
                                        </p:tgtEl>
                                        <p:attrNameLst>
                                          <p:attrName>ppt_x</p:attrName>
                                          <p:attrName>ppt_y</p:attrName>
                                        </p:attrNameLst>
                                      </p:cBhvr>
                                      <p:rCtr x="12500" y="0"/>
                                    </p:animMotion>
                                  </p:childTnLst>
                                </p:cTn>
                              </p:par>
                              <p:par>
                                <p:cTn id="18" presetID="63" presetClass="path" presetSubtype="0" repeatCount="indefinite" accel="50000" decel="50000" autoRev="1" fill="hold" grpId="0" nodeType="withEffect">
                                  <p:stCondLst>
                                    <p:cond delay="400"/>
                                  </p:stCondLst>
                                  <p:childTnLst>
                                    <p:animMotion origin="layout" path="M -4.16667E-6 2.59259E-6 L 0.25 2.59259E-6 " pathEditMode="relative" rAng="0" ptsTypes="AA">
                                      <p:cBhvr>
                                        <p:cTn id="19" dur="1500" fill="hold"/>
                                        <p:tgtEl>
                                          <p:spTgt spid="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p:nvPr/>
        </p:nvGrpSpPr>
        <p:grpSpPr>
          <a:xfrm rot="16200000">
            <a:off x="-33211" y="4326995"/>
            <a:ext cx="2564216" cy="2497793"/>
            <a:chOff x="-9422" y="0"/>
            <a:chExt cx="4571704" cy="4453280"/>
          </a:xfrm>
          <a:solidFill>
            <a:srgbClr val="131313">
              <a:alpha val="50000"/>
            </a:srgbClr>
          </a:solidFill>
        </p:grpSpPr>
        <p:sp>
          <p:nvSpPr>
            <p:cNvPr id="137" name="Freeform: Shape 136"/>
            <p:cNvSpPr/>
            <p:nvPr/>
          </p:nvSpPr>
          <p:spPr>
            <a:xfrm>
              <a:off x="2681224" y="196106"/>
              <a:ext cx="365075" cy="320803"/>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38" name="Freeform: Shape 137"/>
            <p:cNvSpPr/>
            <p:nvPr/>
          </p:nvSpPr>
          <p:spPr>
            <a:xfrm>
              <a:off x="2607097" y="624479"/>
              <a:ext cx="393760" cy="342902"/>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39" name="Freeform: Shape 138"/>
            <p:cNvSpPr/>
            <p:nvPr/>
          </p:nvSpPr>
          <p:spPr>
            <a:xfrm>
              <a:off x="2458257" y="1037850"/>
              <a:ext cx="408761" cy="354171"/>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40" name="Freeform: Shape 139"/>
            <p:cNvSpPr/>
            <p:nvPr/>
          </p:nvSpPr>
          <p:spPr>
            <a:xfrm>
              <a:off x="2238947" y="1424001"/>
              <a:ext cx="411615" cy="369393"/>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41" name="Freeform: Shape 140"/>
            <p:cNvSpPr/>
            <p:nvPr/>
          </p:nvSpPr>
          <p:spPr>
            <a:xfrm>
              <a:off x="1957220" y="1770490"/>
              <a:ext cx="400712" cy="3963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42" name="Freeform: Shape 141"/>
            <p:cNvSpPr/>
            <p:nvPr/>
          </p:nvSpPr>
          <p:spPr>
            <a:xfrm>
              <a:off x="1622073" y="2066414"/>
              <a:ext cx="377441" cy="410737"/>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43" name="Freeform: Shape 142"/>
            <p:cNvSpPr/>
            <p:nvPr/>
          </p:nvSpPr>
          <p:spPr>
            <a:xfrm>
              <a:off x="1210750" y="2301529"/>
              <a:ext cx="375246" cy="410591"/>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44" name="Freeform: Shape 143"/>
            <p:cNvSpPr/>
            <p:nvPr/>
          </p:nvSpPr>
          <p:spPr>
            <a:xfrm>
              <a:off x="765913" y="2468224"/>
              <a:ext cx="364563" cy="398516"/>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45" name="Freeform: Shape 144"/>
            <p:cNvSpPr/>
            <p:nvPr/>
          </p:nvSpPr>
          <p:spPr>
            <a:xfrm>
              <a:off x="305708" y="2561085"/>
              <a:ext cx="342098" cy="372832"/>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46" name="Freeform: Shape 145"/>
            <p:cNvSpPr/>
            <p:nvPr/>
          </p:nvSpPr>
          <p:spPr>
            <a:xfrm>
              <a:off x="3066715" y="440661"/>
              <a:ext cx="899261" cy="1760030"/>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47" name="Freeform: Shape 146"/>
            <p:cNvSpPr/>
            <p:nvPr/>
          </p:nvSpPr>
          <p:spPr>
            <a:xfrm>
              <a:off x="1818258" y="2806224"/>
              <a:ext cx="729273" cy="647975"/>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148" name="Freeform: Shape 147"/>
            <p:cNvSpPr/>
            <p:nvPr/>
          </p:nvSpPr>
          <p:spPr>
            <a:xfrm>
              <a:off x="1141892" y="3225158"/>
              <a:ext cx="616361" cy="519550"/>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149" name="Freeform: Shape 148"/>
            <p:cNvSpPr/>
            <p:nvPr/>
          </p:nvSpPr>
          <p:spPr>
            <a:xfrm>
              <a:off x="4114303" y="110927"/>
              <a:ext cx="44818" cy="187625"/>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150" name="Freeform: Shape 149"/>
            <p:cNvSpPr/>
            <p:nvPr/>
          </p:nvSpPr>
          <p:spPr>
            <a:xfrm>
              <a:off x="2894569" y="2816813"/>
              <a:ext cx="202337" cy="200890"/>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151" name="Freeform: Shape 150"/>
            <p:cNvSpPr/>
            <p:nvPr/>
          </p:nvSpPr>
          <p:spPr>
            <a:xfrm>
              <a:off x="3877984" y="1283312"/>
              <a:ext cx="115296" cy="256381"/>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152" name="Freeform: Shape 151"/>
            <p:cNvSpPr/>
            <p:nvPr/>
          </p:nvSpPr>
          <p:spPr>
            <a:xfrm>
              <a:off x="3472740" y="2102269"/>
              <a:ext cx="162611" cy="233720"/>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153" name="Freeform: Shape 152"/>
            <p:cNvSpPr/>
            <p:nvPr/>
          </p:nvSpPr>
          <p:spPr>
            <a:xfrm>
              <a:off x="3203468" y="2474636"/>
              <a:ext cx="183830" cy="218678"/>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154" name="Freeform: Shape 153"/>
            <p:cNvSpPr/>
            <p:nvPr/>
          </p:nvSpPr>
          <p:spPr>
            <a:xfrm>
              <a:off x="3698247" y="1703378"/>
              <a:ext cx="139985" cy="247280"/>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155" name="Freeform: Shape 154"/>
            <p:cNvSpPr/>
            <p:nvPr/>
          </p:nvSpPr>
          <p:spPr>
            <a:xfrm>
              <a:off x="2175037" y="3387766"/>
              <a:ext cx="233337" cy="159073"/>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156" name="Freeform: Shape 155"/>
            <p:cNvSpPr/>
            <p:nvPr/>
          </p:nvSpPr>
          <p:spPr>
            <a:xfrm>
              <a:off x="1774243" y="3608444"/>
              <a:ext cx="247308" cy="13736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157" name="Freeform: Shape 156"/>
            <p:cNvSpPr/>
            <p:nvPr/>
          </p:nvSpPr>
          <p:spPr>
            <a:xfrm>
              <a:off x="4087579" y="404141"/>
              <a:ext cx="64233" cy="266879"/>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158" name="Freeform: Shape 157"/>
            <p:cNvSpPr/>
            <p:nvPr/>
          </p:nvSpPr>
          <p:spPr>
            <a:xfrm>
              <a:off x="914568" y="3909381"/>
              <a:ext cx="265237" cy="87353"/>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159" name="Freeform: Shape 158"/>
            <p:cNvSpPr/>
            <p:nvPr/>
          </p:nvSpPr>
          <p:spPr>
            <a:xfrm>
              <a:off x="1352633" y="3783037"/>
              <a:ext cx="256871" cy="112999"/>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60" name="Freeform: Shape 159"/>
            <p:cNvSpPr/>
            <p:nvPr/>
          </p:nvSpPr>
          <p:spPr>
            <a:xfrm>
              <a:off x="471043" y="3982766"/>
              <a:ext cx="267742" cy="6204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61" name="Freeform: Shape 160"/>
            <p:cNvSpPr/>
            <p:nvPr/>
          </p:nvSpPr>
          <p:spPr>
            <a:xfrm>
              <a:off x="2549820" y="3121220"/>
              <a:ext cx="220266" cy="18223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62" name="Freeform: Shape 161"/>
            <p:cNvSpPr/>
            <p:nvPr/>
          </p:nvSpPr>
          <p:spPr>
            <a:xfrm>
              <a:off x="4008239" y="847685"/>
              <a:ext cx="90284" cy="263855"/>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63" name="Freeform: Shape 162"/>
            <p:cNvSpPr/>
            <p:nvPr/>
          </p:nvSpPr>
          <p:spPr>
            <a:xfrm>
              <a:off x="220531" y="4004703"/>
              <a:ext cx="188428" cy="44783"/>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64" name="Freeform: Shape 163"/>
            <p:cNvSpPr/>
            <p:nvPr/>
          </p:nvSpPr>
          <p:spPr>
            <a:xfrm>
              <a:off x="-9422" y="3445792"/>
              <a:ext cx="2947780" cy="1007488"/>
            </a:xfrm>
            <a:custGeom>
              <a:avLst/>
              <a:gdLst>
                <a:gd name="connsiteX0" fmla="*/ 2876580 w 2947780"/>
                <a:gd name="connsiteY0" fmla="*/ 0 h 1007488"/>
                <a:gd name="connsiteX1" fmla="*/ 2947780 w 2947780"/>
                <a:gd name="connsiteY1" fmla="*/ 90226 h 1007488"/>
                <a:gd name="connsiteX2" fmla="*/ 2661369 w 2947780"/>
                <a:gd name="connsiteY2" fmla="*/ 297973 h 1007488"/>
                <a:gd name="connsiteX3" fmla="*/ 2358420 w 2947780"/>
                <a:gd name="connsiteY3" fmla="*/ 481351 h 1007488"/>
                <a:gd name="connsiteX4" fmla="*/ 324929 w 2947780"/>
                <a:gd name="connsiteY4" fmla="*/ 1007488 h 1007488"/>
                <a:gd name="connsiteX5" fmla="*/ 320831 w 2947780"/>
                <a:gd name="connsiteY5" fmla="*/ 1007488 h 1007488"/>
                <a:gd name="connsiteX6" fmla="*/ 243702 w 2947780"/>
                <a:gd name="connsiteY6" fmla="*/ 1006464 h 1007488"/>
                <a:gd name="connsiteX7" fmla="*/ 203017 w 2947780"/>
                <a:gd name="connsiteY7" fmla="*/ 1005293 h 1007488"/>
                <a:gd name="connsiteX8" fmla="*/ 162331 w 2947780"/>
                <a:gd name="connsiteY8" fmla="*/ 1003756 h 1007488"/>
                <a:gd name="connsiteX9" fmla="*/ 121645 w 2947780"/>
                <a:gd name="connsiteY9" fmla="*/ 1002073 h 1007488"/>
                <a:gd name="connsiteX10" fmla="*/ 80886 w 2947780"/>
                <a:gd name="connsiteY10" fmla="*/ 999586 h 1007488"/>
                <a:gd name="connsiteX11" fmla="*/ 40201 w 2947780"/>
                <a:gd name="connsiteY11" fmla="*/ 997025 h 1007488"/>
                <a:gd name="connsiteX12" fmla="*/ 0 w 2947780"/>
                <a:gd name="connsiteY12" fmla="*/ 994060 h 1007488"/>
                <a:gd name="connsiteX13" fmla="*/ 0 w 2947780"/>
                <a:gd name="connsiteY13" fmla="*/ 878849 h 1007488"/>
                <a:gd name="connsiteX14" fmla="*/ 8661 w 2947780"/>
                <a:gd name="connsiteY14" fmla="*/ 879649 h 1007488"/>
                <a:gd name="connsiteX15" fmla="*/ 48250 w 2947780"/>
                <a:gd name="connsiteY15" fmla="*/ 882577 h 1007488"/>
                <a:gd name="connsiteX16" fmla="*/ 87838 w 2947780"/>
                <a:gd name="connsiteY16" fmla="*/ 885064 h 1007488"/>
                <a:gd name="connsiteX17" fmla="*/ 127499 w 2947780"/>
                <a:gd name="connsiteY17" fmla="*/ 887480 h 1007488"/>
                <a:gd name="connsiteX18" fmla="*/ 167087 w 2947780"/>
                <a:gd name="connsiteY18" fmla="*/ 889090 h 1007488"/>
                <a:gd name="connsiteX19" fmla="*/ 206676 w 2947780"/>
                <a:gd name="connsiteY19" fmla="*/ 890626 h 1007488"/>
                <a:gd name="connsiteX20" fmla="*/ 246264 w 2947780"/>
                <a:gd name="connsiteY20" fmla="*/ 891797 h 1007488"/>
                <a:gd name="connsiteX21" fmla="*/ 323318 w 2947780"/>
                <a:gd name="connsiteY21" fmla="*/ 892749 h 1007488"/>
                <a:gd name="connsiteX22" fmla="*/ 2303025 w 2947780"/>
                <a:gd name="connsiteY22" fmla="*/ 380516 h 1007488"/>
                <a:gd name="connsiteX23" fmla="*/ 2597778 w 2947780"/>
                <a:gd name="connsiteY23" fmla="*/ 202113 h 1007488"/>
                <a:gd name="connsiteX24" fmla="*/ 2876580 w 2947780"/>
                <a:gd name="connsiteY24" fmla="*/ 0 h 10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7780" h="1007488">
                  <a:moveTo>
                    <a:pt x="2876580" y="0"/>
                  </a:moveTo>
                  <a:lnTo>
                    <a:pt x="2947780" y="90226"/>
                  </a:lnTo>
                  <a:cubicBezTo>
                    <a:pt x="2855188" y="163159"/>
                    <a:pt x="2759718" y="232408"/>
                    <a:pt x="2661369" y="297973"/>
                  </a:cubicBezTo>
                  <a:cubicBezTo>
                    <a:pt x="2563020" y="363538"/>
                    <a:pt x="2462037" y="424665"/>
                    <a:pt x="2358420" y="481351"/>
                  </a:cubicBezTo>
                  <a:cubicBezTo>
                    <a:pt x="1735205" y="823902"/>
                    <a:pt x="1036075" y="1004793"/>
                    <a:pt x="324929" y="1007488"/>
                  </a:cubicBezTo>
                  <a:lnTo>
                    <a:pt x="320831" y="1007488"/>
                  </a:lnTo>
                  <a:lnTo>
                    <a:pt x="243702" y="1006464"/>
                  </a:lnTo>
                  <a:cubicBezTo>
                    <a:pt x="230166" y="1006391"/>
                    <a:pt x="216555" y="1005732"/>
                    <a:pt x="203017" y="1005293"/>
                  </a:cubicBezTo>
                  <a:lnTo>
                    <a:pt x="162331" y="1003756"/>
                  </a:lnTo>
                  <a:lnTo>
                    <a:pt x="121645" y="1002073"/>
                  </a:lnTo>
                  <a:lnTo>
                    <a:pt x="80886" y="999586"/>
                  </a:lnTo>
                  <a:lnTo>
                    <a:pt x="40201" y="997025"/>
                  </a:lnTo>
                  <a:lnTo>
                    <a:pt x="0" y="994060"/>
                  </a:lnTo>
                  <a:lnTo>
                    <a:pt x="0" y="878849"/>
                  </a:lnTo>
                  <a:lnTo>
                    <a:pt x="8661" y="879649"/>
                  </a:lnTo>
                  <a:cubicBezTo>
                    <a:pt x="21833" y="880894"/>
                    <a:pt x="35077" y="881698"/>
                    <a:pt x="48250" y="882577"/>
                  </a:cubicBezTo>
                  <a:lnTo>
                    <a:pt x="87838" y="885064"/>
                  </a:lnTo>
                  <a:lnTo>
                    <a:pt x="127499" y="887480"/>
                  </a:lnTo>
                  <a:lnTo>
                    <a:pt x="167087" y="889090"/>
                  </a:lnTo>
                  <a:lnTo>
                    <a:pt x="206676" y="890626"/>
                  </a:lnTo>
                  <a:cubicBezTo>
                    <a:pt x="219847" y="891065"/>
                    <a:pt x="233092" y="891797"/>
                    <a:pt x="246264" y="891797"/>
                  </a:cubicBezTo>
                  <a:lnTo>
                    <a:pt x="323318" y="892749"/>
                  </a:lnTo>
                  <a:cubicBezTo>
                    <a:pt x="1015681" y="890304"/>
                    <a:pt x="1696363" y="714183"/>
                    <a:pt x="2303025" y="380516"/>
                  </a:cubicBezTo>
                  <a:cubicBezTo>
                    <a:pt x="2403862" y="324999"/>
                    <a:pt x="2502113" y="265531"/>
                    <a:pt x="2597778" y="202113"/>
                  </a:cubicBezTo>
                  <a:cubicBezTo>
                    <a:pt x="2693492" y="138595"/>
                    <a:pt x="2786427" y="71224"/>
                    <a:pt x="2876580" y="0"/>
                  </a:cubicBezTo>
                  <a:close/>
                </a:path>
              </a:pathLst>
            </a:custGeom>
            <a:grpFill/>
            <a:ln w="5907" cap="flat">
              <a:noFill/>
              <a:prstDash val="solid"/>
              <a:miter/>
            </a:ln>
          </p:spPr>
          <p:txBody>
            <a:bodyPr rtlCol="0" anchor="ctr"/>
            <a:lstStyle/>
            <a:p>
              <a:endParaRPr lang="en-ID"/>
            </a:p>
          </p:txBody>
        </p:sp>
        <p:sp>
          <p:nvSpPr>
            <p:cNvPr id="165" name="Freeform: Shape 164"/>
            <p:cNvSpPr/>
            <p:nvPr/>
          </p:nvSpPr>
          <p:spPr>
            <a:xfrm>
              <a:off x="3890386" y="1379218"/>
              <a:ext cx="493718" cy="944337"/>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66" name="Freeform: Shape 165"/>
            <p:cNvSpPr/>
            <p:nvPr/>
          </p:nvSpPr>
          <p:spPr>
            <a:xfrm>
              <a:off x="2101" y="2571988"/>
              <a:ext cx="320876" cy="36500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67" name="Freeform: Shape 166"/>
            <p:cNvSpPr/>
            <p:nvPr/>
          </p:nvSpPr>
          <p:spPr>
            <a:xfrm>
              <a:off x="-9421" y="1"/>
              <a:ext cx="3541091" cy="3422961"/>
            </a:xfrm>
            <a:custGeom>
              <a:avLst/>
              <a:gdLst>
                <a:gd name="connsiteX0" fmla="*/ 3262947 w 3541091"/>
                <a:gd name="connsiteY0" fmla="*/ 0 h 3422961"/>
                <a:gd name="connsiteX1" fmla="*/ 3291543 w 3541091"/>
                <a:gd name="connsiteY1" fmla="*/ 0 h 3422961"/>
                <a:gd name="connsiteX2" fmla="*/ 3294489 w 3541091"/>
                <a:gd name="connsiteY2" fmla="*/ 43469 h 3422961"/>
                <a:gd name="connsiteX3" fmla="*/ 3535238 w 3541091"/>
                <a:gd name="connsiteY3" fmla="*/ 28834 h 3422961"/>
                <a:gd name="connsiteX4" fmla="*/ 3537067 w 3541091"/>
                <a:gd name="connsiteY4" fmla="*/ 59495 h 3422961"/>
                <a:gd name="connsiteX5" fmla="*/ 3538311 w 3541091"/>
                <a:gd name="connsiteY5" fmla="*/ 90082 h 3422961"/>
                <a:gd name="connsiteX6" fmla="*/ 3297342 w 3541091"/>
                <a:gd name="connsiteY6" fmla="*/ 99889 h 3422961"/>
                <a:gd name="connsiteX7" fmla="*/ 3298806 w 3541091"/>
                <a:gd name="connsiteY7" fmla="*/ 145257 h 3422961"/>
                <a:gd name="connsiteX8" fmla="*/ 3540287 w 3541091"/>
                <a:gd name="connsiteY8" fmla="*/ 139110 h 3422961"/>
                <a:gd name="connsiteX9" fmla="*/ 3541091 w 3541091"/>
                <a:gd name="connsiteY9" fmla="*/ 200286 h 3422961"/>
                <a:gd name="connsiteX10" fmla="*/ 3299610 w 3541091"/>
                <a:gd name="connsiteY10" fmla="*/ 201969 h 3422961"/>
                <a:gd name="connsiteX11" fmla="*/ 3299610 w 3541091"/>
                <a:gd name="connsiteY11" fmla="*/ 204896 h 3422961"/>
                <a:gd name="connsiteX12" fmla="*/ 3299610 w 3541091"/>
                <a:gd name="connsiteY12" fmla="*/ 211701 h 3422961"/>
                <a:gd name="connsiteX13" fmla="*/ 3263022 w 3541091"/>
                <a:gd name="connsiteY13" fmla="*/ 655367 h 3422961"/>
                <a:gd name="connsiteX14" fmla="*/ 3380689 w 3541091"/>
                <a:gd name="connsiteY14" fmla="*/ 673881 h 3422961"/>
                <a:gd name="connsiteX15" fmla="*/ 3104815 w 3541091"/>
                <a:gd name="connsiteY15" fmla="*/ 1550458 h 3422961"/>
                <a:gd name="connsiteX16" fmla="*/ 2997685 w 3541091"/>
                <a:gd name="connsiteY16" fmla="*/ 1498284 h 3422961"/>
                <a:gd name="connsiteX17" fmla="*/ 2422303 w 3541091"/>
                <a:gd name="connsiteY17" fmla="*/ 2304611 h 3422961"/>
                <a:gd name="connsiteX18" fmla="*/ 2321320 w 3541091"/>
                <a:gd name="connsiteY18" fmla="*/ 2400911 h 3422961"/>
                <a:gd name="connsiteX19" fmla="*/ 2446964 w 3541091"/>
                <a:gd name="connsiteY19" fmla="*/ 2538701 h 3422961"/>
                <a:gd name="connsiteX20" fmla="*/ 2236655 w 3541091"/>
                <a:gd name="connsiteY20" fmla="*/ 2714323 h 3422961"/>
                <a:gd name="connsiteX21" fmla="*/ 2123231 w 3541091"/>
                <a:gd name="connsiteY21" fmla="*/ 2566215 h 3422961"/>
                <a:gd name="connsiteX22" fmla="*/ 2009150 w 3541091"/>
                <a:gd name="connsiteY22" fmla="*/ 2649343 h 3422961"/>
                <a:gd name="connsiteX23" fmla="*/ 2146721 w 3541091"/>
                <a:gd name="connsiteY23" fmla="*/ 2847723 h 3422961"/>
                <a:gd name="connsiteX24" fmla="*/ 1874287 w 3541091"/>
                <a:gd name="connsiteY24" fmla="*/ 3017346 h 3422961"/>
                <a:gd name="connsiteX25" fmla="*/ 1757205 w 3541091"/>
                <a:gd name="connsiteY25" fmla="*/ 2806454 h 3422961"/>
                <a:gd name="connsiteX26" fmla="*/ 1089107 w 3541091"/>
                <a:gd name="connsiteY26" fmla="*/ 3077790 h 3422961"/>
                <a:gd name="connsiteX27" fmla="*/ 1152185 w 3541091"/>
                <a:gd name="connsiteY27" fmla="*/ 3310709 h 3422961"/>
                <a:gd name="connsiteX28" fmla="*/ 1092766 w 3541091"/>
                <a:gd name="connsiteY28" fmla="*/ 3326296 h 3422961"/>
                <a:gd name="connsiteX29" fmla="*/ 1034224 w 3541091"/>
                <a:gd name="connsiteY29" fmla="*/ 3092131 h 3422961"/>
                <a:gd name="connsiteX30" fmla="*/ 990320 w 3541091"/>
                <a:gd name="connsiteY30" fmla="*/ 3102816 h 3422961"/>
                <a:gd name="connsiteX31" fmla="*/ 1045348 w 3541091"/>
                <a:gd name="connsiteY31" fmla="*/ 3337858 h 3422961"/>
                <a:gd name="connsiteX32" fmla="*/ 1015346 w 3541091"/>
                <a:gd name="connsiteY32" fmla="*/ 3344662 h 3422961"/>
                <a:gd name="connsiteX33" fmla="*/ 985344 w 3541091"/>
                <a:gd name="connsiteY33" fmla="*/ 3351176 h 3422961"/>
                <a:gd name="connsiteX34" fmla="*/ 934852 w 3541091"/>
                <a:gd name="connsiteY34" fmla="*/ 3115329 h 3422961"/>
                <a:gd name="connsiteX35" fmla="*/ 897459 w 3541091"/>
                <a:gd name="connsiteY35" fmla="*/ 3123085 h 3422961"/>
                <a:gd name="connsiteX36" fmla="*/ 890141 w 3541091"/>
                <a:gd name="connsiteY36" fmla="*/ 3124477 h 3422961"/>
                <a:gd name="connsiteX37" fmla="*/ 937047 w 3541091"/>
                <a:gd name="connsiteY37" fmla="*/ 3361127 h 3422961"/>
                <a:gd name="connsiteX38" fmla="*/ 876676 w 3541091"/>
                <a:gd name="connsiteY38" fmla="*/ 3372689 h 3422961"/>
                <a:gd name="connsiteX39" fmla="*/ 834235 w 3541091"/>
                <a:gd name="connsiteY39" fmla="*/ 3135013 h 3422961"/>
                <a:gd name="connsiteX40" fmla="*/ 789451 w 3541091"/>
                <a:gd name="connsiteY40" fmla="*/ 3142330 h 3422961"/>
                <a:gd name="connsiteX41" fmla="*/ 828234 w 3541091"/>
                <a:gd name="connsiteY41" fmla="*/ 3380372 h 3422961"/>
                <a:gd name="connsiteX42" fmla="*/ 797939 w 3541091"/>
                <a:gd name="connsiteY42" fmla="*/ 3385349 h 3422961"/>
                <a:gd name="connsiteX43" fmla="*/ 767498 w 3541091"/>
                <a:gd name="connsiteY43" fmla="*/ 3389666 h 3422961"/>
                <a:gd name="connsiteX44" fmla="*/ 733251 w 3541091"/>
                <a:gd name="connsiteY44" fmla="*/ 3150893 h 3422961"/>
                <a:gd name="connsiteX45" fmla="*/ 688248 w 3541091"/>
                <a:gd name="connsiteY45" fmla="*/ 3157039 h 3422961"/>
                <a:gd name="connsiteX46" fmla="*/ 718836 w 3541091"/>
                <a:gd name="connsiteY46" fmla="*/ 3396472 h 3422961"/>
                <a:gd name="connsiteX47" fmla="*/ 657880 w 3541091"/>
                <a:gd name="connsiteY47" fmla="*/ 3403789 h 3422961"/>
                <a:gd name="connsiteX48" fmla="*/ 631830 w 3541091"/>
                <a:gd name="connsiteY48" fmla="*/ 3163991 h 3422961"/>
                <a:gd name="connsiteX49" fmla="*/ 586606 w 3541091"/>
                <a:gd name="connsiteY49" fmla="*/ 3168602 h 3422961"/>
                <a:gd name="connsiteX50" fmla="*/ 608999 w 3541091"/>
                <a:gd name="connsiteY50" fmla="*/ 3408764 h 3422961"/>
                <a:gd name="connsiteX51" fmla="*/ 547897 w 3541091"/>
                <a:gd name="connsiteY51" fmla="*/ 3414033 h 3422961"/>
                <a:gd name="connsiteX52" fmla="*/ 529968 w 3541091"/>
                <a:gd name="connsiteY52" fmla="*/ 3173358 h 3422961"/>
                <a:gd name="connsiteX53" fmla="*/ 484673 w 3541091"/>
                <a:gd name="connsiteY53" fmla="*/ 3176358 h 3422961"/>
                <a:gd name="connsiteX54" fmla="*/ 498942 w 3541091"/>
                <a:gd name="connsiteY54" fmla="*/ 3417107 h 3422961"/>
                <a:gd name="connsiteX55" fmla="*/ 468354 w 3541091"/>
                <a:gd name="connsiteY55" fmla="*/ 3419009 h 3422961"/>
                <a:gd name="connsiteX56" fmla="*/ 437694 w 3541091"/>
                <a:gd name="connsiteY56" fmla="*/ 3420181 h 3422961"/>
                <a:gd name="connsiteX57" fmla="*/ 427962 w 3541091"/>
                <a:gd name="connsiteY57" fmla="*/ 3179212 h 3422961"/>
                <a:gd name="connsiteX58" fmla="*/ 382519 w 3541091"/>
                <a:gd name="connsiteY58" fmla="*/ 3180675 h 3422961"/>
                <a:gd name="connsiteX59" fmla="*/ 388739 w 3541091"/>
                <a:gd name="connsiteY59" fmla="*/ 3422156 h 3422961"/>
                <a:gd name="connsiteX60" fmla="*/ 327491 w 3541091"/>
                <a:gd name="connsiteY60" fmla="*/ 3422961 h 3422961"/>
                <a:gd name="connsiteX61" fmla="*/ 325807 w 3541091"/>
                <a:gd name="connsiteY61" fmla="*/ 3181480 h 3422961"/>
                <a:gd name="connsiteX62" fmla="*/ 316075 w 3541091"/>
                <a:gd name="connsiteY62" fmla="*/ 3181480 h 3422961"/>
                <a:gd name="connsiteX63" fmla="*/ 93558 w 3541091"/>
                <a:gd name="connsiteY63" fmla="*/ 3171467 h 3422961"/>
                <a:gd name="connsiteX64" fmla="*/ 0 w 3541091"/>
                <a:gd name="connsiteY64" fmla="*/ 3160224 h 3422961"/>
                <a:gd name="connsiteX65" fmla="*/ 0 w 3541091"/>
                <a:gd name="connsiteY65" fmla="*/ 3111887 h 3422961"/>
                <a:gd name="connsiteX66" fmla="*/ 140867 w 3541091"/>
                <a:gd name="connsiteY66" fmla="*/ 3127066 h 3422961"/>
                <a:gd name="connsiteX67" fmla="*/ 909715 w 3541091"/>
                <a:gd name="connsiteY67" fmla="*/ 3075194 h 3422961"/>
                <a:gd name="connsiteX68" fmla="*/ 3272539 w 3541091"/>
                <a:gd name="connsiteY68" fmla="*/ 204741 h 34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41091" h="3422961">
                  <a:moveTo>
                    <a:pt x="3262947" y="0"/>
                  </a:moveTo>
                  <a:lnTo>
                    <a:pt x="3291543" y="0"/>
                  </a:lnTo>
                  <a:lnTo>
                    <a:pt x="3294489" y="43469"/>
                  </a:lnTo>
                  <a:lnTo>
                    <a:pt x="3535238" y="28834"/>
                  </a:lnTo>
                  <a:cubicBezTo>
                    <a:pt x="3535824" y="39079"/>
                    <a:pt x="3536554" y="49250"/>
                    <a:pt x="3537067" y="59495"/>
                  </a:cubicBezTo>
                  <a:lnTo>
                    <a:pt x="3538311" y="90082"/>
                  </a:lnTo>
                  <a:lnTo>
                    <a:pt x="3297342" y="99889"/>
                  </a:lnTo>
                  <a:cubicBezTo>
                    <a:pt x="3297928" y="114962"/>
                    <a:pt x="3298366" y="130109"/>
                    <a:pt x="3298806" y="145257"/>
                  </a:cubicBezTo>
                  <a:lnTo>
                    <a:pt x="3540287" y="139110"/>
                  </a:lnTo>
                  <a:lnTo>
                    <a:pt x="3541091" y="200286"/>
                  </a:lnTo>
                  <a:lnTo>
                    <a:pt x="3299610" y="201969"/>
                  </a:lnTo>
                  <a:lnTo>
                    <a:pt x="3299610" y="204896"/>
                  </a:lnTo>
                  <a:cubicBezTo>
                    <a:pt x="3299610" y="207164"/>
                    <a:pt x="3299610" y="209432"/>
                    <a:pt x="3299610" y="211701"/>
                  </a:cubicBezTo>
                  <a:cubicBezTo>
                    <a:pt x="3298437" y="360293"/>
                    <a:pt x="3286208" y="508591"/>
                    <a:pt x="3263022" y="655367"/>
                  </a:cubicBezTo>
                  <a:lnTo>
                    <a:pt x="3380689" y="673881"/>
                  </a:lnTo>
                  <a:cubicBezTo>
                    <a:pt x="3332866" y="978174"/>
                    <a:pt x="3239884" y="1273623"/>
                    <a:pt x="3104815" y="1550458"/>
                  </a:cubicBezTo>
                  <a:lnTo>
                    <a:pt x="2997685" y="1498284"/>
                  </a:lnTo>
                  <a:cubicBezTo>
                    <a:pt x="2851872" y="1797070"/>
                    <a:pt x="2657431" y="2069556"/>
                    <a:pt x="2422303" y="2304611"/>
                  </a:cubicBezTo>
                  <a:cubicBezTo>
                    <a:pt x="2389129" y="2337492"/>
                    <a:pt x="2355468" y="2369592"/>
                    <a:pt x="2321320" y="2400911"/>
                  </a:cubicBezTo>
                  <a:lnTo>
                    <a:pt x="2446964" y="2538701"/>
                  </a:lnTo>
                  <a:cubicBezTo>
                    <a:pt x="2379300" y="2600218"/>
                    <a:pt x="2309196" y="2658759"/>
                    <a:pt x="2236655" y="2714323"/>
                  </a:cubicBezTo>
                  <a:lnTo>
                    <a:pt x="2123231" y="2566215"/>
                  </a:lnTo>
                  <a:cubicBezTo>
                    <a:pt x="2085863" y="2594852"/>
                    <a:pt x="2047836" y="2622561"/>
                    <a:pt x="2009150" y="2649343"/>
                  </a:cubicBezTo>
                  <a:lnTo>
                    <a:pt x="2146721" y="2847723"/>
                  </a:lnTo>
                  <a:cubicBezTo>
                    <a:pt x="2058715" y="2908801"/>
                    <a:pt x="1967904" y="2965342"/>
                    <a:pt x="1874287" y="3017346"/>
                  </a:cubicBezTo>
                  <a:lnTo>
                    <a:pt x="1757205" y="2806454"/>
                  </a:lnTo>
                  <a:cubicBezTo>
                    <a:pt x="1546328" y="2923646"/>
                    <a:pt x="1321982" y="3014760"/>
                    <a:pt x="1089107" y="3077790"/>
                  </a:cubicBezTo>
                  <a:lnTo>
                    <a:pt x="1152185" y="3310709"/>
                  </a:lnTo>
                  <a:cubicBezTo>
                    <a:pt x="1132427" y="3316051"/>
                    <a:pt x="1112669" y="3321612"/>
                    <a:pt x="1092766" y="3326296"/>
                  </a:cubicBezTo>
                  <a:lnTo>
                    <a:pt x="1034224" y="3092131"/>
                  </a:lnTo>
                  <a:cubicBezTo>
                    <a:pt x="1019590" y="3095498"/>
                    <a:pt x="1004955" y="3099376"/>
                    <a:pt x="990320" y="3102816"/>
                  </a:cubicBezTo>
                  <a:lnTo>
                    <a:pt x="1045348" y="3337858"/>
                  </a:lnTo>
                  <a:cubicBezTo>
                    <a:pt x="1035396" y="3340345"/>
                    <a:pt x="1025371" y="3342468"/>
                    <a:pt x="1015346" y="3344662"/>
                  </a:cubicBezTo>
                  <a:lnTo>
                    <a:pt x="985344" y="3351176"/>
                  </a:lnTo>
                  <a:lnTo>
                    <a:pt x="934852" y="3115329"/>
                  </a:lnTo>
                  <a:lnTo>
                    <a:pt x="897459" y="3123085"/>
                  </a:lnTo>
                  <a:lnTo>
                    <a:pt x="890141" y="3124477"/>
                  </a:lnTo>
                  <a:lnTo>
                    <a:pt x="937047" y="3361127"/>
                  </a:lnTo>
                  <a:lnTo>
                    <a:pt x="876676" y="3372689"/>
                  </a:lnTo>
                  <a:lnTo>
                    <a:pt x="834235" y="3135013"/>
                  </a:lnTo>
                  <a:cubicBezTo>
                    <a:pt x="819380" y="3137282"/>
                    <a:pt x="804086" y="3139916"/>
                    <a:pt x="789451" y="3142330"/>
                  </a:cubicBezTo>
                  <a:lnTo>
                    <a:pt x="828234" y="3380372"/>
                  </a:lnTo>
                  <a:lnTo>
                    <a:pt x="797939" y="3385349"/>
                  </a:lnTo>
                  <a:lnTo>
                    <a:pt x="767498" y="3389666"/>
                  </a:lnTo>
                  <a:lnTo>
                    <a:pt x="733251" y="3150893"/>
                  </a:lnTo>
                  <a:lnTo>
                    <a:pt x="688248" y="3157039"/>
                  </a:lnTo>
                  <a:lnTo>
                    <a:pt x="718836" y="3396472"/>
                  </a:lnTo>
                  <a:lnTo>
                    <a:pt x="657880" y="3403789"/>
                  </a:lnTo>
                  <a:lnTo>
                    <a:pt x="631830" y="3163991"/>
                  </a:lnTo>
                  <a:lnTo>
                    <a:pt x="586606" y="3168602"/>
                  </a:lnTo>
                  <a:lnTo>
                    <a:pt x="608999" y="3408764"/>
                  </a:lnTo>
                  <a:cubicBezTo>
                    <a:pt x="588656" y="3410521"/>
                    <a:pt x="568312" y="3412497"/>
                    <a:pt x="547897" y="3414033"/>
                  </a:cubicBezTo>
                  <a:lnTo>
                    <a:pt x="529968" y="3173358"/>
                  </a:lnTo>
                  <a:cubicBezTo>
                    <a:pt x="514894" y="3174455"/>
                    <a:pt x="499747" y="3175480"/>
                    <a:pt x="484673" y="3176358"/>
                  </a:cubicBezTo>
                  <a:lnTo>
                    <a:pt x="498942" y="3417107"/>
                  </a:lnTo>
                  <a:cubicBezTo>
                    <a:pt x="488770" y="3417766"/>
                    <a:pt x="478526" y="3418497"/>
                    <a:pt x="468354" y="3419009"/>
                  </a:cubicBezTo>
                  <a:lnTo>
                    <a:pt x="437694" y="3420181"/>
                  </a:lnTo>
                  <a:lnTo>
                    <a:pt x="427962" y="3179212"/>
                  </a:lnTo>
                  <a:cubicBezTo>
                    <a:pt x="412838" y="3179797"/>
                    <a:pt x="397690" y="3180285"/>
                    <a:pt x="382519" y="3180675"/>
                  </a:cubicBezTo>
                  <a:lnTo>
                    <a:pt x="388739" y="3422156"/>
                  </a:lnTo>
                  <a:lnTo>
                    <a:pt x="327491" y="3422961"/>
                  </a:lnTo>
                  <a:lnTo>
                    <a:pt x="325807" y="3181480"/>
                  </a:lnTo>
                  <a:lnTo>
                    <a:pt x="316075" y="3181480"/>
                  </a:lnTo>
                  <a:cubicBezTo>
                    <a:pt x="241778" y="3180911"/>
                    <a:pt x="167554" y="3177569"/>
                    <a:pt x="93558" y="3171467"/>
                  </a:cubicBezTo>
                  <a:lnTo>
                    <a:pt x="0" y="3160224"/>
                  </a:lnTo>
                  <a:lnTo>
                    <a:pt x="0" y="3111887"/>
                  </a:lnTo>
                  <a:lnTo>
                    <a:pt x="140867" y="3127066"/>
                  </a:lnTo>
                  <a:cubicBezTo>
                    <a:pt x="393569" y="3143332"/>
                    <a:pt x="651706" y="3127028"/>
                    <a:pt x="909715" y="3075194"/>
                  </a:cubicBezTo>
                  <a:cubicBezTo>
                    <a:pt x="2303431" y="2795195"/>
                    <a:pt x="3267637" y="1572983"/>
                    <a:pt x="3272539" y="204741"/>
                  </a:cubicBezTo>
                  <a:close/>
                </a:path>
              </a:pathLst>
            </a:custGeom>
            <a:grpFill/>
            <a:ln w="5907" cap="flat">
              <a:noFill/>
              <a:prstDash val="solid"/>
              <a:miter/>
            </a:ln>
          </p:spPr>
          <p:txBody>
            <a:bodyPr rtlCol="0" anchor="ctr"/>
            <a:lstStyle/>
            <a:p>
              <a:endParaRPr lang="en-ID"/>
            </a:p>
          </p:txBody>
        </p:sp>
        <p:sp>
          <p:nvSpPr>
            <p:cNvPr id="168" name="Freeform: Shape 167"/>
            <p:cNvSpPr/>
            <p:nvPr/>
          </p:nvSpPr>
          <p:spPr>
            <a:xfrm>
              <a:off x="-1" y="1"/>
              <a:ext cx="1613947" cy="1505307"/>
            </a:xfrm>
            <a:custGeom>
              <a:avLst/>
              <a:gdLst>
                <a:gd name="connsiteX0" fmla="*/ 1561025 w 1613947"/>
                <a:gd name="connsiteY0" fmla="*/ 0 h 1505307"/>
                <a:gd name="connsiteX1" fmla="*/ 1592888 w 1613947"/>
                <a:gd name="connsiteY1" fmla="*/ 0 h 1505307"/>
                <a:gd name="connsiteX2" fmla="*/ 1613947 w 1613947"/>
                <a:gd name="connsiteY2" fmla="*/ 191284 h 1505307"/>
                <a:gd name="connsiteX3" fmla="*/ 1613947 w 1613947"/>
                <a:gd name="connsiteY3" fmla="*/ 204456 h 1505307"/>
                <a:gd name="connsiteX4" fmla="*/ 1613947 w 1613947"/>
                <a:gd name="connsiteY4" fmla="*/ 217555 h 1505307"/>
                <a:gd name="connsiteX5" fmla="*/ 1513843 w 1613947"/>
                <a:gd name="connsiteY5" fmla="*/ 693200 h 1505307"/>
                <a:gd name="connsiteX6" fmla="*/ 1028025 w 1613947"/>
                <a:gd name="connsiteY6" fmla="*/ 1283584 h 1505307"/>
                <a:gd name="connsiteX7" fmla="*/ 801838 w 1613947"/>
                <a:gd name="connsiteY7" fmla="*/ 1405130 h 1505307"/>
                <a:gd name="connsiteX8" fmla="*/ 557650 w 1613947"/>
                <a:gd name="connsiteY8" fmla="*/ 1479769 h 1505307"/>
                <a:gd name="connsiteX9" fmla="*/ 326340 w 1613947"/>
                <a:gd name="connsiteY9" fmla="*/ 1505307 h 1505307"/>
                <a:gd name="connsiteX10" fmla="*/ 313168 w 1613947"/>
                <a:gd name="connsiteY10" fmla="*/ 1505307 h 1505307"/>
                <a:gd name="connsiteX11" fmla="*/ 300070 w 1613947"/>
                <a:gd name="connsiteY11" fmla="*/ 1505307 h 1505307"/>
                <a:gd name="connsiteX12" fmla="*/ 68760 w 1613947"/>
                <a:gd name="connsiteY12" fmla="*/ 1479769 h 1505307"/>
                <a:gd name="connsiteX13" fmla="*/ 0 w 1613947"/>
                <a:gd name="connsiteY13" fmla="*/ 1462408 h 1505307"/>
                <a:gd name="connsiteX14" fmla="*/ 0 w 1613947"/>
                <a:gd name="connsiteY14" fmla="*/ 1427364 h 1505307"/>
                <a:gd name="connsiteX15" fmla="*/ 131833 w 1613947"/>
                <a:gd name="connsiteY15" fmla="*/ 1456836 h 1505307"/>
                <a:gd name="connsiteX16" fmla="*/ 1010683 w 1613947"/>
                <a:gd name="connsiteY16" fmla="*/ 1256948 h 1505307"/>
                <a:gd name="connsiteX17" fmla="*/ 1366099 w 1613947"/>
                <a:gd name="connsiteY17" fmla="*/ 901458 h 1505307"/>
                <a:gd name="connsiteX18" fmla="*/ 1566090 w 1613947"/>
                <a:gd name="connsiteY18" fmla="*/ 22646 h 15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3947" h="1505307">
                  <a:moveTo>
                    <a:pt x="1561025" y="0"/>
                  </a:moveTo>
                  <a:lnTo>
                    <a:pt x="1592888" y="0"/>
                  </a:lnTo>
                  <a:lnTo>
                    <a:pt x="1613947" y="191284"/>
                  </a:lnTo>
                  <a:cubicBezTo>
                    <a:pt x="1613947" y="195675"/>
                    <a:pt x="1613947" y="200066"/>
                    <a:pt x="1613947" y="204456"/>
                  </a:cubicBezTo>
                  <a:cubicBezTo>
                    <a:pt x="1613947" y="208847"/>
                    <a:pt x="1613947" y="213164"/>
                    <a:pt x="1613947" y="217555"/>
                  </a:cubicBezTo>
                  <a:cubicBezTo>
                    <a:pt x="1610616" y="380969"/>
                    <a:pt x="1576661" y="542306"/>
                    <a:pt x="1513843" y="693200"/>
                  </a:cubicBezTo>
                  <a:cubicBezTo>
                    <a:pt x="1413374" y="933420"/>
                    <a:pt x="1244412" y="1138750"/>
                    <a:pt x="1028025" y="1283584"/>
                  </a:cubicBezTo>
                  <a:cubicBezTo>
                    <a:pt x="956780" y="1331390"/>
                    <a:pt x="881022" y="1372099"/>
                    <a:pt x="801838" y="1405130"/>
                  </a:cubicBezTo>
                  <a:cubicBezTo>
                    <a:pt x="723097" y="1437983"/>
                    <a:pt x="641303" y="1462983"/>
                    <a:pt x="557650" y="1479769"/>
                  </a:cubicBezTo>
                  <a:cubicBezTo>
                    <a:pt x="481447" y="1495065"/>
                    <a:pt x="404044" y="1503610"/>
                    <a:pt x="326340" y="1505307"/>
                  </a:cubicBezTo>
                  <a:lnTo>
                    <a:pt x="313168" y="1505307"/>
                  </a:lnTo>
                  <a:cubicBezTo>
                    <a:pt x="308850" y="1505307"/>
                    <a:pt x="304460" y="1505307"/>
                    <a:pt x="300070" y="1505307"/>
                  </a:cubicBezTo>
                  <a:cubicBezTo>
                    <a:pt x="222366" y="1503614"/>
                    <a:pt x="144962" y="1495068"/>
                    <a:pt x="68760" y="1479769"/>
                  </a:cubicBezTo>
                  <a:lnTo>
                    <a:pt x="0" y="1462408"/>
                  </a:lnTo>
                  <a:lnTo>
                    <a:pt x="0" y="1427364"/>
                  </a:lnTo>
                  <a:lnTo>
                    <a:pt x="131833" y="1456836"/>
                  </a:lnTo>
                  <a:cubicBezTo>
                    <a:pt x="433276" y="1501255"/>
                    <a:pt x="747458" y="1434626"/>
                    <a:pt x="1010683" y="1256948"/>
                  </a:cubicBezTo>
                  <a:cubicBezTo>
                    <a:pt x="1151219" y="1162782"/>
                    <a:pt x="1271962" y="1042014"/>
                    <a:pt x="1366099" y="901458"/>
                  </a:cubicBezTo>
                  <a:cubicBezTo>
                    <a:pt x="1543869" y="638279"/>
                    <a:pt x="1610533" y="324086"/>
                    <a:pt x="1566090" y="22646"/>
                  </a:cubicBezTo>
                  <a:close/>
                </a:path>
              </a:pathLst>
            </a:custGeom>
            <a:grpFill/>
            <a:ln w="5907" cap="flat">
              <a:noFill/>
              <a:prstDash val="solid"/>
              <a:miter/>
            </a:ln>
          </p:spPr>
          <p:txBody>
            <a:bodyPr rtlCol="0" anchor="ctr"/>
            <a:lstStyle/>
            <a:p>
              <a:endParaRPr lang="en-ID"/>
            </a:p>
          </p:txBody>
        </p:sp>
        <p:sp>
          <p:nvSpPr>
            <p:cNvPr id="169" name="Freeform: Shape 168"/>
            <p:cNvSpPr/>
            <p:nvPr/>
          </p:nvSpPr>
          <p:spPr>
            <a:xfrm>
              <a:off x="7346" y="0"/>
              <a:ext cx="1899010" cy="1797355"/>
            </a:xfrm>
            <a:custGeom>
              <a:avLst/>
              <a:gdLst>
                <a:gd name="connsiteX0" fmla="*/ 1704990 w 1899010"/>
                <a:gd name="connsiteY0" fmla="*/ 0 h 1797355"/>
                <a:gd name="connsiteX1" fmla="*/ 1727530 w 1899010"/>
                <a:gd name="connsiteY1" fmla="*/ 0 h 1797355"/>
                <a:gd name="connsiteX2" fmla="*/ 1744755 w 1899010"/>
                <a:gd name="connsiteY2" fmla="*/ 192091 h 1797355"/>
                <a:gd name="connsiteX3" fmla="*/ 1744755 w 1899010"/>
                <a:gd name="connsiteY3" fmla="*/ 204896 h 1797355"/>
                <a:gd name="connsiteX4" fmla="*/ 1744755 w 1899010"/>
                <a:gd name="connsiteY4" fmla="*/ 217336 h 1797355"/>
                <a:gd name="connsiteX5" fmla="*/ 1738682 w 1899010"/>
                <a:gd name="connsiteY5" fmla="*/ 323880 h 1797355"/>
                <a:gd name="connsiteX6" fmla="*/ 1720900 w 1899010"/>
                <a:gd name="connsiteY6" fmla="*/ 453110 h 1797355"/>
                <a:gd name="connsiteX7" fmla="*/ 1714753 w 1899010"/>
                <a:gd name="connsiteY7" fmla="*/ 485014 h 1797355"/>
                <a:gd name="connsiteX8" fmla="*/ 1707874 w 1899010"/>
                <a:gd name="connsiteY8" fmla="*/ 516699 h 1797355"/>
                <a:gd name="connsiteX9" fmla="*/ 1700557 w 1899010"/>
                <a:gd name="connsiteY9" fmla="*/ 548238 h 1797355"/>
                <a:gd name="connsiteX10" fmla="*/ 1692141 w 1899010"/>
                <a:gd name="connsiteY10" fmla="*/ 579484 h 1797355"/>
                <a:gd name="connsiteX11" fmla="*/ 1651676 w 1899010"/>
                <a:gd name="connsiteY11" fmla="*/ 702566 h 1797355"/>
                <a:gd name="connsiteX12" fmla="*/ 1777612 w 1899010"/>
                <a:gd name="connsiteY12" fmla="*/ 750351 h 1797355"/>
                <a:gd name="connsiteX13" fmla="*/ 1821516 w 1899010"/>
                <a:gd name="connsiteY13" fmla="*/ 615707 h 1797355"/>
                <a:gd name="connsiteX14" fmla="*/ 1830737 w 1899010"/>
                <a:gd name="connsiteY14" fmla="*/ 581460 h 1797355"/>
                <a:gd name="connsiteX15" fmla="*/ 1839152 w 1899010"/>
                <a:gd name="connsiteY15" fmla="*/ 546994 h 1797355"/>
                <a:gd name="connsiteX16" fmla="*/ 1846470 w 1899010"/>
                <a:gd name="connsiteY16" fmla="*/ 512382 h 1797355"/>
                <a:gd name="connsiteX17" fmla="*/ 1853201 w 1899010"/>
                <a:gd name="connsiteY17" fmla="*/ 477477 h 1797355"/>
                <a:gd name="connsiteX18" fmla="*/ 1872594 w 1899010"/>
                <a:gd name="connsiteY18" fmla="*/ 336247 h 1797355"/>
                <a:gd name="connsiteX19" fmla="*/ 1879400 w 1899010"/>
                <a:gd name="connsiteY19" fmla="*/ 204531 h 1797355"/>
                <a:gd name="connsiteX20" fmla="*/ 1862560 w 1899010"/>
                <a:gd name="connsiteY20" fmla="*/ 0 h 1797355"/>
                <a:gd name="connsiteX21" fmla="*/ 1882602 w 1899010"/>
                <a:gd name="connsiteY21" fmla="*/ 0 h 1797355"/>
                <a:gd name="connsiteX22" fmla="*/ 1888707 w 1899010"/>
                <a:gd name="connsiteY22" fmla="*/ 37173 h 1797355"/>
                <a:gd name="connsiteX23" fmla="*/ 1899010 w 1899010"/>
                <a:gd name="connsiteY23" fmla="*/ 192456 h 1797355"/>
                <a:gd name="connsiteX24" fmla="*/ 1899010 w 1899010"/>
                <a:gd name="connsiteY24" fmla="*/ 204531 h 1797355"/>
                <a:gd name="connsiteX25" fmla="*/ 1899010 w 1899010"/>
                <a:gd name="connsiteY25" fmla="*/ 216531 h 1797355"/>
                <a:gd name="connsiteX26" fmla="*/ 1627747 w 1899010"/>
                <a:gd name="connsiteY26" fmla="*/ 1082058 h 1797355"/>
                <a:gd name="connsiteX27" fmla="*/ 1183714 w 1899010"/>
                <a:gd name="connsiteY27" fmla="*/ 1526164 h 1797355"/>
                <a:gd name="connsiteX28" fmla="*/ 907181 w 1899010"/>
                <a:gd name="connsiteY28" fmla="*/ 1674712 h 1797355"/>
                <a:gd name="connsiteX29" fmla="*/ 608110 w 1899010"/>
                <a:gd name="connsiteY29" fmla="*/ 1766109 h 1797355"/>
                <a:gd name="connsiteX30" fmla="*/ 318187 w 1899010"/>
                <a:gd name="connsiteY30" fmla="*/ 1797355 h 1797355"/>
                <a:gd name="connsiteX31" fmla="*/ 306114 w 1899010"/>
                <a:gd name="connsiteY31" fmla="*/ 1797355 h 1797355"/>
                <a:gd name="connsiteX32" fmla="*/ 294112 w 1899010"/>
                <a:gd name="connsiteY32" fmla="*/ 1797355 h 1797355"/>
                <a:gd name="connsiteX33" fmla="*/ 4189 w 1899010"/>
                <a:gd name="connsiteY33" fmla="*/ 1766109 h 1797355"/>
                <a:gd name="connsiteX34" fmla="*/ 0 w 1899010"/>
                <a:gd name="connsiteY34" fmla="*/ 1765052 h 1797355"/>
                <a:gd name="connsiteX35" fmla="*/ 0 w 1899010"/>
                <a:gd name="connsiteY35" fmla="*/ 1745140 h 1797355"/>
                <a:gd name="connsiteX36" fmla="*/ 33166 w 1899010"/>
                <a:gd name="connsiteY36" fmla="*/ 1751620 h 1797355"/>
                <a:gd name="connsiteX37" fmla="*/ 174396 w 1899010"/>
                <a:gd name="connsiteY37" fmla="*/ 1771012 h 1797355"/>
                <a:gd name="connsiteX38" fmla="*/ 306114 w 1899010"/>
                <a:gd name="connsiteY38" fmla="*/ 1777817 h 1797355"/>
                <a:gd name="connsiteX39" fmla="*/ 763170 w 1899010"/>
                <a:gd name="connsiteY39" fmla="*/ 1706689 h 1797355"/>
                <a:gd name="connsiteX40" fmla="*/ 722997 w 1899010"/>
                <a:gd name="connsiteY40" fmla="*/ 1578119 h 1797355"/>
                <a:gd name="connsiteX41" fmla="*/ 318553 w 1899010"/>
                <a:gd name="connsiteY41" fmla="*/ 1643466 h 1797355"/>
                <a:gd name="connsiteX42" fmla="*/ 305747 w 1899010"/>
                <a:gd name="connsiteY42" fmla="*/ 1643466 h 1797355"/>
                <a:gd name="connsiteX43" fmla="*/ 293308 w 1899010"/>
                <a:gd name="connsiteY43" fmla="*/ 1643466 h 1797355"/>
                <a:gd name="connsiteX44" fmla="*/ 186763 w 1899010"/>
                <a:gd name="connsiteY44" fmla="*/ 1637319 h 1797355"/>
                <a:gd name="connsiteX45" fmla="*/ 57533 w 1899010"/>
                <a:gd name="connsiteY45" fmla="*/ 1619610 h 1797355"/>
                <a:gd name="connsiteX46" fmla="*/ 25629 w 1899010"/>
                <a:gd name="connsiteY46" fmla="*/ 1613463 h 1797355"/>
                <a:gd name="connsiteX47" fmla="*/ 0 w 1899010"/>
                <a:gd name="connsiteY47" fmla="*/ 1607899 h 1797355"/>
                <a:gd name="connsiteX48" fmla="*/ 0 w 1899010"/>
                <a:gd name="connsiteY48" fmla="*/ 1578993 h 1797355"/>
                <a:gd name="connsiteX49" fmla="*/ 85614 w 1899010"/>
                <a:gd name="connsiteY49" fmla="*/ 1600214 h 1797355"/>
                <a:gd name="connsiteX50" fmla="*/ 305235 w 1899010"/>
                <a:gd name="connsiteY50" fmla="*/ 1619829 h 1797355"/>
                <a:gd name="connsiteX51" fmla="*/ 340579 w 1899010"/>
                <a:gd name="connsiteY51" fmla="*/ 1619025 h 1797355"/>
                <a:gd name="connsiteX52" fmla="*/ 363703 w 1899010"/>
                <a:gd name="connsiteY52" fmla="*/ 1618220 h 1797355"/>
                <a:gd name="connsiteX53" fmla="*/ 386681 w 1899010"/>
                <a:gd name="connsiteY53" fmla="*/ 1616683 h 1797355"/>
                <a:gd name="connsiteX54" fmla="*/ 398168 w 1899010"/>
                <a:gd name="connsiteY54" fmla="*/ 1616025 h 1797355"/>
                <a:gd name="connsiteX55" fmla="*/ 409657 w 1899010"/>
                <a:gd name="connsiteY55" fmla="*/ 1614999 h 1797355"/>
                <a:gd name="connsiteX56" fmla="*/ 432488 w 1899010"/>
                <a:gd name="connsiteY56" fmla="*/ 1613023 h 1797355"/>
                <a:gd name="connsiteX57" fmla="*/ 443904 w 1899010"/>
                <a:gd name="connsiteY57" fmla="*/ 1611854 h 1797355"/>
                <a:gd name="connsiteX58" fmla="*/ 455246 w 1899010"/>
                <a:gd name="connsiteY58" fmla="*/ 1610463 h 1797355"/>
                <a:gd name="connsiteX59" fmla="*/ 466588 w 1899010"/>
                <a:gd name="connsiteY59" fmla="*/ 1609219 h 1797355"/>
                <a:gd name="connsiteX60" fmla="*/ 477930 w 1899010"/>
                <a:gd name="connsiteY60" fmla="*/ 1607829 h 1797355"/>
                <a:gd name="connsiteX61" fmla="*/ 523080 w 1899010"/>
                <a:gd name="connsiteY61" fmla="*/ 1601096 h 1797355"/>
                <a:gd name="connsiteX62" fmla="*/ 545545 w 1899010"/>
                <a:gd name="connsiteY62" fmla="*/ 1597363 h 1797355"/>
                <a:gd name="connsiteX63" fmla="*/ 567498 w 1899010"/>
                <a:gd name="connsiteY63" fmla="*/ 1593047 h 1797355"/>
                <a:gd name="connsiteX64" fmla="*/ 578695 w 1899010"/>
                <a:gd name="connsiteY64" fmla="*/ 1590997 h 1797355"/>
                <a:gd name="connsiteX65" fmla="*/ 589817 w 1899010"/>
                <a:gd name="connsiteY65" fmla="*/ 1588510 h 1797355"/>
                <a:gd name="connsiteX66" fmla="*/ 611770 w 1899010"/>
                <a:gd name="connsiteY66" fmla="*/ 1583754 h 1797355"/>
                <a:gd name="connsiteX67" fmla="*/ 633722 w 1899010"/>
                <a:gd name="connsiteY67" fmla="*/ 1578338 h 1797355"/>
                <a:gd name="connsiteX68" fmla="*/ 655675 w 1899010"/>
                <a:gd name="connsiteY68" fmla="*/ 1572777 h 1797355"/>
                <a:gd name="connsiteX69" fmla="*/ 827566 w 1899010"/>
                <a:gd name="connsiteY69" fmla="*/ 1515333 h 1797355"/>
                <a:gd name="connsiteX70" fmla="*/ 910694 w 1899010"/>
                <a:gd name="connsiteY70" fmla="*/ 1478746 h 1797355"/>
                <a:gd name="connsiteX71" fmla="*/ 931036 w 1899010"/>
                <a:gd name="connsiteY71" fmla="*/ 1468574 h 1797355"/>
                <a:gd name="connsiteX72" fmla="*/ 941281 w 1899010"/>
                <a:gd name="connsiteY72" fmla="*/ 1463525 h 1797355"/>
                <a:gd name="connsiteX73" fmla="*/ 951306 w 1899010"/>
                <a:gd name="connsiteY73" fmla="*/ 1458183 h 1797355"/>
                <a:gd name="connsiteX74" fmla="*/ 971503 w 1899010"/>
                <a:gd name="connsiteY74" fmla="*/ 1447573 h 1797355"/>
                <a:gd name="connsiteX75" fmla="*/ 991334 w 1899010"/>
                <a:gd name="connsiteY75" fmla="*/ 1436377 h 1797355"/>
                <a:gd name="connsiteX76" fmla="*/ 1056680 w 1899010"/>
                <a:gd name="connsiteY76" fmla="*/ 1552069 h 1797355"/>
                <a:gd name="connsiteX77" fmla="*/ 1195129 w 1899010"/>
                <a:gd name="connsiteY77" fmla="*/ 1464257 h 1797355"/>
                <a:gd name="connsiteX78" fmla="*/ 1323846 w 1899010"/>
                <a:gd name="connsiteY78" fmla="*/ 1361810 h 1797355"/>
                <a:gd name="connsiteX79" fmla="*/ 1546522 w 1899010"/>
                <a:gd name="connsiteY79" fmla="*/ 1119964 h 1797355"/>
                <a:gd name="connsiteX80" fmla="*/ 1439977 w 1899010"/>
                <a:gd name="connsiteY80" fmla="*/ 1040641 h 1797355"/>
                <a:gd name="connsiteX81" fmla="*/ 1504371 w 1899010"/>
                <a:gd name="connsiteY81" fmla="*/ 946390 h 1797355"/>
                <a:gd name="connsiteX82" fmla="*/ 1511689 w 1899010"/>
                <a:gd name="connsiteY82" fmla="*/ 934388 h 1797355"/>
                <a:gd name="connsiteX83" fmla="*/ 1515495 w 1899010"/>
                <a:gd name="connsiteY83" fmla="*/ 928315 h 1797355"/>
                <a:gd name="connsiteX84" fmla="*/ 1519080 w 1899010"/>
                <a:gd name="connsiteY84" fmla="*/ 922169 h 1797355"/>
                <a:gd name="connsiteX85" fmla="*/ 1533715 w 1899010"/>
                <a:gd name="connsiteY85" fmla="*/ 897728 h 1797355"/>
                <a:gd name="connsiteX86" fmla="*/ 1547545 w 1899010"/>
                <a:gd name="connsiteY86" fmla="*/ 872848 h 1797355"/>
                <a:gd name="connsiteX87" fmla="*/ 1554278 w 1899010"/>
                <a:gd name="connsiteY87" fmla="*/ 860334 h 1797355"/>
                <a:gd name="connsiteX88" fmla="*/ 1560864 w 1899010"/>
                <a:gd name="connsiteY88" fmla="*/ 847748 h 1797355"/>
                <a:gd name="connsiteX89" fmla="*/ 1609452 w 1899010"/>
                <a:gd name="connsiteY89" fmla="*/ 745301 h 1797355"/>
                <a:gd name="connsiteX90" fmla="*/ 1649333 w 1899010"/>
                <a:gd name="connsiteY90" fmla="*/ 639490 h 1797355"/>
                <a:gd name="connsiteX91" fmla="*/ 1721998 w 1899010"/>
                <a:gd name="connsiteY91" fmla="*/ 205774 h 1797355"/>
                <a:gd name="connsiteX92" fmla="*/ 1721193 w 1899010"/>
                <a:gd name="connsiteY92" fmla="*/ 170430 h 1797355"/>
                <a:gd name="connsiteX93" fmla="*/ 1720387 w 1899010"/>
                <a:gd name="connsiteY93" fmla="*/ 147306 h 1797355"/>
                <a:gd name="connsiteX94" fmla="*/ 1718850 w 1899010"/>
                <a:gd name="connsiteY94" fmla="*/ 124329 h 1797355"/>
                <a:gd name="connsiteX95" fmla="*/ 1718192 w 1899010"/>
                <a:gd name="connsiteY95" fmla="*/ 112840 h 1797355"/>
                <a:gd name="connsiteX96" fmla="*/ 1717168 w 1899010"/>
                <a:gd name="connsiteY96" fmla="*/ 101426 h 1797355"/>
                <a:gd name="connsiteX97" fmla="*/ 1715192 w 1899010"/>
                <a:gd name="connsiteY97" fmla="*/ 78522 h 1797355"/>
                <a:gd name="connsiteX98" fmla="*/ 1713948 w 1899010"/>
                <a:gd name="connsiteY98" fmla="*/ 67106 h 1797355"/>
                <a:gd name="connsiteX99" fmla="*/ 1712631 w 1899010"/>
                <a:gd name="connsiteY99" fmla="*/ 55763 h 1797355"/>
                <a:gd name="connsiteX100" fmla="*/ 1711386 w 1899010"/>
                <a:gd name="connsiteY100" fmla="*/ 44421 h 1797355"/>
                <a:gd name="connsiteX101" fmla="*/ 1709923 w 1899010"/>
                <a:gd name="connsiteY101" fmla="*/ 33078 h 17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899010" h="1797355">
                  <a:moveTo>
                    <a:pt x="1704990" y="0"/>
                  </a:moveTo>
                  <a:lnTo>
                    <a:pt x="1727530" y="0"/>
                  </a:lnTo>
                  <a:lnTo>
                    <a:pt x="1744755" y="192091"/>
                  </a:lnTo>
                  <a:cubicBezTo>
                    <a:pt x="1744755" y="196408"/>
                    <a:pt x="1744755" y="200725"/>
                    <a:pt x="1744755" y="204896"/>
                  </a:cubicBezTo>
                  <a:cubicBezTo>
                    <a:pt x="1744755" y="209067"/>
                    <a:pt x="1744755" y="213165"/>
                    <a:pt x="1744755" y="217336"/>
                  </a:cubicBezTo>
                  <a:cubicBezTo>
                    <a:pt x="1744097" y="253119"/>
                    <a:pt x="1741902" y="288610"/>
                    <a:pt x="1738682" y="323880"/>
                  </a:cubicBezTo>
                  <a:cubicBezTo>
                    <a:pt x="1734681" y="367396"/>
                    <a:pt x="1728754" y="410472"/>
                    <a:pt x="1720900" y="453110"/>
                  </a:cubicBezTo>
                  <a:cubicBezTo>
                    <a:pt x="1718777" y="463720"/>
                    <a:pt x="1717168" y="474477"/>
                    <a:pt x="1714753" y="485014"/>
                  </a:cubicBezTo>
                  <a:cubicBezTo>
                    <a:pt x="1712338" y="495551"/>
                    <a:pt x="1710142" y="506236"/>
                    <a:pt x="1707874" y="516699"/>
                  </a:cubicBezTo>
                  <a:cubicBezTo>
                    <a:pt x="1705606" y="527163"/>
                    <a:pt x="1703190" y="537775"/>
                    <a:pt x="1700557" y="548238"/>
                  </a:cubicBezTo>
                  <a:cubicBezTo>
                    <a:pt x="1697923" y="558702"/>
                    <a:pt x="1694776" y="569020"/>
                    <a:pt x="1692141" y="579484"/>
                  </a:cubicBezTo>
                  <a:cubicBezTo>
                    <a:pt x="1680482" y="621147"/>
                    <a:pt x="1666994" y="662174"/>
                    <a:pt x="1651676" y="702566"/>
                  </a:cubicBezTo>
                  <a:lnTo>
                    <a:pt x="1777612" y="750351"/>
                  </a:lnTo>
                  <a:cubicBezTo>
                    <a:pt x="1794149" y="706103"/>
                    <a:pt x="1808784" y="661222"/>
                    <a:pt x="1821516" y="615707"/>
                  </a:cubicBezTo>
                  <a:cubicBezTo>
                    <a:pt x="1824444" y="604292"/>
                    <a:pt x="1828030" y="592949"/>
                    <a:pt x="1830737" y="581460"/>
                  </a:cubicBezTo>
                  <a:cubicBezTo>
                    <a:pt x="1833445" y="569972"/>
                    <a:pt x="1836957" y="558556"/>
                    <a:pt x="1839152" y="546994"/>
                  </a:cubicBezTo>
                  <a:cubicBezTo>
                    <a:pt x="1841347" y="535432"/>
                    <a:pt x="1844055" y="524017"/>
                    <a:pt x="1846470" y="512382"/>
                  </a:cubicBezTo>
                  <a:cubicBezTo>
                    <a:pt x="1848885" y="500747"/>
                    <a:pt x="1850861" y="489112"/>
                    <a:pt x="1853201" y="477477"/>
                  </a:cubicBezTo>
                  <a:cubicBezTo>
                    <a:pt x="1861691" y="430888"/>
                    <a:pt x="1868154" y="383812"/>
                    <a:pt x="1872594" y="336247"/>
                  </a:cubicBezTo>
                  <a:cubicBezTo>
                    <a:pt x="1876618" y="292341"/>
                    <a:pt x="1879400" y="248435"/>
                    <a:pt x="1879400" y="204531"/>
                  </a:cubicBezTo>
                  <a:lnTo>
                    <a:pt x="1862560" y="0"/>
                  </a:lnTo>
                  <a:lnTo>
                    <a:pt x="1882602" y="0"/>
                  </a:lnTo>
                  <a:lnTo>
                    <a:pt x="1888707" y="37173"/>
                  </a:lnTo>
                  <a:cubicBezTo>
                    <a:pt x="1894621" y="88525"/>
                    <a:pt x="1898079" y="140340"/>
                    <a:pt x="1899010" y="192456"/>
                  </a:cubicBezTo>
                  <a:lnTo>
                    <a:pt x="1899010" y="204531"/>
                  </a:lnTo>
                  <a:lnTo>
                    <a:pt x="1899010" y="216531"/>
                  </a:lnTo>
                  <a:cubicBezTo>
                    <a:pt x="1894068" y="525181"/>
                    <a:pt x="1799852" y="825798"/>
                    <a:pt x="1627747" y="1082058"/>
                  </a:cubicBezTo>
                  <a:cubicBezTo>
                    <a:pt x="1510107" y="1257628"/>
                    <a:pt x="1359264" y="1408495"/>
                    <a:pt x="1183714" y="1526164"/>
                  </a:cubicBezTo>
                  <a:cubicBezTo>
                    <a:pt x="1096609" y="1584595"/>
                    <a:pt x="1003990" y="1634348"/>
                    <a:pt x="907181" y="1674712"/>
                  </a:cubicBezTo>
                  <a:cubicBezTo>
                    <a:pt x="810744" y="1714954"/>
                    <a:pt x="710567" y="1745568"/>
                    <a:pt x="608110" y="1766109"/>
                  </a:cubicBezTo>
                  <a:cubicBezTo>
                    <a:pt x="512617" y="1785298"/>
                    <a:pt x="415576" y="1795757"/>
                    <a:pt x="318187" y="1797355"/>
                  </a:cubicBezTo>
                  <a:lnTo>
                    <a:pt x="306114" y="1797355"/>
                  </a:lnTo>
                  <a:lnTo>
                    <a:pt x="294112" y="1797355"/>
                  </a:lnTo>
                  <a:cubicBezTo>
                    <a:pt x="196723" y="1795756"/>
                    <a:pt x="99682" y="1785298"/>
                    <a:pt x="4189" y="1766109"/>
                  </a:cubicBezTo>
                  <a:lnTo>
                    <a:pt x="0" y="1765052"/>
                  </a:lnTo>
                  <a:lnTo>
                    <a:pt x="0" y="1745140"/>
                  </a:lnTo>
                  <a:lnTo>
                    <a:pt x="33166" y="1751620"/>
                  </a:lnTo>
                  <a:cubicBezTo>
                    <a:pt x="79853" y="1760108"/>
                    <a:pt x="126929" y="1766572"/>
                    <a:pt x="174396" y="1771012"/>
                  </a:cubicBezTo>
                  <a:cubicBezTo>
                    <a:pt x="218302" y="1774963"/>
                    <a:pt x="262208" y="1777817"/>
                    <a:pt x="306114" y="1777817"/>
                  </a:cubicBezTo>
                  <a:cubicBezTo>
                    <a:pt x="461124" y="1776582"/>
                    <a:pt x="615116" y="1752617"/>
                    <a:pt x="763170" y="1706689"/>
                  </a:cubicBezTo>
                  <a:lnTo>
                    <a:pt x="722997" y="1578119"/>
                  </a:lnTo>
                  <a:cubicBezTo>
                    <a:pt x="591967" y="1618987"/>
                    <a:pt x="455786" y="1640991"/>
                    <a:pt x="318553" y="1643466"/>
                  </a:cubicBezTo>
                  <a:lnTo>
                    <a:pt x="305747" y="1643466"/>
                  </a:lnTo>
                  <a:lnTo>
                    <a:pt x="293308" y="1643466"/>
                  </a:lnTo>
                  <a:cubicBezTo>
                    <a:pt x="257524" y="1642734"/>
                    <a:pt x="222035" y="1640538"/>
                    <a:pt x="186763" y="1637319"/>
                  </a:cubicBezTo>
                  <a:cubicBezTo>
                    <a:pt x="143297" y="1633269"/>
                    <a:pt x="100220" y="1627367"/>
                    <a:pt x="57533" y="1619610"/>
                  </a:cubicBezTo>
                  <a:cubicBezTo>
                    <a:pt x="46923" y="1617415"/>
                    <a:pt x="36166" y="1615877"/>
                    <a:pt x="25629" y="1613463"/>
                  </a:cubicBezTo>
                  <a:lnTo>
                    <a:pt x="0" y="1607899"/>
                  </a:lnTo>
                  <a:lnTo>
                    <a:pt x="0" y="1578993"/>
                  </a:lnTo>
                  <a:lnTo>
                    <a:pt x="85614" y="1600214"/>
                  </a:lnTo>
                  <a:cubicBezTo>
                    <a:pt x="158102" y="1612360"/>
                    <a:pt x="231524" y="1618935"/>
                    <a:pt x="305235" y="1619829"/>
                  </a:cubicBezTo>
                  <a:cubicBezTo>
                    <a:pt x="317016" y="1619683"/>
                    <a:pt x="328871" y="1619756"/>
                    <a:pt x="340579" y="1619025"/>
                  </a:cubicBezTo>
                  <a:lnTo>
                    <a:pt x="363703" y="1618220"/>
                  </a:lnTo>
                  <a:lnTo>
                    <a:pt x="386681" y="1616683"/>
                  </a:lnTo>
                  <a:lnTo>
                    <a:pt x="398168" y="1616025"/>
                  </a:lnTo>
                  <a:cubicBezTo>
                    <a:pt x="402339" y="1615877"/>
                    <a:pt x="405779" y="1614999"/>
                    <a:pt x="409657" y="1614999"/>
                  </a:cubicBezTo>
                  <a:lnTo>
                    <a:pt x="432488" y="1613023"/>
                  </a:lnTo>
                  <a:cubicBezTo>
                    <a:pt x="436586" y="1612805"/>
                    <a:pt x="440098" y="1612292"/>
                    <a:pt x="443904" y="1611854"/>
                  </a:cubicBezTo>
                  <a:lnTo>
                    <a:pt x="455246" y="1610463"/>
                  </a:lnTo>
                  <a:lnTo>
                    <a:pt x="466588" y="1609219"/>
                  </a:lnTo>
                  <a:cubicBezTo>
                    <a:pt x="470614" y="1608853"/>
                    <a:pt x="474199" y="1608414"/>
                    <a:pt x="477930" y="1607829"/>
                  </a:cubicBezTo>
                  <a:cubicBezTo>
                    <a:pt x="493004" y="1605488"/>
                    <a:pt x="508444" y="1603950"/>
                    <a:pt x="523080" y="1601096"/>
                  </a:cubicBezTo>
                  <a:lnTo>
                    <a:pt x="545545" y="1597363"/>
                  </a:lnTo>
                  <a:lnTo>
                    <a:pt x="567498" y="1593047"/>
                  </a:lnTo>
                  <a:lnTo>
                    <a:pt x="578695" y="1590997"/>
                  </a:lnTo>
                  <a:lnTo>
                    <a:pt x="589817" y="1588510"/>
                  </a:lnTo>
                  <a:cubicBezTo>
                    <a:pt x="597134" y="1586827"/>
                    <a:pt x="604452" y="1585290"/>
                    <a:pt x="611770" y="1583754"/>
                  </a:cubicBezTo>
                  <a:lnTo>
                    <a:pt x="633722" y="1578338"/>
                  </a:lnTo>
                  <a:cubicBezTo>
                    <a:pt x="641040" y="1576509"/>
                    <a:pt x="648358" y="1574899"/>
                    <a:pt x="655675" y="1572777"/>
                  </a:cubicBezTo>
                  <a:cubicBezTo>
                    <a:pt x="714158" y="1557381"/>
                    <a:pt x="771577" y="1538193"/>
                    <a:pt x="827566" y="1515333"/>
                  </a:cubicBezTo>
                  <a:cubicBezTo>
                    <a:pt x="855812" y="1504504"/>
                    <a:pt x="883180" y="1491552"/>
                    <a:pt x="910694" y="1478746"/>
                  </a:cubicBezTo>
                  <a:lnTo>
                    <a:pt x="931036" y="1468574"/>
                  </a:lnTo>
                  <a:cubicBezTo>
                    <a:pt x="934476" y="1466891"/>
                    <a:pt x="937916" y="1465282"/>
                    <a:pt x="941281" y="1463525"/>
                  </a:cubicBezTo>
                  <a:lnTo>
                    <a:pt x="951306" y="1458183"/>
                  </a:lnTo>
                  <a:lnTo>
                    <a:pt x="971503" y="1447573"/>
                  </a:lnTo>
                  <a:cubicBezTo>
                    <a:pt x="978089" y="1443694"/>
                    <a:pt x="984676" y="1440035"/>
                    <a:pt x="991334" y="1436377"/>
                  </a:cubicBezTo>
                  <a:lnTo>
                    <a:pt x="1056680" y="1552069"/>
                  </a:lnTo>
                  <a:cubicBezTo>
                    <a:pt x="1104327" y="1525226"/>
                    <a:pt x="1150538" y="1495916"/>
                    <a:pt x="1195129" y="1464257"/>
                  </a:cubicBezTo>
                  <a:cubicBezTo>
                    <a:pt x="1239745" y="1432313"/>
                    <a:pt x="1282705" y="1398120"/>
                    <a:pt x="1323846" y="1361810"/>
                  </a:cubicBezTo>
                  <a:cubicBezTo>
                    <a:pt x="1406255" y="1289133"/>
                    <a:pt x="1480881" y="1208080"/>
                    <a:pt x="1546522" y="1119964"/>
                  </a:cubicBezTo>
                  <a:lnTo>
                    <a:pt x="1439977" y="1040641"/>
                  </a:lnTo>
                  <a:cubicBezTo>
                    <a:pt x="1462807" y="1010126"/>
                    <a:pt x="1484029" y="978514"/>
                    <a:pt x="1504371" y="946390"/>
                  </a:cubicBezTo>
                  <a:lnTo>
                    <a:pt x="1511689" y="934388"/>
                  </a:lnTo>
                  <a:lnTo>
                    <a:pt x="1515495" y="928315"/>
                  </a:lnTo>
                  <a:lnTo>
                    <a:pt x="1519080" y="922169"/>
                  </a:lnTo>
                  <a:lnTo>
                    <a:pt x="1533715" y="897728"/>
                  </a:lnTo>
                  <a:cubicBezTo>
                    <a:pt x="1538253" y="889386"/>
                    <a:pt x="1542863" y="881117"/>
                    <a:pt x="1547545" y="872848"/>
                  </a:cubicBezTo>
                  <a:cubicBezTo>
                    <a:pt x="1550034" y="868750"/>
                    <a:pt x="1552083" y="864505"/>
                    <a:pt x="1554278" y="860334"/>
                  </a:cubicBezTo>
                  <a:lnTo>
                    <a:pt x="1560864" y="847748"/>
                  </a:lnTo>
                  <a:cubicBezTo>
                    <a:pt x="1578670" y="814282"/>
                    <a:pt x="1594865" y="780134"/>
                    <a:pt x="1609452" y="745301"/>
                  </a:cubicBezTo>
                  <a:cubicBezTo>
                    <a:pt x="1624039" y="710470"/>
                    <a:pt x="1637333" y="675198"/>
                    <a:pt x="1649333" y="639490"/>
                  </a:cubicBezTo>
                  <a:cubicBezTo>
                    <a:pt x="1695625" y="499492"/>
                    <a:pt x="1720132" y="353214"/>
                    <a:pt x="1721998" y="205774"/>
                  </a:cubicBezTo>
                  <a:cubicBezTo>
                    <a:pt x="1721850" y="193993"/>
                    <a:pt x="1721925" y="182138"/>
                    <a:pt x="1721193" y="170430"/>
                  </a:cubicBezTo>
                  <a:lnTo>
                    <a:pt x="1720387" y="147306"/>
                  </a:lnTo>
                  <a:lnTo>
                    <a:pt x="1718850" y="124329"/>
                  </a:lnTo>
                  <a:lnTo>
                    <a:pt x="1718192" y="112840"/>
                  </a:lnTo>
                  <a:cubicBezTo>
                    <a:pt x="1717973" y="108742"/>
                    <a:pt x="1717168" y="105230"/>
                    <a:pt x="1717168" y="101426"/>
                  </a:cubicBezTo>
                  <a:lnTo>
                    <a:pt x="1715192" y="78522"/>
                  </a:lnTo>
                  <a:cubicBezTo>
                    <a:pt x="1714900" y="74424"/>
                    <a:pt x="1714387" y="70910"/>
                    <a:pt x="1713948" y="67106"/>
                  </a:cubicBezTo>
                  <a:lnTo>
                    <a:pt x="1712631" y="55763"/>
                  </a:lnTo>
                  <a:lnTo>
                    <a:pt x="1711386" y="44421"/>
                  </a:lnTo>
                  <a:cubicBezTo>
                    <a:pt x="1711021" y="40396"/>
                    <a:pt x="1710581" y="36811"/>
                    <a:pt x="1709923" y="33078"/>
                  </a:cubicBezTo>
                  <a:close/>
                </a:path>
              </a:pathLst>
            </a:custGeom>
            <a:grpFill/>
            <a:ln w="5907" cap="flat">
              <a:noFill/>
              <a:prstDash val="solid"/>
              <a:miter/>
            </a:ln>
          </p:spPr>
          <p:txBody>
            <a:bodyPr rtlCol="0" anchor="ctr"/>
            <a:lstStyle/>
            <a:p>
              <a:endParaRPr lang="en-ID"/>
            </a:p>
          </p:txBody>
        </p:sp>
        <p:sp>
          <p:nvSpPr>
            <p:cNvPr id="170" name="Freeform: Shape 169"/>
            <p:cNvSpPr/>
            <p:nvPr/>
          </p:nvSpPr>
          <p:spPr>
            <a:xfrm>
              <a:off x="-9421" y="1"/>
              <a:ext cx="2317221" cy="2199017"/>
            </a:xfrm>
            <a:custGeom>
              <a:avLst/>
              <a:gdLst>
                <a:gd name="connsiteX0" fmla="*/ 2041625 w 2317221"/>
                <a:gd name="connsiteY0" fmla="*/ 0 h 2199017"/>
                <a:gd name="connsiteX1" fmla="*/ 2184682 w 2317221"/>
                <a:gd name="connsiteY1" fmla="*/ 0 h 2199017"/>
                <a:gd name="connsiteX2" fmla="*/ 2224067 w 2317221"/>
                <a:gd name="connsiteY2" fmla="*/ 17199 h 2199017"/>
                <a:gd name="connsiteX3" fmla="*/ 2235118 w 2317221"/>
                <a:gd name="connsiteY3" fmla="*/ 22174 h 2199017"/>
                <a:gd name="connsiteX4" fmla="*/ 2245874 w 2317221"/>
                <a:gd name="connsiteY4" fmla="*/ 27223 h 2199017"/>
                <a:gd name="connsiteX5" fmla="*/ 2267827 w 2317221"/>
                <a:gd name="connsiteY5" fmla="*/ 37541 h 2199017"/>
                <a:gd name="connsiteX6" fmla="*/ 2311294 w 2317221"/>
                <a:gd name="connsiteY6" fmla="*/ 58909 h 2199017"/>
                <a:gd name="connsiteX7" fmla="*/ 2312684 w 2317221"/>
                <a:gd name="connsiteY7" fmla="*/ 78154 h 2199017"/>
                <a:gd name="connsiteX8" fmla="*/ 2313928 w 2317221"/>
                <a:gd name="connsiteY8" fmla="*/ 97472 h 2199017"/>
                <a:gd name="connsiteX9" fmla="*/ 2315173 w 2317221"/>
                <a:gd name="connsiteY9" fmla="*/ 116865 h 2199017"/>
                <a:gd name="connsiteX10" fmla="*/ 2315904 w 2317221"/>
                <a:gd name="connsiteY10" fmla="*/ 136256 h 2199017"/>
                <a:gd name="connsiteX11" fmla="*/ 2316636 w 2317221"/>
                <a:gd name="connsiteY11" fmla="*/ 155574 h 2199017"/>
                <a:gd name="connsiteX12" fmla="*/ 2317221 w 2317221"/>
                <a:gd name="connsiteY12" fmla="*/ 175039 h 2199017"/>
                <a:gd name="connsiteX13" fmla="*/ 2317221 w 2317221"/>
                <a:gd name="connsiteY13" fmla="*/ 192821 h 2199017"/>
                <a:gd name="connsiteX14" fmla="*/ 2317221 w 2317221"/>
                <a:gd name="connsiteY14" fmla="*/ 203431 h 2199017"/>
                <a:gd name="connsiteX15" fmla="*/ 2317221 w 2317221"/>
                <a:gd name="connsiteY15" fmla="*/ 213896 h 2199017"/>
                <a:gd name="connsiteX16" fmla="*/ 2317221 w 2317221"/>
                <a:gd name="connsiteY16" fmla="*/ 233580 h 2199017"/>
                <a:gd name="connsiteX17" fmla="*/ 2315758 w 2317221"/>
                <a:gd name="connsiteY17" fmla="*/ 274339 h 2199017"/>
                <a:gd name="connsiteX18" fmla="*/ 2313561 w 2317221"/>
                <a:gd name="connsiteY18" fmla="*/ 314952 h 2199017"/>
                <a:gd name="connsiteX19" fmla="*/ 2310635 w 2317221"/>
                <a:gd name="connsiteY19" fmla="*/ 355418 h 2199017"/>
                <a:gd name="connsiteX20" fmla="*/ 2135525 w 2317221"/>
                <a:gd name="connsiteY20" fmla="*/ 433790 h 2199017"/>
                <a:gd name="connsiteX21" fmla="*/ 2101718 w 2317221"/>
                <a:gd name="connsiteY21" fmla="*/ 615851 h 2199017"/>
                <a:gd name="connsiteX22" fmla="*/ 2136403 w 2317221"/>
                <a:gd name="connsiteY22" fmla="*/ 648341 h 2199017"/>
                <a:gd name="connsiteX23" fmla="*/ 2153672 w 2317221"/>
                <a:gd name="connsiteY23" fmla="*/ 664953 h 2199017"/>
                <a:gd name="connsiteX24" fmla="*/ 2170577 w 2317221"/>
                <a:gd name="connsiteY24" fmla="*/ 681783 h 2199017"/>
                <a:gd name="connsiteX25" fmla="*/ 2237167 w 2317221"/>
                <a:gd name="connsiteY25" fmla="*/ 751447 h 2199017"/>
                <a:gd name="connsiteX26" fmla="*/ 2170577 w 2317221"/>
                <a:gd name="connsiteY26" fmla="*/ 942364 h 2199017"/>
                <a:gd name="connsiteX27" fmla="*/ 2122939 w 2317221"/>
                <a:gd name="connsiteY27" fmla="*/ 949682 h 2199017"/>
                <a:gd name="connsiteX28" fmla="*/ 2075081 w 2317221"/>
                <a:gd name="connsiteY28" fmla="*/ 955683 h 2199017"/>
                <a:gd name="connsiteX29" fmla="*/ 2027736 w 2317221"/>
                <a:gd name="connsiteY29" fmla="*/ 960731 h 2199017"/>
                <a:gd name="connsiteX30" fmla="*/ 1980172 w 2317221"/>
                <a:gd name="connsiteY30" fmla="*/ 964609 h 2199017"/>
                <a:gd name="connsiteX31" fmla="*/ 1893532 w 2317221"/>
                <a:gd name="connsiteY31" fmla="*/ 1128377 h 2199017"/>
                <a:gd name="connsiteX32" fmla="*/ 1939486 w 2317221"/>
                <a:gd name="connsiteY32" fmla="*/ 1212018 h 2199017"/>
                <a:gd name="connsiteX33" fmla="*/ 1982221 w 2317221"/>
                <a:gd name="connsiteY33" fmla="*/ 1298511 h 2199017"/>
                <a:gd name="connsiteX34" fmla="*/ 1861408 w 2317221"/>
                <a:gd name="connsiteY34" fmla="*/ 1461768 h 2199017"/>
                <a:gd name="connsiteX35" fmla="*/ 1766278 w 2317221"/>
                <a:gd name="connsiteY35" fmla="*/ 1446254 h 2199017"/>
                <a:gd name="connsiteX36" fmla="*/ 1672833 w 2317221"/>
                <a:gd name="connsiteY36" fmla="*/ 1426863 h 2199017"/>
                <a:gd name="connsiteX37" fmla="*/ 1541115 w 2317221"/>
                <a:gd name="connsiteY37" fmla="*/ 1558141 h 2199017"/>
                <a:gd name="connsiteX38" fmla="*/ 1551141 w 2317221"/>
                <a:gd name="connsiteY38" fmla="*/ 1604609 h 2199017"/>
                <a:gd name="connsiteX39" fmla="*/ 1555824 w 2317221"/>
                <a:gd name="connsiteY39" fmla="*/ 1628171 h 2199017"/>
                <a:gd name="connsiteX40" fmla="*/ 1560214 w 2317221"/>
                <a:gd name="connsiteY40" fmla="*/ 1651660 h 2199017"/>
                <a:gd name="connsiteX41" fmla="*/ 1568264 w 2317221"/>
                <a:gd name="connsiteY41" fmla="*/ 1699078 h 2199017"/>
                <a:gd name="connsiteX42" fmla="*/ 1571996 w 2317221"/>
                <a:gd name="connsiteY42" fmla="*/ 1723079 h 2199017"/>
                <a:gd name="connsiteX43" fmla="*/ 1575362 w 2317221"/>
                <a:gd name="connsiteY43" fmla="*/ 1746935 h 2199017"/>
                <a:gd name="connsiteX44" fmla="*/ 1411667 w 2317221"/>
                <a:gd name="connsiteY44" fmla="*/ 1867163 h 2199017"/>
                <a:gd name="connsiteX45" fmla="*/ 1368200 w 2317221"/>
                <a:gd name="connsiteY45" fmla="*/ 1846161 h 2199017"/>
                <a:gd name="connsiteX46" fmla="*/ 1325320 w 2317221"/>
                <a:gd name="connsiteY46" fmla="*/ 1824208 h 2199017"/>
                <a:gd name="connsiteX47" fmla="*/ 1283317 w 2317221"/>
                <a:gd name="connsiteY47" fmla="*/ 1801598 h 2199017"/>
                <a:gd name="connsiteX48" fmla="*/ 1241898 w 2317221"/>
                <a:gd name="connsiteY48" fmla="*/ 1777888 h 2199017"/>
                <a:gd name="connsiteX49" fmla="*/ 1077837 w 2317221"/>
                <a:gd name="connsiteY49" fmla="*/ 1863943 h 2199017"/>
                <a:gd name="connsiteX50" fmla="*/ 1068543 w 2317221"/>
                <a:gd name="connsiteY50" fmla="*/ 1959072 h 2199017"/>
                <a:gd name="connsiteX51" fmla="*/ 1065617 w 2317221"/>
                <a:gd name="connsiteY51" fmla="*/ 1983001 h 2199017"/>
                <a:gd name="connsiteX52" fmla="*/ 1062325 w 2317221"/>
                <a:gd name="connsiteY52" fmla="*/ 2006784 h 2199017"/>
                <a:gd name="connsiteX53" fmla="*/ 1055007 w 2317221"/>
                <a:gd name="connsiteY53" fmla="*/ 2054494 h 2199017"/>
                <a:gd name="connsiteX54" fmla="*/ 863797 w 2317221"/>
                <a:gd name="connsiteY54" fmla="*/ 2120353 h 2199017"/>
                <a:gd name="connsiteX55" fmla="*/ 828673 w 2317221"/>
                <a:gd name="connsiteY55" fmla="*/ 2087130 h 2199017"/>
                <a:gd name="connsiteX56" fmla="*/ 794426 w 2317221"/>
                <a:gd name="connsiteY56" fmla="*/ 2053470 h 2199017"/>
                <a:gd name="connsiteX57" fmla="*/ 761132 w 2317221"/>
                <a:gd name="connsiteY57" fmla="*/ 2019150 h 2199017"/>
                <a:gd name="connsiteX58" fmla="*/ 728788 w 2317221"/>
                <a:gd name="connsiteY58" fmla="*/ 1984391 h 2199017"/>
                <a:gd name="connsiteX59" fmla="*/ 546579 w 2317221"/>
                <a:gd name="connsiteY59" fmla="*/ 2017540 h 2199017"/>
                <a:gd name="connsiteX60" fmla="*/ 537578 w 2317221"/>
                <a:gd name="connsiteY60" fmla="*/ 2039493 h 2199017"/>
                <a:gd name="connsiteX61" fmla="*/ 528359 w 2317221"/>
                <a:gd name="connsiteY61" fmla="*/ 2061446 h 2199017"/>
                <a:gd name="connsiteX62" fmla="*/ 509186 w 2317221"/>
                <a:gd name="connsiteY62" fmla="*/ 2105352 h 2199017"/>
                <a:gd name="connsiteX63" fmla="*/ 504209 w 2317221"/>
                <a:gd name="connsiteY63" fmla="*/ 2116401 h 2199017"/>
                <a:gd name="connsiteX64" fmla="*/ 499161 w 2317221"/>
                <a:gd name="connsiteY64" fmla="*/ 2127231 h 2199017"/>
                <a:gd name="connsiteX65" fmla="*/ 488916 w 2317221"/>
                <a:gd name="connsiteY65" fmla="*/ 2149184 h 2199017"/>
                <a:gd name="connsiteX66" fmla="*/ 467549 w 2317221"/>
                <a:gd name="connsiteY66" fmla="*/ 2193089 h 2199017"/>
                <a:gd name="connsiteX67" fmla="*/ 448230 w 2317221"/>
                <a:gd name="connsiteY67" fmla="*/ 2194481 h 2199017"/>
                <a:gd name="connsiteX68" fmla="*/ 428912 w 2317221"/>
                <a:gd name="connsiteY68" fmla="*/ 2195650 h 2199017"/>
                <a:gd name="connsiteX69" fmla="*/ 409593 w 2317221"/>
                <a:gd name="connsiteY69" fmla="*/ 2196968 h 2199017"/>
                <a:gd name="connsiteX70" fmla="*/ 390202 w 2317221"/>
                <a:gd name="connsiteY70" fmla="*/ 2197626 h 2199017"/>
                <a:gd name="connsiteX71" fmla="*/ 370810 w 2317221"/>
                <a:gd name="connsiteY71" fmla="*/ 2198431 h 2199017"/>
                <a:gd name="connsiteX72" fmla="*/ 351418 w 2317221"/>
                <a:gd name="connsiteY72" fmla="*/ 2199017 h 2199017"/>
                <a:gd name="connsiteX73" fmla="*/ 333564 w 2317221"/>
                <a:gd name="connsiteY73" fmla="*/ 2199017 h 2199017"/>
                <a:gd name="connsiteX74" fmla="*/ 322953 w 2317221"/>
                <a:gd name="connsiteY74" fmla="*/ 2199017 h 2199017"/>
                <a:gd name="connsiteX75" fmla="*/ 312562 w 2317221"/>
                <a:gd name="connsiteY75" fmla="*/ 2199017 h 2199017"/>
                <a:gd name="connsiteX76" fmla="*/ 292877 w 2317221"/>
                <a:gd name="connsiteY76" fmla="*/ 2199017 h 2199017"/>
                <a:gd name="connsiteX77" fmla="*/ 252191 w 2317221"/>
                <a:gd name="connsiteY77" fmla="*/ 2197480 h 2199017"/>
                <a:gd name="connsiteX78" fmla="*/ 211578 w 2317221"/>
                <a:gd name="connsiteY78" fmla="*/ 2195286 h 2199017"/>
                <a:gd name="connsiteX79" fmla="*/ 171039 w 2317221"/>
                <a:gd name="connsiteY79" fmla="*/ 2192359 h 2199017"/>
                <a:gd name="connsiteX80" fmla="*/ 92667 w 2317221"/>
                <a:gd name="connsiteY80" fmla="*/ 2017247 h 2199017"/>
                <a:gd name="connsiteX81" fmla="*/ 0 w 2317221"/>
                <a:gd name="connsiteY81" fmla="*/ 2000033 h 2199017"/>
                <a:gd name="connsiteX82" fmla="*/ 0 w 2317221"/>
                <a:gd name="connsiteY82" fmla="*/ 1905113 h 2199017"/>
                <a:gd name="connsiteX83" fmla="*/ 151808 w 2317221"/>
                <a:gd name="connsiteY83" fmla="*/ 1929762 h 2199017"/>
                <a:gd name="connsiteX84" fmla="*/ 979270 w 2317221"/>
                <a:gd name="connsiteY84" fmla="*/ 1807598 h 2199017"/>
                <a:gd name="connsiteX85" fmla="*/ 1764010 w 2317221"/>
                <a:gd name="connsiteY85" fmla="*/ 1162259 h 2199017"/>
                <a:gd name="connsiteX86" fmla="*/ 2056588 w 2317221"/>
                <a:gd name="connsiteY86" fmla="*/ 204493 h 21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17221" h="2199017">
                  <a:moveTo>
                    <a:pt x="2041625" y="0"/>
                  </a:moveTo>
                  <a:lnTo>
                    <a:pt x="2184682" y="0"/>
                  </a:lnTo>
                  <a:lnTo>
                    <a:pt x="2224067" y="17199"/>
                  </a:lnTo>
                  <a:lnTo>
                    <a:pt x="2235118" y="22174"/>
                  </a:lnTo>
                  <a:lnTo>
                    <a:pt x="2245874" y="27223"/>
                  </a:lnTo>
                  <a:lnTo>
                    <a:pt x="2267827" y="37541"/>
                  </a:lnTo>
                  <a:cubicBezTo>
                    <a:pt x="2282024" y="44274"/>
                    <a:pt x="2296659" y="51592"/>
                    <a:pt x="2311294" y="58909"/>
                  </a:cubicBezTo>
                  <a:cubicBezTo>
                    <a:pt x="2312025" y="65276"/>
                    <a:pt x="2312684" y="71715"/>
                    <a:pt x="2312684" y="78154"/>
                  </a:cubicBezTo>
                  <a:lnTo>
                    <a:pt x="2313928" y="97472"/>
                  </a:lnTo>
                  <a:lnTo>
                    <a:pt x="2315173" y="116865"/>
                  </a:lnTo>
                  <a:lnTo>
                    <a:pt x="2315904" y="136256"/>
                  </a:lnTo>
                  <a:lnTo>
                    <a:pt x="2316636" y="155574"/>
                  </a:lnTo>
                  <a:cubicBezTo>
                    <a:pt x="2317221" y="162087"/>
                    <a:pt x="2317221" y="168527"/>
                    <a:pt x="2317221" y="175039"/>
                  </a:cubicBezTo>
                  <a:lnTo>
                    <a:pt x="2317221" y="192821"/>
                  </a:lnTo>
                  <a:lnTo>
                    <a:pt x="2317221" y="203431"/>
                  </a:lnTo>
                  <a:lnTo>
                    <a:pt x="2317221" y="213896"/>
                  </a:lnTo>
                  <a:lnTo>
                    <a:pt x="2317221" y="233580"/>
                  </a:lnTo>
                  <a:cubicBezTo>
                    <a:pt x="2316929" y="247191"/>
                    <a:pt x="2316050" y="260802"/>
                    <a:pt x="2315758" y="274339"/>
                  </a:cubicBezTo>
                  <a:cubicBezTo>
                    <a:pt x="2315464" y="287877"/>
                    <a:pt x="2314440" y="301488"/>
                    <a:pt x="2313561" y="314952"/>
                  </a:cubicBezTo>
                  <a:cubicBezTo>
                    <a:pt x="2312684" y="328416"/>
                    <a:pt x="2312025" y="341954"/>
                    <a:pt x="2310635" y="355418"/>
                  </a:cubicBezTo>
                  <a:cubicBezTo>
                    <a:pt x="2252729" y="384396"/>
                    <a:pt x="2194358" y="410520"/>
                    <a:pt x="2135525" y="433790"/>
                  </a:cubicBezTo>
                  <a:cubicBezTo>
                    <a:pt x="2127232" y="495161"/>
                    <a:pt x="2115963" y="555847"/>
                    <a:pt x="2101718" y="615851"/>
                  </a:cubicBezTo>
                  <a:cubicBezTo>
                    <a:pt x="2113280" y="626486"/>
                    <a:pt x="2124841" y="637318"/>
                    <a:pt x="2136403" y="648341"/>
                  </a:cubicBezTo>
                  <a:cubicBezTo>
                    <a:pt x="2142185" y="653831"/>
                    <a:pt x="2148038" y="659392"/>
                    <a:pt x="2153672" y="664953"/>
                  </a:cubicBezTo>
                  <a:lnTo>
                    <a:pt x="2170577" y="681783"/>
                  </a:lnTo>
                  <a:cubicBezTo>
                    <a:pt x="2192894" y="704322"/>
                    <a:pt x="2215725" y="727665"/>
                    <a:pt x="2237167" y="751447"/>
                  </a:cubicBezTo>
                  <a:cubicBezTo>
                    <a:pt x="2218197" y="816166"/>
                    <a:pt x="2195971" y="879886"/>
                    <a:pt x="2170577" y="942364"/>
                  </a:cubicBezTo>
                  <a:cubicBezTo>
                    <a:pt x="2154624" y="944998"/>
                    <a:pt x="2138818" y="947486"/>
                    <a:pt x="2122939" y="949682"/>
                  </a:cubicBezTo>
                  <a:cubicBezTo>
                    <a:pt x="2107060" y="951877"/>
                    <a:pt x="2090961" y="953853"/>
                    <a:pt x="2075081" y="955683"/>
                  </a:cubicBezTo>
                  <a:cubicBezTo>
                    <a:pt x="2059202" y="957511"/>
                    <a:pt x="2043469" y="959195"/>
                    <a:pt x="2027736" y="960731"/>
                  </a:cubicBezTo>
                  <a:cubicBezTo>
                    <a:pt x="2011832" y="962243"/>
                    <a:pt x="1995978" y="963535"/>
                    <a:pt x="1980172" y="964609"/>
                  </a:cubicBezTo>
                  <a:cubicBezTo>
                    <a:pt x="1954058" y="1020617"/>
                    <a:pt x="1925141" y="1075276"/>
                    <a:pt x="1893532" y="1128377"/>
                  </a:cubicBezTo>
                  <a:cubicBezTo>
                    <a:pt x="1909631" y="1155891"/>
                    <a:pt x="1924412" y="1183480"/>
                    <a:pt x="1939486" y="1212018"/>
                  </a:cubicBezTo>
                  <a:cubicBezTo>
                    <a:pt x="1954561" y="1240556"/>
                    <a:pt x="1968318" y="1269241"/>
                    <a:pt x="1982221" y="1298511"/>
                  </a:cubicBezTo>
                  <a:cubicBezTo>
                    <a:pt x="1944657" y="1354955"/>
                    <a:pt x="1904386" y="1409374"/>
                    <a:pt x="1861408" y="1461768"/>
                  </a:cubicBezTo>
                  <a:cubicBezTo>
                    <a:pt x="1829429" y="1457231"/>
                    <a:pt x="1797817" y="1452182"/>
                    <a:pt x="1766278" y="1446254"/>
                  </a:cubicBezTo>
                  <a:cubicBezTo>
                    <a:pt x="1734740" y="1440327"/>
                    <a:pt x="1703420" y="1433741"/>
                    <a:pt x="1672833" y="1426863"/>
                  </a:cubicBezTo>
                  <a:cubicBezTo>
                    <a:pt x="1631341" y="1472745"/>
                    <a:pt x="1587216" y="1516576"/>
                    <a:pt x="1541115" y="1558141"/>
                  </a:cubicBezTo>
                  <a:cubicBezTo>
                    <a:pt x="1544579" y="1573508"/>
                    <a:pt x="1547920" y="1588996"/>
                    <a:pt x="1551141" y="1604609"/>
                  </a:cubicBezTo>
                  <a:lnTo>
                    <a:pt x="1555824" y="1628171"/>
                  </a:lnTo>
                  <a:cubicBezTo>
                    <a:pt x="1557434" y="1636073"/>
                    <a:pt x="1558751" y="1643757"/>
                    <a:pt x="1560214" y="1651660"/>
                  </a:cubicBezTo>
                  <a:cubicBezTo>
                    <a:pt x="1562995" y="1667319"/>
                    <a:pt x="1565678" y="1683125"/>
                    <a:pt x="1568264" y="1699078"/>
                  </a:cubicBezTo>
                  <a:lnTo>
                    <a:pt x="1571996" y="1723079"/>
                  </a:lnTo>
                  <a:lnTo>
                    <a:pt x="1575362" y="1746935"/>
                  </a:lnTo>
                  <a:cubicBezTo>
                    <a:pt x="1522724" y="1789767"/>
                    <a:pt x="1468158" y="1829844"/>
                    <a:pt x="1411667" y="1867163"/>
                  </a:cubicBezTo>
                  <a:cubicBezTo>
                    <a:pt x="1397032" y="1860212"/>
                    <a:pt x="1382616" y="1853479"/>
                    <a:pt x="1368200" y="1846161"/>
                  </a:cubicBezTo>
                  <a:cubicBezTo>
                    <a:pt x="1353785" y="1838844"/>
                    <a:pt x="1339442" y="1831672"/>
                    <a:pt x="1325320" y="1824208"/>
                  </a:cubicBezTo>
                  <a:cubicBezTo>
                    <a:pt x="1311196" y="1816746"/>
                    <a:pt x="1297293" y="1809428"/>
                    <a:pt x="1283317" y="1801598"/>
                  </a:cubicBezTo>
                  <a:cubicBezTo>
                    <a:pt x="1269339" y="1793768"/>
                    <a:pt x="1255582" y="1785865"/>
                    <a:pt x="1241898" y="1777888"/>
                  </a:cubicBezTo>
                  <a:cubicBezTo>
                    <a:pt x="1188705" y="1809336"/>
                    <a:pt x="1133947" y="1838058"/>
                    <a:pt x="1077837" y="1863943"/>
                  </a:cubicBezTo>
                  <a:cubicBezTo>
                    <a:pt x="1075861" y="1896068"/>
                    <a:pt x="1072276" y="1927168"/>
                    <a:pt x="1068543" y="1959072"/>
                  </a:cubicBezTo>
                  <a:lnTo>
                    <a:pt x="1065617" y="1983001"/>
                  </a:lnTo>
                  <a:cubicBezTo>
                    <a:pt x="1064593" y="1990977"/>
                    <a:pt x="1063422" y="1998807"/>
                    <a:pt x="1062325" y="2006784"/>
                  </a:cubicBezTo>
                  <a:cubicBezTo>
                    <a:pt x="1060056" y="2022590"/>
                    <a:pt x="1057641" y="2038469"/>
                    <a:pt x="1055007" y="2054494"/>
                  </a:cubicBezTo>
                  <a:cubicBezTo>
                    <a:pt x="992435" y="2079694"/>
                    <a:pt x="928615" y="2101675"/>
                    <a:pt x="863797" y="2120353"/>
                  </a:cubicBezTo>
                  <a:cubicBezTo>
                    <a:pt x="852016" y="2109595"/>
                    <a:pt x="840308" y="2098327"/>
                    <a:pt x="828673" y="2087130"/>
                  </a:cubicBezTo>
                  <a:cubicBezTo>
                    <a:pt x="817038" y="2075934"/>
                    <a:pt x="805769" y="2064520"/>
                    <a:pt x="794426" y="2053470"/>
                  </a:cubicBezTo>
                  <a:cubicBezTo>
                    <a:pt x="783085" y="2042421"/>
                    <a:pt x="772108" y="2030713"/>
                    <a:pt x="761132" y="2019150"/>
                  </a:cubicBezTo>
                  <a:cubicBezTo>
                    <a:pt x="750155" y="2007588"/>
                    <a:pt x="739324" y="1996027"/>
                    <a:pt x="728788" y="1984391"/>
                  </a:cubicBezTo>
                  <a:cubicBezTo>
                    <a:pt x="668651" y="1998519"/>
                    <a:pt x="607837" y="2009582"/>
                    <a:pt x="546579" y="2017540"/>
                  </a:cubicBezTo>
                  <a:cubicBezTo>
                    <a:pt x="543652" y="2024858"/>
                    <a:pt x="540652" y="2032176"/>
                    <a:pt x="537578" y="2039493"/>
                  </a:cubicBezTo>
                  <a:lnTo>
                    <a:pt x="528359" y="2061446"/>
                  </a:lnTo>
                  <a:cubicBezTo>
                    <a:pt x="522162" y="2076082"/>
                    <a:pt x="515772" y="2090717"/>
                    <a:pt x="509186" y="2105352"/>
                  </a:cubicBezTo>
                  <a:lnTo>
                    <a:pt x="504209" y="2116401"/>
                  </a:lnTo>
                  <a:lnTo>
                    <a:pt x="499161" y="2127231"/>
                  </a:lnTo>
                  <a:lnTo>
                    <a:pt x="488916" y="2149184"/>
                  </a:lnTo>
                  <a:cubicBezTo>
                    <a:pt x="482184" y="2163819"/>
                    <a:pt x="474867" y="2178454"/>
                    <a:pt x="467549" y="2193089"/>
                  </a:cubicBezTo>
                  <a:cubicBezTo>
                    <a:pt x="461110" y="2193748"/>
                    <a:pt x="454671" y="2194041"/>
                    <a:pt x="448230" y="2194481"/>
                  </a:cubicBezTo>
                  <a:lnTo>
                    <a:pt x="428912" y="2195650"/>
                  </a:lnTo>
                  <a:lnTo>
                    <a:pt x="409593" y="2196968"/>
                  </a:lnTo>
                  <a:lnTo>
                    <a:pt x="390202" y="2197626"/>
                  </a:lnTo>
                  <a:lnTo>
                    <a:pt x="370810" y="2198431"/>
                  </a:lnTo>
                  <a:cubicBezTo>
                    <a:pt x="364297" y="2198577"/>
                    <a:pt x="357858" y="2199017"/>
                    <a:pt x="351418" y="2199017"/>
                  </a:cubicBezTo>
                  <a:lnTo>
                    <a:pt x="333564" y="2199017"/>
                  </a:lnTo>
                  <a:lnTo>
                    <a:pt x="322953" y="2199017"/>
                  </a:lnTo>
                  <a:lnTo>
                    <a:pt x="312562" y="2199017"/>
                  </a:lnTo>
                  <a:lnTo>
                    <a:pt x="292877" y="2199017"/>
                  </a:lnTo>
                  <a:cubicBezTo>
                    <a:pt x="279267" y="2198650"/>
                    <a:pt x="265802" y="2197773"/>
                    <a:pt x="252191" y="2197480"/>
                  </a:cubicBezTo>
                  <a:cubicBezTo>
                    <a:pt x="238580" y="2197187"/>
                    <a:pt x="225117" y="2196163"/>
                    <a:pt x="211578" y="2195286"/>
                  </a:cubicBezTo>
                  <a:cubicBezTo>
                    <a:pt x="198042" y="2194408"/>
                    <a:pt x="184504" y="2193822"/>
                    <a:pt x="171039" y="2192359"/>
                  </a:cubicBezTo>
                  <a:cubicBezTo>
                    <a:pt x="142061" y="2134452"/>
                    <a:pt x="115937" y="2076082"/>
                    <a:pt x="92667" y="2017247"/>
                  </a:cubicBezTo>
                  <a:lnTo>
                    <a:pt x="0" y="2000033"/>
                  </a:lnTo>
                  <a:lnTo>
                    <a:pt x="0" y="1905113"/>
                  </a:lnTo>
                  <a:lnTo>
                    <a:pt x="151808" y="1929762"/>
                  </a:lnTo>
                  <a:cubicBezTo>
                    <a:pt x="429358" y="1957593"/>
                    <a:pt x="713696" y="1917726"/>
                    <a:pt x="979270" y="1807598"/>
                  </a:cubicBezTo>
                  <a:cubicBezTo>
                    <a:pt x="1298557" y="1674230"/>
                    <a:pt x="1571492" y="1449779"/>
                    <a:pt x="1764010" y="1162259"/>
                  </a:cubicBezTo>
                  <a:cubicBezTo>
                    <a:pt x="1959062" y="872796"/>
                    <a:pt x="2056588" y="538645"/>
                    <a:pt x="2056588" y="204493"/>
                  </a:cubicBezTo>
                  <a:close/>
                </a:path>
              </a:pathLst>
            </a:custGeom>
            <a:grpFill/>
            <a:ln w="5907" cap="flat">
              <a:noFill/>
              <a:prstDash val="solid"/>
              <a:miter/>
            </a:ln>
          </p:spPr>
          <p:txBody>
            <a:bodyPr rtlCol="0" anchor="ctr"/>
            <a:lstStyle/>
            <a:p>
              <a:endParaRPr lang="en-ID"/>
            </a:p>
          </p:txBody>
        </p:sp>
        <p:sp>
          <p:nvSpPr>
            <p:cNvPr id="171" name="Freeform: Shape 170"/>
            <p:cNvSpPr/>
            <p:nvPr/>
          </p:nvSpPr>
          <p:spPr>
            <a:xfrm>
              <a:off x="-9421" y="1"/>
              <a:ext cx="2534335" cy="2415765"/>
            </a:xfrm>
            <a:custGeom>
              <a:avLst/>
              <a:gdLst>
                <a:gd name="connsiteX0" fmla="*/ 2487152 w 2534335"/>
                <a:gd name="connsiteY0" fmla="*/ 0 h 2415765"/>
                <a:gd name="connsiteX1" fmla="*/ 2522787 w 2534335"/>
                <a:gd name="connsiteY1" fmla="*/ 0 h 2415765"/>
                <a:gd name="connsiteX2" fmla="*/ 2526792 w 2534335"/>
                <a:gd name="connsiteY2" fmla="*/ 33347 h 2415765"/>
                <a:gd name="connsiteX3" fmla="*/ 2534335 w 2534335"/>
                <a:gd name="connsiteY3" fmla="*/ 194797 h 2415765"/>
                <a:gd name="connsiteX4" fmla="*/ 2534335 w 2534335"/>
                <a:gd name="connsiteY4" fmla="*/ 204529 h 2415765"/>
                <a:gd name="connsiteX5" fmla="*/ 2534335 w 2534335"/>
                <a:gd name="connsiteY5" fmla="*/ 214262 h 2415765"/>
                <a:gd name="connsiteX6" fmla="*/ 2363835 w 2534335"/>
                <a:gd name="connsiteY6" fmla="*/ 1043493 h 2415765"/>
                <a:gd name="connsiteX7" fmla="*/ 1544847 w 2534335"/>
                <a:gd name="connsiteY7" fmla="*/ 2039640 h 2415765"/>
                <a:gd name="connsiteX8" fmla="*/ 332539 w 2534335"/>
                <a:gd name="connsiteY8" fmla="*/ 2415765 h 2415765"/>
                <a:gd name="connsiteX9" fmla="*/ 322807 w 2534335"/>
                <a:gd name="connsiteY9" fmla="*/ 2415765 h 2415765"/>
                <a:gd name="connsiteX10" fmla="*/ 313148 w 2534335"/>
                <a:gd name="connsiteY10" fmla="*/ 2415765 h 2415765"/>
                <a:gd name="connsiteX11" fmla="*/ 151704 w 2534335"/>
                <a:gd name="connsiteY11" fmla="*/ 2408189 h 2415765"/>
                <a:gd name="connsiteX12" fmla="*/ 0 w 2534335"/>
                <a:gd name="connsiteY12" fmla="*/ 2389945 h 2415765"/>
                <a:gd name="connsiteX13" fmla="*/ 0 w 2534335"/>
                <a:gd name="connsiteY13" fmla="*/ 2345714 h 2415765"/>
                <a:gd name="connsiteX14" fmla="*/ 99626 w 2534335"/>
                <a:gd name="connsiteY14" fmla="*/ 2361258 h 2415765"/>
                <a:gd name="connsiteX15" fmla="*/ 1527870 w 2534335"/>
                <a:gd name="connsiteY15" fmla="*/ 2014394 h 2415765"/>
                <a:gd name="connsiteX16" fmla="*/ 2132817 w 2534335"/>
                <a:gd name="connsiteY16" fmla="*/ 1409520 h 2415765"/>
                <a:gd name="connsiteX17" fmla="*/ 2500211 w 2534335"/>
                <a:gd name="connsiteY17" fmla="*/ 155447 h 24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4335" h="2415765">
                  <a:moveTo>
                    <a:pt x="2487152" y="0"/>
                  </a:moveTo>
                  <a:lnTo>
                    <a:pt x="2522787" y="0"/>
                  </a:lnTo>
                  <a:lnTo>
                    <a:pt x="2526792" y="33347"/>
                  </a:lnTo>
                  <a:cubicBezTo>
                    <a:pt x="2531259" y="86928"/>
                    <a:pt x="2533784" y="140779"/>
                    <a:pt x="2534335" y="194797"/>
                  </a:cubicBezTo>
                  <a:cubicBezTo>
                    <a:pt x="2534335" y="198016"/>
                    <a:pt x="2534335" y="201309"/>
                    <a:pt x="2534335" y="204529"/>
                  </a:cubicBezTo>
                  <a:cubicBezTo>
                    <a:pt x="2534335" y="207749"/>
                    <a:pt x="2534335" y="210968"/>
                    <a:pt x="2534335" y="214262"/>
                  </a:cubicBezTo>
                  <a:cubicBezTo>
                    <a:pt x="2531216" y="499049"/>
                    <a:pt x="2473329" y="780577"/>
                    <a:pt x="2363835" y="1043493"/>
                  </a:cubicBezTo>
                  <a:cubicBezTo>
                    <a:pt x="2194521" y="1448723"/>
                    <a:pt x="1909692" y="1795166"/>
                    <a:pt x="1544847" y="2039640"/>
                  </a:cubicBezTo>
                  <a:cubicBezTo>
                    <a:pt x="1186054" y="2280520"/>
                    <a:pt x="764668" y="2411257"/>
                    <a:pt x="332539" y="2415765"/>
                  </a:cubicBezTo>
                  <a:lnTo>
                    <a:pt x="322807" y="2415765"/>
                  </a:lnTo>
                  <a:lnTo>
                    <a:pt x="313148" y="2415765"/>
                  </a:lnTo>
                  <a:cubicBezTo>
                    <a:pt x="259132" y="2415202"/>
                    <a:pt x="205283" y="2412666"/>
                    <a:pt x="151704" y="2408189"/>
                  </a:cubicBezTo>
                  <a:lnTo>
                    <a:pt x="0" y="2389945"/>
                  </a:lnTo>
                  <a:lnTo>
                    <a:pt x="0" y="2345714"/>
                  </a:lnTo>
                  <a:lnTo>
                    <a:pt x="99626" y="2361258"/>
                  </a:lnTo>
                  <a:cubicBezTo>
                    <a:pt x="584239" y="2413337"/>
                    <a:pt x="1089177" y="2303640"/>
                    <a:pt x="1527870" y="2014394"/>
                  </a:cubicBezTo>
                  <a:cubicBezTo>
                    <a:pt x="1766986" y="1854090"/>
                    <a:pt x="1972484" y="1648616"/>
                    <a:pt x="2132817" y="1409520"/>
                  </a:cubicBezTo>
                  <a:cubicBezTo>
                    <a:pt x="2385560" y="1034127"/>
                    <a:pt x="2510116" y="595153"/>
                    <a:pt x="2500211" y="155447"/>
                  </a:cubicBezTo>
                  <a:close/>
                </a:path>
              </a:pathLst>
            </a:custGeom>
            <a:grpFill/>
            <a:ln w="5907" cap="flat">
              <a:noFill/>
              <a:prstDash val="solid"/>
              <a:miter/>
            </a:ln>
          </p:spPr>
          <p:txBody>
            <a:bodyPr rtlCol="0" anchor="ctr"/>
            <a:lstStyle/>
            <a:p>
              <a:endParaRPr lang="en-ID"/>
            </a:p>
          </p:txBody>
        </p:sp>
        <p:sp>
          <p:nvSpPr>
            <p:cNvPr id="172" name="Freeform: Shape 171"/>
            <p:cNvSpPr/>
            <p:nvPr/>
          </p:nvSpPr>
          <p:spPr>
            <a:xfrm>
              <a:off x="4396759" y="1"/>
              <a:ext cx="165523" cy="852505"/>
            </a:xfrm>
            <a:custGeom>
              <a:avLst/>
              <a:gdLst>
                <a:gd name="connsiteX0" fmla="*/ 43648 w 165523"/>
                <a:gd name="connsiteY0" fmla="*/ 0 h 852505"/>
                <a:gd name="connsiteX1" fmla="*/ 158321 w 165523"/>
                <a:gd name="connsiteY1" fmla="*/ 0 h 852505"/>
                <a:gd name="connsiteX2" fmla="*/ 165450 w 165523"/>
                <a:gd name="connsiteY2" fmla="*/ 202482 h 852505"/>
                <a:gd name="connsiteX3" fmla="*/ 165450 w 165523"/>
                <a:gd name="connsiteY3" fmla="*/ 204164 h 852505"/>
                <a:gd name="connsiteX4" fmla="*/ 165523 w 165523"/>
                <a:gd name="connsiteY4" fmla="*/ 206434 h 852505"/>
                <a:gd name="connsiteX5" fmla="*/ 164572 w 165523"/>
                <a:gd name="connsiteY5" fmla="*/ 283634 h 852505"/>
                <a:gd name="connsiteX6" fmla="*/ 163401 w 165523"/>
                <a:gd name="connsiteY6" fmla="*/ 324246 h 852505"/>
                <a:gd name="connsiteX7" fmla="*/ 161865 w 165523"/>
                <a:gd name="connsiteY7" fmla="*/ 364933 h 852505"/>
                <a:gd name="connsiteX8" fmla="*/ 160181 w 165523"/>
                <a:gd name="connsiteY8" fmla="*/ 405619 h 852505"/>
                <a:gd name="connsiteX9" fmla="*/ 157692 w 165523"/>
                <a:gd name="connsiteY9" fmla="*/ 446378 h 852505"/>
                <a:gd name="connsiteX10" fmla="*/ 155059 w 165523"/>
                <a:gd name="connsiteY10" fmla="*/ 487063 h 852505"/>
                <a:gd name="connsiteX11" fmla="*/ 152058 w 165523"/>
                <a:gd name="connsiteY11" fmla="*/ 527749 h 852505"/>
                <a:gd name="connsiteX12" fmla="*/ 144741 w 165523"/>
                <a:gd name="connsiteY12" fmla="*/ 609121 h 852505"/>
                <a:gd name="connsiteX13" fmla="*/ 135741 w 165523"/>
                <a:gd name="connsiteY13" fmla="*/ 690347 h 852505"/>
                <a:gd name="connsiteX14" fmla="*/ 130984 w 165523"/>
                <a:gd name="connsiteY14" fmla="*/ 730959 h 852505"/>
                <a:gd name="connsiteX15" fmla="*/ 125423 w 165523"/>
                <a:gd name="connsiteY15" fmla="*/ 771498 h 852505"/>
                <a:gd name="connsiteX16" fmla="*/ 119716 w 165523"/>
                <a:gd name="connsiteY16" fmla="*/ 812038 h 852505"/>
                <a:gd name="connsiteX17" fmla="*/ 116788 w 165523"/>
                <a:gd name="connsiteY17" fmla="*/ 832235 h 852505"/>
                <a:gd name="connsiteX18" fmla="*/ 113567 w 165523"/>
                <a:gd name="connsiteY18" fmla="*/ 852505 h 852505"/>
                <a:gd name="connsiteX19" fmla="*/ 0 w 165523"/>
                <a:gd name="connsiteY19" fmla="*/ 834650 h 852505"/>
                <a:gd name="connsiteX20" fmla="*/ 3145 w 165523"/>
                <a:gd name="connsiteY20" fmla="*/ 814966 h 852505"/>
                <a:gd name="connsiteX21" fmla="*/ 5926 w 165523"/>
                <a:gd name="connsiteY21" fmla="*/ 795208 h 852505"/>
                <a:gd name="connsiteX22" fmla="*/ 11487 w 165523"/>
                <a:gd name="connsiteY22" fmla="*/ 755839 h 852505"/>
                <a:gd name="connsiteX23" fmla="*/ 16902 w 165523"/>
                <a:gd name="connsiteY23" fmla="*/ 716398 h 852505"/>
                <a:gd name="connsiteX24" fmla="*/ 21586 w 165523"/>
                <a:gd name="connsiteY24" fmla="*/ 676882 h 852505"/>
                <a:gd name="connsiteX25" fmla="*/ 30293 w 165523"/>
                <a:gd name="connsiteY25" fmla="*/ 597779 h 852505"/>
                <a:gd name="connsiteX26" fmla="*/ 37611 w 165523"/>
                <a:gd name="connsiteY26" fmla="*/ 518602 h 852505"/>
                <a:gd name="connsiteX27" fmla="*/ 40538 w 165523"/>
                <a:gd name="connsiteY27" fmla="*/ 479013 h 852505"/>
                <a:gd name="connsiteX28" fmla="*/ 43099 w 165523"/>
                <a:gd name="connsiteY28" fmla="*/ 439426 h 852505"/>
                <a:gd name="connsiteX29" fmla="*/ 45515 w 165523"/>
                <a:gd name="connsiteY29" fmla="*/ 399764 h 852505"/>
                <a:gd name="connsiteX30" fmla="*/ 47124 w 165523"/>
                <a:gd name="connsiteY30" fmla="*/ 360176 h 852505"/>
                <a:gd name="connsiteX31" fmla="*/ 48587 w 165523"/>
                <a:gd name="connsiteY31" fmla="*/ 320588 h 852505"/>
                <a:gd name="connsiteX32" fmla="*/ 49759 w 165523"/>
                <a:gd name="connsiteY32" fmla="*/ 281000 h 852505"/>
                <a:gd name="connsiteX33" fmla="*/ 50783 w 165523"/>
                <a:gd name="connsiteY33" fmla="*/ 203945 h 8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5523" h="852505">
                  <a:moveTo>
                    <a:pt x="43648" y="0"/>
                  </a:moveTo>
                  <a:lnTo>
                    <a:pt x="158321" y="0"/>
                  </a:lnTo>
                  <a:lnTo>
                    <a:pt x="165450" y="202482"/>
                  </a:lnTo>
                  <a:lnTo>
                    <a:pt x="165450" y="204164"/>
                  </a:lnTo>
                  <a:lnTo>
                    <a:pt x="165523" y="206434"/>
                  </a:lnTo>
                  <a:lnTo>
                    <a:pt x="164572" y="283634"/>
                  </a:lnTo>
                  <a:cubicBezTo>
                    <a:pt x="164425" y="297171"/>
                    <a:pt x="163839" y="310709"/>
                    <a:pt x="163401" y="324246"/>
                  </a:cubicBezTo>
                  <a:lnTo>
                    <a:pt x="161865" y="364933"/>
                  </a:lnTo>
                  <a:lnTo>
                    <a:pt x="160181" y="405619"/>
                  </a:lnTo>
                  <a:lnTo>
                    <a:pt x="157692" y="446378"/>
                  </a:lnTo>
                  <a:lnTo>
                    <a:pt x="155059" y="487063"/>
                  </a:lnTo>
                  <a:cubicBezTo>
                    <a:pt x="154180" y="500601"/>
                    <a:pt x="153376" y="514212"/>
                    <a:pt x="152058" y="527749"/>
                  </a:cubicBezTo>
                  <a:lnTo>
                    <a:pt x="144741" y="609121"/>
                  </a:lnTo>
                  <a:cubicBezTo>
                    <a:pt x="142107" y="636196"/>
                    <a:pt x="138814" y="663271"/>
                    <a:pt x="135741" y="690347"/>
                  </a:cubicBezTo>
                  <a:cubicBezTo>
                    <a:pt x="134203" y="703884"/>
                    <a:pt x="132667" y="717422"/>
                    <a:pt x="130984" y="730959"/>
                  </a:cubicBezTo>
                  <a:lnTo>
                    <a:pt x="125423" y="771498"/>
                  </a:lnTo>
                  <a:lnTo>
                    <a:pt x="119716" y="812038"/>
                  </a:lnTo>
                  <a:lnTo>
                    <a:pt x="116788" y="832235"/>
                  </a:lnTo>
                  <a:lnTo>
                    <a:pt x="113567" y="852505"/>
                  </a:lnTo>
                  <a:lnTo>
                    <a:pt x="0" y="834650"/>
                  </a:lnTo>
                  <a:lnTo>
                    <a:pt x="3145" y="814966"/>
                  </a:lnTo>
                  <a:lnTo>
                    <a:pt x="5926" y="795208"/>
                  </a:lnTo>
                  <a:lnTo>
                    <a:pt x="11487" y="755839"/>
                  </a:lnTo>
                  <a:lnTo>
                    <a:pt x="16902" y="716398"/>
                  </a:lnTo>
                  <a:cubicBezTo>
                    <a:pt x="18585" y="703225"/>
                    <a:pt x="20050" y="690054"/>
                    <a:pt x="21586" y="676882"/>
                  </a:cubicBezTo>
                  <a:cubicBezTo>
                    <a:pt x="24586" y="650539"/>
                    <a:pt x="27806" y="624196"/>
                    <a:pt x="30293" y="597779"/>
                  </a:cubicBezTo>
                  <a:lnTo>
                    <a:pt x="37611" y="518602"/>
                  </a:lnTo>
                  <a:cubicBezTo>
                    <a:pt x="38855" y="505431"/>
                    <a:pt x="39660" y="492258"/>
                    <a:pt x="40538" y="479013"/>
                  </a:cubicBezTo>
                  <a:lnTo>
                    <a:pt x="43099" y="439426"/>
                  </a:lnTo>
                  <a:lnTo>
                    <a:pt x="45515" y="399764"/>
                  </a:lnTo>
                  <a:lnTo>
                    <a:pt x="47124" y="360176"/>
                  </a:lnTo>
                  <a:lnTo>
                    <a:pt x="48587" y="320588"/>
                  </a:lnTo>
                  <a:cubicBezTo>
                    <a:pt x="49027" y="307416"/>
                    <a:pt x="49759" y="294171"/>
                    <a:pt x="49759" y="281000"/>
                  </a:cubicBezTo>
                  <a:lnTo>
                    <a:pt x="50783" y="203945"/>
                  </a:lnTo>
                  <a:close/>
                </a:path>
              </a:pathLst>
            </a:custGeom>
            <a:grpFill/>
            <a:ln w="5907" cap="flat">
              <a:noFill/>
              <a:prstDash val="solid"/>
              <a:miter/>
            </a:ln>
          </p:spPr>
          <p:txBody>
            <a:bodyPr rtlCol="0" anchor="ctr"/>
            <a:lstStyle/>
            <a:p>
              <a:endParaRPr lang="en-ID"/>
            </a:p>
          </p:txBody>
        </p:sp>
      </p:grpSp>
      <p:sp>
        <p:nvSpPr>
          <p:cNvPr id="292" name="TextBox 291"/>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sp>
        <p:nvSpPr>
          <p:cNvPr id="4" name="TextBox 3"/>
          <p:cNvSpPr txBox="1"/>
          <p:nvPr/>
        </p:nvSpPr>
        <p:spPr>
          <a:xfrm>
            <a:off x="487717" y="235973"/>
            <a:ext cx="6351270" cy="768350"/>
          </a:xfrm>
          <a:prstGeom prst="rect">
            <a:avLst/>
          </a:prstGeom>
          <a:noFill/>
        </p:spPr>
        <p:txBody>
          <a:bodyPr wrap="none" rtlCol="0">
            <a:spAutoFit/>
          </a:bodyPr>
          <a:lstStyle/>
          <a:p>
            <a:r>
              <a:rPr lang="en-US" altLang="en-ID" sz="4400" spc="600" dirty="0">
                <a:gradFill>
                  <a:gsLst>
                    <a:gs pos="0">
                      <a:srgbClr val="65E5FF"/>
                    </a:gs>
                    <a:gs pos="100000">
                      <a:srgbClr val="65FF8D"/>
                    </a:gs>
                  </a:gsLst>
                  <a:lin ang="8400000" scaled="0"/>
                </a:gradFill>
                <a:latin typeface="BigNoodleTitling" panose="02000708030402040100" pitchFamily="2" charset="0"/>
              </a:rPr>
              <a:t>Apa Manfaat RPA ?</a:t>
            </a:r>
            <a:endParaRPr lang="en-US" altLang="en-ID" sz="4400" spc="600" dirty="0">
              <a:gradFill>
                <a:gsLst>
                  <a:gs pos="0">
                    <a:srgbClr val="65E5FF"/>
                  </a:gs>
                  <a:gs pos="100000">
                    <a:srgbClr val="65FF8D"/>
                  </a:gs>
                </a:gsLst>
                <a:lin ang="8400000" scaled="0"/>
              </a:gradFill>
              <a:latin typeface="BigNoodleTitling" panose="02000708030402040100" pitchFamily="2" charset="0"/>
            </a:endParaRPr>
          </a:p>
        </p:txBody>
      </p:sp>
      <p:sp>
        <p:nvSpPr>
          <p:cNvPr id="2" name="3"/>
          <p:cNvSpPr/>
          <p:nvPr/>
        </p:nvSpPr>
        <p:spPr>
          <a:xfrm>
            <a:off x="437752" y="1014573"/>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2"/>
          <p:cNvSpPr/>
          <p:nvPr/>
        </p:nvSpPr>
        <p:spPr>
          <a:xfrm>
            <a:off x="437752" y="1014572"/>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1"/>
          <p:cNvSpPr/>
          <p:nvPr/>
        </p:nvSpPr>
        <p:spPr>
          <a:xfrm>
            <a:off x="437752" y="1014572"/>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p:cNvSpPr txBox="1"/>
          <p:nvPr/>
        </p:nvSpPr>
        <p:spPr>
          <a:xfrm>
            <a:off x="715492" y="1557033"/>
            <a:ext cx="4829871" cy="337185"/>
          </a:xfrm>
          <a:prstGeom prst="rect">
            <a:avLst/>
          </a:prstGeom>
          <a:noFill/>
        </p:spPr>
        <p:txBody>
          <a:bodyPr wrap="square">
            <a:spAutoFit/>
          </a:bodyPr>
          <a:lstStyle/>
          <a:p>
            <a:pPr algn="ctr"/>
            <a:r>
              <a:rPr lang="en-US" altLang="en-ID" sz="1600" dirty="0">
                <a:solidFill>
                  <a:schemeClr val="bg1"/>
                </a:solidFill>
                <a:latin typeface="BigNoodleTitling" panose="02000708030402040100" pitchFamily="2" charset="0"/>
              </a:rPr>
              <a:t>Proses Menjadi Lebih Cepat</a:t>
            </a:r>
            <a:endParaRPr lang="en-US" altLang="en-ID" sz="1600" dirty="0">
              <a:solidFill>
                <a:schemeClr val="bg1"/>
              </a:solidFill>
              <a:latin typeface="BigNoodleTitling" panose="02000708030402040100" pitchFamily="2" charset="0"/>
            </a:endParaRPr>
          </a:p>
        </p:txBody>
      </p:sp>
      <p:sp useBgFill="1">
        <p:nvSpPr>
          <p:cNvPr id="293" name="1"/>
          <p:cNvSpPr/>
          <p:nvPr/>
        </p:nvSpPr>
        <p:spPr>
          <a:xfrm>
            <a:off x="5804042" y="156537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1</a:t>
            </a:r>
            <a:endParaRPr lang="en-ID" sz="2000" dirty="0">
              <a:latin typeface="BigNoodleTitling" panose="02000708030402040100" pitchFamily="2" charset="0"/>
            </a:endParaRPr>
          </a:p>
        </p:txBody>
      </p:sp>
      <p:sp useBgFill="1">
        <p:nvSpPr>
          <p:cNvPr id="294" name="2"/>
          <p:cNvSpPr/>
          <p:nvPr/>
        </p:nvSpPr>
        <p:spPr>
          <a:xfrm>
            <a:off x="5804042" y="261315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2</a:t>
            </a:r>
            <a:endParaRPr lang="en-ID" sz="2000" dirty="0">
              <a:latin typeface="BigNoodleTitling" panose="02000708030402040100" pitchFamily="2" charset="0"/>
            </a:endParaRPr>
          </a:p>
        </p:txBody>
      </p:sp>
      <p:sp useBgFill="1">
        <p:nvSpPr>
          <p:cNvPr id="295" name="3"/>
          <p:cNvSpPr/>
          <p:nvPr/>
        </p:nvSpPr>
        <p:spPr>
          <a:xfrm>
            <a:off x="5804042" y="366093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3</a:t>
            </a:r>
            <a:endParaRPr lang="en-ID" sz="2000" dirty="0">
              <a:latin typeface="BigNoodleTitling" panose="02000708030402040100" pitchFamily="2" charset="0"/>
            </a:endParaRPr>
          </a:p>
        </p:txBody>
      </p:sp>
      <p:sp useBgFill="1">
        <p:nvSpPr>
          <p:cNvPr id="296" name="4"/>
          <p:cNvSpPr/>
          <p:nvPr/>
        </p:nvSpPr>
        <p:spPr>
          <a:xfrm>
            <a:off x="5804042" y="470871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4</a:t>
            </a:r>
            <a:endParaRPr lang="en-ID" sz="2000" dirty="0">
              <a:latin typeface="BigNoodleTitling" panose="02000708030402040100" pitchFamily="2" charset="0"/>
            </a:endParaRPr>
          </a:p>
        </p:txBody>
      </p:sp>
      <p:sp>
        <p:nvSpPr>
          <p:cNvPr id="9" name="TextBox 8"/>
          <p:cNvSpPr txBox="1"/>
          <p:nvPr/>
        </p:nvSpPr>
        <p:spPr>
          <a:xfrm>
            <a:off x="715492" y="2613593"/>
            <a:ext cx="4829871" cy="337185"/>
          </a:xfrm>
          <a:prstGeom prst="rect">
            <a:avLst/>
          </a:prstGeom>
          <a:noFill/>
        </p:spPr>
        <p:txBody>
          <a:bodyPr wrap="square">
            <a:spAutoFit/>
          </a:bodyPr>
          <a:lstStyle/>
          <a:p>
            <a:pPr algn="ctr"/>
            <a:r>
              <a:rPr lang="en-US" altLang="en-ID" sz="1600" b="0" i="0" dirty="0">
                <a:solidFill>
                  <a:schemeClr val="bg1"/>
                </a:solidFill>
                <a:effectLst/>
                <a:latin typeface="BigNoodleTitling" panose="02000708030402040100" pitchFamily="2" charset="0"/>
              </a:rPr>
              <a:t>Kualitas Data yang lebih baik</a:t>
            </a:r>
            <a:endParaRPr lang="en-US" altLang="en-ID" sz="1600" dirty="0">
              <a:solidFill>
                <a:schemeClr val="bg1"/>
              </a:solidFill>
              <a:latin typeface="BigNoodleTitling" panose="02000708030402040100" pitchFamily="2" charset="0"/>
            </a:endParaRPr>
          </a:p>
        </p:txBody>
      </p:sp>
      <p:sp>
        <p:nvSpPr>
          <p:cNvPr id="10" name="TextBox 9"/>
          <p:cNvSpPr txBox="1"/>
          <p:nvPr/>
        </p:nvSpPr>
        <p:spPr>
          <a:xfrm>
            <a:off x="709501" y="3681890"/>
            <a:ext cx="4829871" cy="583565"/>
          </a:xfrm>
          <a:prstGeom prst="rect">
            <a:avLst/>
          </a:prstGeom>
          <a:noFill/>
        </p:spPr>
        <p:txBody>
          <a:bodyPr wrap="square">
            <a:spAutoFit/>
          </a:bodyPr>
          <a:lstStyle/>
          <a:p>
            <a:pPr algn="ctr"/>
            <a:r>
              <a:rPr lang="en-US" altLang="en-ID" sz="1600" b="0" i="0" dirty="0">
                <a:solidFill>
                  <a:schemeClr val="bg1"/>
                </a:solidFill>
                <a:effectLst/>
                <a:latin typeface="BigNoodleTitling" panose="02000708030402040100" pitchFamily="2" charset="0"/>
              </a:rPr>
              <a:t>Manusia dapat melakukan pekerjaan yang lebih penting</a:t>
            </a:r>
            <a:endParaRPr lang="en-US" altLang="en-ID" sz="1600" dirty="0">
              <a:solidFill>
                <a:schemeClr val="bg1"/>
              </a:solidFill>
              <a:latin typeface="BigNoodleTitling" panose="02000708030402040100" pitchFamily="2" charset="0"/>
            </a:endParaRPr>
          </a:p>
        </p:txBody>
      </p:sp>
      <p:sp>
        <p:nvSpPr>
          <p:cNvPr id="11" name="TextBox 10"/>
          <p:cNvSpPr txBox="1"/>
          <p:nvPr/>
        </p:nvSpPr>
        <p:spPr>
          <a:xfrm>
            <a:off x="709500" y="4708089"/>
            <a:ext cx="4829871" cy="337185"/>
          </a:xfrm>
          <a:prstGeom prst="rect">
            <a:avLst/>
          </a:prstGeom>
          <a:noFill/>
        </p:spPr>
        <p:txBody>
          <a:bodyPr wrap="square">
            <a:spAutoFit/>
          </a:bodyPr>
          <a:lstStyle/>
          <a:p>
            <a:pPr algn="ctr"/>
            <a:r>
              <a:rPr lang="en-US" altLang="en-ID" sz="1600" b="0" i="0" dirty="0">
                <a:solidFill>
                  <a:schemeClr val="bg1"/>
                </a:solidFill>
                <a:effectLst/>
                <a:latin typeface="BigNoodleTitling" panose="02000708030402040100" pitchFamily="2" charset="0"/>
              </a:rPr>
              <a:t>Tidak Bersifat invasive</a:t>
            </a:r>
            <a:endParaRPr lang="en-US" altLang="en-ID" sz="1600" dirty="0">
              <a:solidFill>
                <a:schemeClr val="bg1"/>
              </a:solidFill>
              <a:latin typeface="BigNoodleTitling" panose="02000708030402040100" pitchFamily="2" charset="0"/>
            </a:endParaRPr>
          </a:p>
        </p:txBody>
      </p:sp>
      <p:grpSp>
        <p:nvGrpSpPr>
          <p:cNvPr id="133" name="Group 132"/>
          <p:cNvGrpSpPr/>
          <p:nvPr/>
        </p:nvGrpSpPr>
        <p:grpSpPr>
          <a:xfrm>
            <a:off x="7220945" y="1503437"/>
            <a:ext cx="3851319" cy="3851126"/>
            <a:chOff x="7519770" y="1503360"/>
            <a:chExt cx="3851319" cy="3851126"/>
          </a:xfrm>
          <a:gradFill>
            <a:gsLst>
              <a:gs pos="0">
                <a:srgbClr val="65E5FF"/>
              </a:gs>
              <a:gs pos="100000">
                <a:srgbClr val="65FF8D"/>
              </a:gs>
            </a:gsLst>
            <a:lin ang="16800000" scaled="0"/>
          </a:gradFill>
          <a:effectLst>
            <a:outerShdw blurRad="419100" algn="ctr" rotWithShape="0">
              <a:srgbClr val="65E5FF">
                <a:alpha val="50000"/>
              </a:srgbClr>
            </a:outerShdw>
          </a:effectLst>
        </p:grpSpPr>
        <p:sp>
          <p:nvSpPr>
            <p:cNvPr id="21" name="Freeform: Shape 20"/>
            <p:cNvSpPr/>
            <p:nvPr/>
          </p:nvSpPr>
          <p:spPr>
            <a:xfrm>
              <a:off x="10896881" y="3553235"/>
              <a:ext cx="474208" cy="928119"/>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2" name="Freeform: Shape 21"/>
            <p:cNvSpPr/>
            <p:nvPr/>
          </p:nvSpPr>
          <p:spPr>
            <a:xfrm>
              <a:off x="10238530" y="4800671"/>
              <a:ext cx="384568" cy="341697"/>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9881861" y="5021588"/>
              <a:ext cx="325027" cy="27397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1" name="Freeform: Shape 50"/>
            <p:cNvSpPr/>
            <p:nvPr/>
          </p:nvSpPr>
          <p:spPr>
            <a:xfrm>
              <a:off x="8393172" y="4880162"/>
              <a:ext cx="928042" cy="474324"/>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52" name="Freeform: Shape 51"/>
            <p:cNvSpPr/>
            <p:nvPr/>
          </p:nvSpPr>
          <p:spPr>
            <a:xfrm>
              <a:off x="7731927" y="4222004"/>
              <a:ext cx="341658" cy="384568"/>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53" name="Freeform: Shape 52"/>
            <p:cNvSpPr/>
            <p:nvPr/>
          </p:nvSpPr>
          <p:spPr>
            <a:xfrm>
              <a:off x="7578501" y="3865258"/>
              <a:ext cx="273975" cy="325181"/>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82" name="Freeform: Shape 81"/>
            <p:cNvSpPr/>
            <p:nvPr/>
          </p:nvSpPr>
          <p:spPr>
            <a:xfrm>
              <a:off x="7519770" y="2376994"/>
              <a:ext cx="474247" cy="927695"/>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83" name="Freeform: Shape 82"/>
            <p:cNvSpPr/>
            <p:nvPr/>
          </p:nvSpPr>
          <p:spPr>
            <a:xfrm>
              <a:off x="8267684" y="1715439"/>
              <a:ext cx="384607" cy="341697"/>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84" name="Freeform: Shape 83"/>
            <p:cNvSpPr/>
            <p:nvPr/>
          </p:nvSpPr>
          <p:spPr>
            <a:xfrm>
              <a:off x="8683779" y="1562283"/>
              <a:ext cx="325104" cy="27397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110" name="Freeform: Shape 109"/>
            <p:cNvSpPr/>
            <p:nvPr/>
          </p:nvSpPr>
          <p:spPr>
            <a:xfrm>
              <a:off x="9569645" y="1503360"/>
              <a:ext cx="927657" cy="474131"/>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111" name="Freeform: Shape 110"/>
            <p:cNvSpPr/>
            <p:nvPr/>
          </p:nvSpPr>
          <p:spPr>
            <a:xfrm>
              <a:off x="10817081" y="2251235"/>
              <a:ext cx="341697" cy="3845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112" name="Freeform: Shape 111"/>
            <p:cNvSpPr/>
            <p:nvPr/>
          </p:nvSpPr>
          <p:spPr>
            <a:xfrm>
              <a:off x="11038113" y="2667369"/>
              <a:ext cx="273936" cy="325027"/>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grpSp>
      <p:grpSp>
        <p:nvGrpSpPr>
          <p:cNvPr id="132" name="Group 131"/>
          <p:cNvGrpSpPr/>
          <p:nvPr/>
        </p:nvGrpSpPr>
        <p:grpSpPr>
          <a:xfrm>
            <a:off x="7059163" y="1341559"/>
            <a:ext cx="4174883" cy="4174883"/>
            <a:chOff x="7204969" y="1188597"/>
            <a:chExt cx="4480922" cy="4480807"/>
          </a:xfrm>
          <a:gradFill>
            <a:gsLst>
              <a:gs pos="0">
                <a:srgbClr val="65E5FF"/>
              </a:gs>
              <a:gs pos="100000">
                <a:srgbClr val="65FF8D"/>
              </a:gs>
            </a:gsLst>
            <a:lin ang="7200000" scaled="0"/>
          </a:gradFill>
          <a:effectLst>
            <a:outerShdw blurRad="419100" algn="ctr" rotWithShape="0">
              <a:srgbClr val="65E5FF">
                <a:alpha val="50000"/>
              </a:srgbClr>
            </a:outerShdw>
          </a:effectLst>
        </p:grpSpPr>
        <p:sp>
          <p:nvSpPr>
            <p:cNvPr id="39" name="Freeform: Shape 38"/>
            <p:cNvSpPr/>
            <p:nvPr/>
          </p:nvSpPr>
          <p:spPr>
            <a:xfrm>
              <a:off x="9103578" y="5138124"/>
              <a:ext cx="1725966" cy="531280"/>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40" name="Freeform: Shape 39"/>
            <p:cNvSpPr/>
            <p:nvPr/>
          </p:nvSpPr>
          <p:spPr>
            <a:xfrm>
              <a:off x="11331228" y="4048165"/>
              <a:ext cx="260353" cy="497979"/>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67" name="Freeform: Shape 66"/>
            <p:cNvSpPr/>
            <p:nvPr/>
          </p:nvSpPr>
          <p:spPr>
            <a:xfrm>
              <a:off x="7204969" y="3087207"/>
              <a:ext cx="531126" cy="1725851"/>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68" name="Freeform: Shape 67"/>
            <p:cNvSpPr/>
            <p:nvPr/>
          </p:nvSpPr>
          <p:spPr>
            <a:xfrm>
              <a:off x="8328151" y="5315011"/>
              <a:ext cx="497824" cy="259929"/>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99" name="Freeform: Shape 98"/>
            <p:cNvSpPr/>
            <p:nvPr/>
          </p:nvSpPr>
          <p:spPr>
            <a:xfrm>
              <a:off x="8061161" y="1188597"/>
              <a:ext cx="1725966" cy="530855"/>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100" name="Freeform: Shape 99"/>
            <p:cNvSpPr/>
            <p:nvPr/>
          </p:nvSpPr>
          <p:spPr>
            <a:xfrm>
              <a:off x="7299548" y="2311664"/>
              <a:ext cx="259890" cy="498017"/>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127" name="Freeform: Shape 126"/>
            <p:cNvSpPr/>
            <p:nvPr/>
          </p:nvSpPr>
          <p:spPr>
            <a:xfrm>
              <a:off x="11154727" y="2044635"/>
              <a:ext cx="531164" cy="1725966"/>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128" name="Freeform: Shape 127"/>
            <p:cNvSpPr/>
            <p:nvPr/>
          </p:nvSpPr>
          <p:spPr>
            <a:xfrm>
              <a:off x="10064769" y="1282482"/>
              <a:ext cx="497824" cy="26039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130" name="Picture Placeholder 129"/>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brightnessContrast bright="-30000"/>
                    </a14:imgEffect>
                  </a14:imgLayer>
                </a14:imgProps>
              </a:ext>
              <a:ext uri="{28A0092B-C50C-407E-A947-70E740481C1C}">
                <a14:useLocalDpi xmlns:a14="http://schemas.microsoft.com/office/drawing/2010/main" val="0"/>
              </a:ext>
            </a:extLst>
          </a:blip>
          <a:srcRect l="21875" r="21875"/>
          <a:stretch>
            <a:fillRect/>
          </a:stretch>
        </p:blipFill>
        <p:spPr>
          <a:xfrm>
            <a:off x="7526604" y="1809000"/>
            <a:ext cx="3240000" cy="3240000"/>
          </a:xfrm>
          <a:effectLst>
            <a:innerShdw blurRad="381000">
              <a:prstClr val="black"/>
            </a:innerShdw>
          </a:effectLst>
        </p:spPr>
      </p:pic>
      <p:sp useBgFill="1">
        <p:nvSpPr>
          <p:cNvPr id="131" name="Rectangle: Rounded Corners 130">
            <a:hlinkClick r:id="rId3"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back</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0" fill="hold"/>
                                        <p:tgtEl>
                                          <p:spTgt spid="13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9000" fill="hold"/>
                                        <p:tgtEl>
                                          <p:spTgt spid="133"/>
                                        </p:tgtEl>
                                        <p:attrNameLst>
                                          <p:attrName>r</p:attrName>
                                        </p:attrNameLst>
                                      </p:cBhvr>
                                    </p:animRot>
                                  </p:childTnLst>
                                </p:cTn>
                              </p:par>
                              <p:par>
                                <p:cTn id="9" presetID="63" presetClass="path" presetSubtype="0" repeatCount="indefinite" accel="50000" decel="50000" autoRev="1" fill="hold" grpId="0" nodeType="withEffect">
                                  <p:stCondLst>
                                    <p:cond delay="0"/>
                                  </p:stCondLst>
                                  <p:childTnLst>
                                    <p:animMotion origin="layout" path="M -4.16667E-6 2.59259E-6 L 0.25 2.59259E-6 " pathEditMode="relative" rAng="0" ptsTypes="AA">
                                      <p:cBhvr>
                                        <p:cTn id="10" dur="1500" fill="hold"/>
                                        <p:tgtEl>
                                          <p:spTgt spid="5"/>
                                        </p:tgtEl>
                                        <p:attrNameLst>
                                          <p:attrName>ppt_x</p:attrName>
                                          <p:attrName>ppt_y</p:attrName>
                                        </p:attrNameLst>
                                      </p:cBhvr>
                                      <p:rCtr x="12500" y="0"/>
                                    </p:animMotion>
                                  </p:childTnLst>
                                </p:cTn>
                              </p:par>
                              <p:par>
                                <p:cTn id="11" presetID="63" presetClass="path" presetSubtype="0" repeatCount="indefinite" accel="50000" decel="50000" autoRev="1" fill="hold" grpId="0" nodeType="withEffect">
                                  <p:stCondLst>
                                    <p:cond delay="200"/>
                                  </p:stCondLst>
                                  <p:childTnLst>
                                    <p:animMotion origin="layout" path="M -4.16667E-6 2.59259E-6 L 0.25 2.59259E-6 " pathEditMode="relative" rAng="0" ptsTypes="AA">
                                      <p:cBhvr>
                                        <p:cTn id="12" dur="1500" fill="hold"/>
                                        <p:tgtEl>
                                          <p:spTgt spid="3"/>
                                        </p:tgtEl>
                                        <p:attrNameLst>
                                          <p:attrName>ppt_x</p:attrName>
                                          <p:attrName>ppt_y</p:attrName>
                                        </p:attrNameLst>
                                      </p:cBhvr>
                                      <p:rCtr x="12500" y="0"/>
                                    </p:animMotion>
                                  </p:childTnLst>
                                </p:cTn>
                              </p:par>
                              <p:par>
                                <p:cTn id="13" presetID="63" presetClass="path" presetSubtype="0" repeatCount="indefinite" accel="50000" decel="50000" autoRev="1" fill="hold" grpId="0" nodeType="withEffect">
                                  <p:stCondLst>
                                    <p:cond delay="400"/>
                                  </p:stCondLst>
                                  <p:childTnLst>
                                    <p:animMotion origin="layout" path="M -4.16667E-6 2.59259E-6 L 0.25 2.59259E-6 " pathEditMode="relative" rAng="0" ptsTypes="AA">
                                      <p:cBhvr>
                                        <p:cTn id="14" dur="1500" fill="hold"/>
                                        <p:tgtEl>
                                          <p:spTgt spid="2"/>
                                        </p:tgtEl>
                                        <p:attrNameLst>
                                          <p:attrName>ppt_x</p:attrName>
                                          <p:attrName>ppt_y</p:attrName>
                                        </p:attrNameLst>
                                      </p:cBhvr>
                                      <p:rCtr x="12500" y="0"/>
                                    </p:animMotion>
                                  </p:childTnLst>
                                </p:cTn>
                              </p:par>
                              <p:par>
                                <p:cTn id="15" presetID="45" presetClass="entr" presetSubtype="0" fill="hold" grpId="0" nodeType="withEffect">
                                  <p:stCondLst>
                                    <p:cond delay="20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
                                        <p:tgtEl>
                                          <p:spTgt spid="18"/>
                                        </p:tgtEl>
                                      </p:cBhvr>
                                    </p:animEffect>
                                    <p:anim calcmode="lin" valueType="num">
                                      <p:cBhvr>
                                        <p:cTn id="18" dur="100" fill="hold"/>
                                        <p:tgtEl>
                                          <p:spTgt spid="18"/>
                                        </p:tgtEl>
                                        <p:attrNameLst>
                                          <p:attrName>ppt_w</p:attrName>
                                        </p:attrNameLst>
                                      </p:cBhvr>
                                      <p:tavLst>
                                        <p:tav tm="0" fmla="#ppt_w*sin(2.5*pi*$)">
                                          <p:val>
                                            <p:fltVal val="0"/>
                                          </p:val>
                                        </p:tav>
                                        <p:tav tm="100000">
                                          <p:val>
                                            <p:fltVal val="1"/>
                                          </p:val>
                                        </p:tav>
                                      </p:tavLst>
                                    </p:anim>
                                    <p:anim calcmode="lin" valueType="num">
                                      <p:cBhvr>
                                        <p:cTn id="19" dur="100" fill="hold"/>
                                        <p:tgtEl>
                                          <p:spTgt spid="18"/>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120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fade">
                                      <p:cBhvr>
                                        <p:cTn id="22" dur="100"/>
                                        <p:tgtEl>
                                          <p:spTgt spid="9"/>
                                        </p:tgtEl>
                                      </p:cBhvr>
                                    </p:animEffect>
                                    <p:anim calcmode="lin" valueType="num">
                                      <p:cBhvr>
                                        <p:cTn id="23" dur="100" fill="hold"/>
                                        <p:tgtEl>
                                          <p:spTgt spid="9"/>
                                        </p:tgtEl>
                                        <p:attrNameLst>
                                          <p:attrName>ppt_w</p:attrName>
                                        </p:attrNameLst>
                                      </p:cBhvr>
                                      <p:tavLst>
                                        <p:tav tm="0" fmla="#ppt_w*sin(2.5*pi*$)">
                                          <p:val>
                                            <p:fltVal val="0"/>
                                          </p:val>
                                        </p:tav>
                                        <p:tav tm="100000">
                                          <p:val>
                                            <p:fltVal val="1"/>
                                          </p:val>
                                        </p:tav>
                                      </p:tavLst>
                                    </p:anim>
                                    <p:anim calcmode="lin" valueType="num">
                                      <p:cBhvr>
                                        <p:cTn id="24" dur="100" fill="hold"/>
                                        <p:tgtEl>
                                          <p:spTgt spid="9"/>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220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anim calcmode="lin" valueType="num">
                                      <p:cBhvr>
                                        <p:cTn id="28" dur="100" fill="hold"/>
                                        <p:tgtEl>
                                          <p:spTgt spid="10"/>
                                        </p:tgtEl>
                                        <p:attrNameLst>
                                          <p:attrName>ppt_w</p:attrName>
                                        </p:attrNameLst>
                                      </p:cBhvr>
                                      <p:tavLst>
                                        <p:tav tm="0" fmla="#ppt_w*sin(2.5*pi*$)">
                                          <p:val>
                                            <p:fltVal val="0"/>
                                          </p:val>
                                        </p:tav>
                                        <p:tav tm="100000">
                                          <p:val>
                                            <p:fltVal val="1"/>
                                          </p:val>
                                        </p:tav>
                                      </p:tavLst>
                                    </p:anim>
                                    <p:anim calcmode="lin" valueType="num">
                                      <p:cBhvr>
                                        <p:cTn id="29" dur="100" fill="hold"/>
                                        <p:tgtEl>
                                          <p:spTgt spid="10"/>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3200"/>
                                  </p:stCondLst>
                                  <p:iterate type="lt">
                                    <p:tmPct val="10000"/>
                                  </p:iterate>
                                  <p:childTnLst>
                                    <p:set>
                                      <p:cBhvr>
                                        <p:cTn id="31" dur="1" fill="hold">
                                          <p:stCondLst>
                                            <p:cond delay="0"/>
                                          </p:stCondLst>
                                        </p:cTn>
                                        <p:tgtEl>
                                          <p:spTgt spid="11"/>
                                        </p:tgtEl>
                                        <p:attrNameLst>
                                          <p:attrName>style.visibility</p:attrName>
                                        </p:attrNameLst>
                                      </p:cBhvr>
                                      <p:to>
                                        <p:strVal val="visible"/>
                                      </p:to>
                                    </p:set>
                                    <p:animEffect transition="in" filter="fade">
                                      <p:cBhvr>
                                        <p:cTn id="32" dur="100"/>
                                        <p:tgtEl>
                                          <p:spTgt spid="11"/>
                                        </p:tgtEl>
                                      </p:cBhvr>
                                    </p:animEffect>
                                    <p:anim calcmode="lin" valueType="num">
                                      <p:cBhvr>
                                        <p:cTn id="33" dur="100" fill="hold"/>
                                        <p:tgtEl>
                                          <p:spTgt spid="11"/>
                                        </p:tgtEl>
                                        <p:attrNameLst>
                                          <p:attrName>ppt_w</p:attrName>
                                        </p:attrNameLst>
                                      </p:cBhvr>
                                      <p:tavLst>
                                        <p:tav tm="0" fmla="#ppt_w*sin(2.5*pi*$)">
                                          <p:val>
                                            <p:fltVal val="0"/>
                                          </p:val>
                                        </p:tav>
                                        <p:tav tm="100000">
                                          <p:val>
                                            <p:fltVal val="1"/>
                                          </p:val>
                                        </p:tav>
                                      </p:tavLst>
                                    </p:anim>
                                    <p:anim calcmode="lin" valueType="num">
                                      <p:cBhvr>
                                        <p:cTn id="34" dur="1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1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p:nvPr/>
        </p:nvGrpSpPr>
        <p:grpSpPr>
          <a:xfrm rot="16200000">
            <a:off x="-33211" y="4326995"/>
            <a:ext cx="2564216" cy="2497793"/>
            <a:chOff x="-9422" y="0"/>
            <a:chExt cx="4571704" cy="4453280"/>
          </a:xfrm>
          <a:solidFill>
            <a:srgbClr val="131313">
              <a:alpha val="50000"/>
            </a:srgbClr>
          </a:solidFill>
        </p:grpSpPr>
        <p:sp>
          <p:nvSpPr>
            <p:cNvPr id="137" name="Freeform: Shape 136"/>
            <p:cNvSpPr/>
            <p:nvPr/>
          </p:nvSpPr>
          <p:spPr>
            <a:xfrm>
              <a:off x="2681224" y="196106"/>
              <a:ext cx="365075" cy="320803"/>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38" name="Freeform: Shape 137"/>
            <p:cNvSpPr/>
            <p:nvPr/>
          </p:nvSpPr>
          <p:spPr>
            <a:xfrm>
              <a:off x="2607097" y="624479"/>
              <a:ext cx="393760" cy="342902"/>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39" name="Freeform: Shape 138"/>
            <p:cNvSpPr/>
            <p:nvPr/>
          </p:nvSpPr>
          <p:spPr>
            <a:xfrm>
              <a:off x="2458257" y="1037850"/>
              <a:ext cx="408761" cy="354171"/>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40" name="Freeform: Shape 139"/>
            <p:cNvSpPr/>
            <p:nvPr/>
          </p:nvSpPr>
          <p:spPr>
            <a:xfrm>
              <a:off x="2238947" y="1424001"/>
              <a:ext cx="411615" cy="369393"/>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41" name="Freeform: Shape 140"/>
            <p:cNvSpPr/>
            <p:nvPr/>
          </p:nvSpPr>
          <p:spPr>
            <a:xfrm>
              <a:off x="1957220" y="1770490"/>
              <a:ext cx="400712" cy="3963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42" name="Freeform: Shape 141"/>
            <p:cNvSpPr/>
            <p:nvPr/>
          </p:nvSpPr>
          <p:spPr>
            <a:xfrm>
              <a:off x="1622073" y="2066414"/>
              <a:ext cx="377441" cy="410737"/>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43" name="Freeform: Shape 142"/>
            <p:cNvSpPr/>
            <p:nvPr/>
          </p:nvSpPr>
          <p:spPr>
            <a:xfrm>
              <a:off x="1210750" y="2301529"/>
              <a:ext cx="375246" cy="410591"/>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44" name="Freeform: Shape 143"/>
            <p:cNvSpPr/>
            <p:nvPr/>
          </p:nvSpPr>
          <p:spPr>
            <a:xfrm>
              <a:off x="765913" y="2468224"/>
              <a:ext cx="364563" cy="398516"/>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45" name="Freeform: Shape 144"/>
            <p:cNvSpPr/>
            <p:nvPr/>
          </p:nvSpPr>
          <p:spPr>
            <a:xfrm>
              <a:off x="305708" y="2561085"/>
              <a:ext cx="342098" cy="372832"/>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46" name="Freeform: Shape 145"/>
            <p:cNvSpPr/>
            <p:nvPr/>
          </p:nvSpPr>
          <p:spPr>
            <a:xfrm>
              <a:off x="3066715" y="440661"/>
              <a:ext cx="899261" cy="1760030"/>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47" name="Freeform: Shape 146"/>
            <p:cNvSpPr/>
            <p:nvPr/>
          </p:nvSpPr>
          <p:spPr>
            <a:xfrm>
              <a:off x="1818258" y="2806224"/>
              <a:ext cx="729273" cy="647975"/>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148" name="Freeform: Shape 147"/>
            <p:cNvSpPr/>
            <p:nvPr/>
          </p:nvSpPr>
          <p:spPr>
            <a:xfrm>
              <a:off x="1141892" y="3225158"/>
              <a:ext cx="616361" cy="519550"/>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149" name="Freeform: Shape 148"/>
            <p:cNvSpPr/>
            <p:nvPr/>
          </p:nvSpPr>
          <p:spPr>
            <a:xfrm>
              <a:off x="4114303" y="110927"/>
              <a:ext cx="44818" cy="187625"/>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150" name="Freeform: Shape 149"/>
            <p:cNvSpPr/>
            <p:nvPr/>
          </p:nvSpPr>
          <p:spPr>
            <a:xfrm>
              <a:off x="2894569" y="2816813"/>
              <a:ext cx="202337" cy="200890"/>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151" name="Freeform: Shape 150"/>
            <p:cNvSpPr/>
            <p:nvPr/>
          </p:nvSpPr>
          <p:spPr>
            <a:xfrm>
              <a:off x="3877984" y="1283312"/>
              <a:ext cx="115296" cy="256381"/>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152" name="Freeform: Shape 151"/>
            <p:cNvSpPr/>
            <p:nvPr/>
          </p:nvSpPr>
          <p:spPr>
            <a:xfrm>
              <a:off x="3472740" y="2102269"/>
              <a:ext cx="162611" cy="233720"/>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153" name="Freeform: Shape 152"/>
            <p:cNvSpPr/>
            <p:nvPr/>
          </p:nvSpPr>
          <p:spPr>
            <a:xfrm>
              <a:off x="3203468" y="2474636"/>
              <a:ext cx="183830" cy="218678"/>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154" name="Freeform: Shape 153"/>
            <p:cNvSpPr/>
            <p:nvPr/>
          </p:nvSpPr>
          <p:spPr>
            <a:xfrm>
              <a:off x="3698247" y="1703378"/>
              <a:ext cx="139985" cy="247280"/>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155" name="Freeform: Shape 154"/>
            <p:cNvSpPr/>
            <p:nvPr/>
          </p:nvSpPr>
          <p:spPr>
            <a:xfrm>
              <a:off x="2175037" y="3387766"/>
              <a:ext cx="233337" cy="159073"/>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156" name="Freeform: Shape 155"/>
            <p:cNvSpPr/>
            <p:nvPr/>
          </p:nvSpPr>
          <p:spPr>
            <a:xfrm>
              <a:off x="1774243" y="3608444"/>
              <a:ext cx="247308" cy="13736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157" name="Freeform: Shape 156"/>
            <p:cNvSpPr/>
            <p:nvPr/>
          </p:nvSpPr>
          <p:spPr>
            <a:xfrm>
              <a:off x="4087579" y="404141"/>
              <a:ext cx="64233" cy="266879"/>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158" name="Freeform: Shape 157"/>
            <p:cNvSpPr/>
            <p:nvPr/>
          </p:nvSpPr>
          <p:spPr>
            <a:xfrm>
              <a:off x="914568" y="3909381"/>
              <a:ext cx="265237" cy="87353"/>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159" name="Freeform: Shape 158"/>
            <p:cNvSpPr/>
            <p:nvPr/>
          </p:nvSpPr>
          <p:spPr>
            <a:xfrm>
              <a:off x="1352633" y="3783037"/>
              <a:ext cx="256871" cy="112999"/>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60" name="Freeform: Shape 159"/>
            <p:cNvSpPr/>
            <p:nvPr/>
          </p:nvSpPr>
          <p:spPr>
            <a:xfrm>
              <a:off x="471043" y="3982766"/>
              <a:ext cx="267742" cy="6204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61" name="Freeform: Shape 160"/>
            <p:cNvSpPr/>
            <p:nvPr/>
          </p:nvSpPr>
          <p:spPr>
            <a:xfrm>
              <a:off x="2549820" y="3121220"/>
              <a:ext cx="220266" cy="18223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62" name="Freeform: Shape 161"/>
            <p:cNvSpPr/>
            <p:nvPr/>
          </p:nvSpPr>
          <p:spPr>
            <a:xfrm>
              <a:off x="4008239" y="847685"/>
              <a:ext cx="90284" cy="263855"/>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63" name="Freeform: Shape 162"/>
            <p:cNvSpPr/>
            <p:nvPr/>
          </p:nvSpPr>
          <p:spPr>
            <a:xfrm>
              <a:off x="220531" y="4004703"/>
              <a:ext cx="188428" cy="44783"/>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64" name="Freeform: Shape 163"/>
            <p:cNvSpPr/>
            <p:nvPr/>
          </p:nvSpPr>
          <p:spPr>
            <a:xfrm>
              <a:off x="-9422" y="3445792"/>
              <a:ext cx="2947780" cy="1007488"/>
            </a:xfrm>
            <a:custGeom>
              <a:avLst/>
              <a:gdLst>
                <a:gd name="connsiteX0" fmla="*/ 2876580 w 2947780"/>
                <a:gd name="connsiteY0" fmla="*/ 0 h 1007488"/>
                <a:gd name="connsiteX1" fmla="*/ 2947780 w 2947780"/>
                <a:gd name="connsiteY1" fmla="*/ 90226 h 1007488"/>
                <a:gd name="connsiteX2" fmla="*/ 2661369 w 2947780"/>
                <a:gd name="connsiteY2" fmla="*/ 297973 h 1007488"/>
                <a:gd name="connsiteX3" fmla="*/ 2358420 w 2947780"/>
                <a:gd name="connsiteY3" fmla="*/ 481351 h 1007488"/>
                <a:gd name="connsiteX4" fmla="*/ 324929 w 2947780"/>
                <a:gd name="connsiteY4" fmla="*/ 1007488 h 1007488"/>
                <a:gd name="connsiteX5" fmla="*/ 320831 w 2947780"/>
                <a:gd name="connsiteY5" fmla="*/ 1007488 h 1007488"/>
                <a:gd name="connsiteX6" fmla="*/ 243702 w 2947780"/>
                <a:gd name="connsiteY6" fmla="*/ 1006464 h 1007488"/>
                <a:gd name="connsiteX7" fmla="*/ 203017 w 2947780"/>
                <a:gd name="connsiteY7" fmla="*/ 1005293 h 1007488"/>
                <a:gd name="connsiteX8" fmla="*/ 162331 w 2947780"/>
                <a:gd name="connsiteY8" fmla="*/ 1003756 h 1007488"/>
                <a:gd name="connsiteX9" fmla="*/ 121645 w 2947780"/>
                <a:gd name="connsiteY9" fmla="*/ 1002073 h 1007488"/>
                <a:gd name="connsiteX10" fmla="*/ 80886 w 2947780"/>
                <a:gd name="connsiteY10" fmla="*/ 999586 h 1007488"/>
                <a:gd name="connsiteX11" fmla="*/ 40201 w 2947780"/>
                <a:gd name="connsiteY11" fmla="*/ 997025 h 1007488"/>
                <a:gd name="connsiteX12" fmla="*/ 0 w 2947780"/>
                <a:gd name="connsiteY12" fmla="*/ 994060 h 1007488"/>
                <a:gd name="connsiteX13" fmla="*/ 0 w 2947780"/>
                <a:gd name="connsiteY13" fmla="*/ 878849 h 1007488"/>
                <a:gd name="connsiteX14" fmla="*/ 8661 w 2947780"/>
                <a:gd name="connsiteY14" fmla="*/ 879649 h 1007488"/>
                <a:gd name="connsiteX15" fmla="*/ 48250 w 2947780"/>
                <a:gd name="connsiteY15" fmla="*/ 882577 h 1007488"/>
                <a:gd name="connsiteX16" fmla="*/ 87838 w 2947780"/>
                <a:gd name="connsiteY16" fmla="*/ 885064 h 1007488"/>
                <a:gd name="connsiteX17" fmla="*/ 127499 w 2947780"/>
                <a:gd name="connsiteY17" fmla="*/ 887480 h 1007488"/>
                <a:gd name="connsiteX18" fmla="*/ 167087 w 2947780"/>
                <a:gd name="connsiteY18" fmla="*/ 889090 h 1007488"/>
                <a:gd name="connsiteX19" fmla="*/ 206676 w 2947780"/>
                <a:gd name="connsiteY19" fmla="*/ 890626 h 1007488"/>
                <a:gd name="connsiteX20" fmla="*/ 246264 w 2947780"/>
                <a:gd name="connsiteY20" fmla="*/ 891797 h 1007488"/>
                <a:gd name="connsiteX21" fmla="*/ 323318 w 2947780"/>
                <a:gd name="connsiteY21" fmla="*/ 892749 h 1007488"/>
                <a:gd name="connsiteX22" fmla="*/ 2303025 w 2947780"/>
                <a:gd name="connsiteY22" fmla="*/ 380516 h 1007488"/>
                <a:gd name="connsiteX23" fmla="*/ 2597778 w 2947780"/>
                <a:gd name="connsiteY23" fmla="*/ 202113 h 1007488"/>
                <a:gd name="connsiteX24" fmla="*/ 2876580 w 2947780"/>
                <a:gd name="connsiteY24" fmla="*/ 0 h 10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7780" h="1007488">
                  <a:moveTo>
                    <a:pt x="2876580" y="0"/>
                  </a:moveTo>
                  <a:lnTo>
                    <a:pt x="2947780" y="90226"/>
                  </a:lnTo>
                  <a:cubicBezTo>
                    <a:pt x="2855188" y="163159"/>
                    <a:pt x="2759718" y="232408"/>
                    <a:pt x="2661369" y="297973"/>
                  </a:cubicBezTo>
                  <a:cubicBezTo>
                    <a:pt x="2563020" y="363538"/>
                    <a:pt x="2462037" y="424665"/>
                    <a:pt x="2358420" y="481351"/>
                  </a:cubicBezTo>
                  <a:cubicBezTo>
                    <a:pt x="1735205" y="823902"/>
                    <a:pt x="1036075" y="1004793"/>
                    <a:pt x="324929" y="1007488"/>
                  </a:cubicBezTo>
                  <a:lnTo>
                    <a:pt x="320831" y="1007488"/>
                  </a:lnTo>
                  <a:lnTo>
                    <a:pt x="243702" y="1006464"/>
                  </a:lnTo>
                  <a:cubicBezTo>
                    <a:pt x="230166" y="1006391"/>
                    <a:pt x="216555" y="1005732"/>
                    <a:pt x="203017" y="1005293"/>
                  </a:cubicBezTo>
                  <a:lnTo>
                    <a:pt x="162331" y="1003756"/>
                  </a:lnTo>
                  <a:lnTo>
                    <a:pt x="121645" y="1002073"/>
                  </a:lnTo>
                  <a:lnTo>
                    <a:pt x="80886" y="999586"/>
                  </a:lnTo>
                  <a:lnTo>
                    <a:pt x="40201" y="997025"/>
                  </a:lnTo>
                  <a:lnTo>
                    <a:pt x="0" y="994060"/>
                  </a:lnTo>
                  <a:lnTo>
                    <a:pt x="0" y="878849"/>
                  </a:lnTo>
                  <a:lnTo>
                    <a:pt x="8661" y="879649"/>
                  </a:lnTo>
                  <a:cubicBezTo>
                    <a:pt x="21833" y="880894"/>
                    <a:pt x="35077" y="881698"/>
                    <a:pt x="48250" y="882577"/>
                  </a:cubicBezTo>
                  <a:lnTo>
                    <a:pt x="87838" y="885064"/>
                  </a:lnTo>
                  <a:lnTo>
                    <a:pt x="127499" y="887480"/>
                  </a:lnTo>
                  <a:lnTo>
                    <a:pt x="167087" y="889090"/>
                  </a:lnTo>
                  <a:lnTo>
                    <a:pt x="206676" y="890626"/>
                  </a:lnTo>
                  <a:cubicBezTo>
                    <a:pt x="219847" y="891065"/>
                    <a:pt x="233092" y="891797"/>
                    <a:pt x="246264" y="891797"/>
                  </a:cubicBezTo>
                  <a:lnTo>
                    <a:pt x="323318" y="892749"/>
                  </a:lnTo>
                  <a:cubicBezTo>
                    <a:pt x="1015681" y="890304"/>
                    <a:pt x="1696363" y="714183"/>
                    <a:pt x="2303025" y="380516"/>
                  </a:cubicBezTo>
                  <a:cubicBezTo>
                    <a:pt x="2403862" y="324999"/>
                    <a:pt x="2502113" y="265531"/>
                    <a:pt x="2597778" y="202113"/>
                  </a:cubicBezTo>
                  <a:cubicBezTo>
                    <a:pt x="2693492" y="138595"/>
                    <a:pt x="2786427" y="71224"/>
                    <a:pt x="2876580" y="0"/>
                  </a:cubicBezTo>
                  <a:close/>
                </a:path>
              </a:pathLst>
            </a:custGeom>
            <a:grpFill/>
            <a:ln w="5907" cap="flat">
              <a:noFill/>
              <a:prstDash val="solid"/>
              <a:miter/>
            </a:ln>
          </p:spPr>
          <p:txBody>
            <a:bodyPr rtlCol="0" anchor="ctr"/>
            <a:lstStyle/>
            <a:p>
              <a:endParaRPr lang="en-ID"/>
            </a:p>
          </p:txBody>
        </p:sp>
        <p:sp>
          <p:nvSpPr>
            <p:cNvPr id="165" name="Freeform: Shape 164"/>
            <p:cNvSpPr/>
            <p:nvPr/>
          </p:nvSpPr>
          <p:spPr>
            <a:xfrm>
              <a:off x="3890386" y="1379218"/>
              <a:ext cx="493718" cy="944337"/>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66" name="Freeform: Shape 165"/>
            <p:cNvSpPr/>
            <p:nvPr/>
          </p:nvSpPr>
          <p:spPr>
            <a:xfrm>
              <a:off x="2101" y="2571988"/>
              <a:ext cx="320876" cy="36500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67" name="Freeform: Shape 166"/>
            <p:cNvSpPr/>
            <p:nvPr/>
          </p:nvSpPr>
          <p:spPr>
            <a:xfrm>
              <a:off x="-9421" y="1"/>
              <a:ext cx="3541091" cy="3422961"/>
            </a:xfrm>
            <a:custGeom>
              <a:avLst/>
              <a:gdLst>
                <a:gd name="connsiteX0" fmla="*/ 3262947 w 3541091"/>
                <a:gd name="connsiteY0" fmla="*/ 0 h 3422961"/>
                <a:gd name="connsiteX1" fmla="*/ 3291543 w 3541091"/>
                <a:gd name="connsiteY1" fmla="*/ 0 h 3422961"/>
                <a:gd name="connsiteX2" fmla="*/ 3294489 w 3541091"/>
                <a:gd name="connsiteY2" fmla="*/ 43469 h 3422961"/>
                <a:gd name="connsiteX3" fmla="*/ 3535238 w 3541091"/>
                <a:gd name="connsiteY3" fmla="*/ 28834 h 3422961"/>
                <a:gd name="connsiteX4" fmla="*/ 3537067 w 3541091"/>
                <a:gd name="connsiteY4" fmla="*/ 59495 h 3422961"/>
                <a:gd name="connsiteX5" fmla="*/ 3538311 w 3541091"/>
                <a:gd name="connsiteY5" fmla="*/ 90082 h 3422961"/>
                <a:gd name="connsiteX6" fmla="*/ 3297342 w 3541091"/>
                <a:gd name="connsiteY6" fmla="*/ 99889 h 3422961"/>
                <a:gd name="connsiteX7" fmla="*/ 3298806 w 3541091"/>
                <a:gd name="connsiteY7" fmla="*/ 145257 h 3422961"/>
                <a:gd name="connsiteX8" fmla="*/ 3540287 w 3541091"/>
                <a:gd name="connsiteY8" fmla="*/ 139110 h 3422961"/>
                <a:gd name="connsiteX9" fmla="*/ 3541091 w 3541091"/>
                <a:gd name="connsiteY9" fmla="*/ 200286 h 3422961"/>
                <a:gd name="connsiteX10" fmla="*/ 3299610 w 3541091"/>
                <a:gd name="connsiteY10" fmla="*/ 201969 h 3422961"/>
                <a:gd name="connsiteX11" fmla="*/ 3299610 w 3541091"/>
                <a:gd name="connsiteY11" fmla="*/ 204896 h 3422961"/>
                <a:gd name="connsiteX12" fmla="*/ 3299610 w 3541091"/>
                <a:gd name="connsiteY12" fmla="*/ 211701 h 3422961"/>
                <a:gd name="connsiteX13" fmla="*/ 3263022 w 3541091"/>
                <a:gd name="connsiteY13" fmla="*/ 655367 h 3422961"/>
                <a:gd name="connsiteX14" fmla="*/ 3380689 w 3541091"/>
                <a:gd name="connsiteY14" fmla="*/ 673881 h 3422961"/>
                <a:gd name="connsiteX15" fmla="*/ 3104815 w 3541091"/>
                <a:gd name="connsiteY15" fmla="*/ 1550458 h 3422961"/>
                <a:gd name="connsiteX16" fmla="*/ 2997685 w 3541091"/>
                <a:gd name="connsiteY16" fmla="*/ 1498284 h 3422961"/>
                <a:gd name="connsiteX17" fmla="*/ 2422303 w 3541091"/>
                <a:gd name="connsiteY17" fmla="*/ 2304611 h 3422961"/>
                <a:gd name="connsiteX18" fmla="*/ 2321320 w 3541091"/>
                <a:gd name="connsiteY18" fmla="*/ 2400911 h 3422961"/>
                <a:gd name="connsiteX19" fmla="*/ 2446964 w 3541091"/>
                <a:gd name="connsiteY19" fmla="*/ 2538701 h 3422961"/>
                <a:gd name="connsiteX20" fmla="*/ 2236655 w 3541091"/>
                <a:gd name="connsiteY20" fmla="*/ 2714323 h 3422961"/>
                <a:gd name="connsiteX21" fmla="*/ 2123231 w 3541091"/>
                <a:gd name="connsiteY21" fmla="*/ 2566215 h 3422961"/>
                <a:gd name="connsiteX22" fmla="*/ 2009150 w 3541091"/>
                <a:gd name="connsiteY22" fmla="*/ 2649343 h 3422961"/>
                <a:gd name="connsiteX23" fmla="*/ 2146721 w 3541091"/>
                <a:gd name="connsiteY23" fmla="*/ 2847723 h 3422961"/>
                <a:gd name="connsiteX24" fmla="*/ 1874287 w 3541091"/>
                <a:gd name="connsiteY24" fmla="*/ 3017346 h 3422961"/>
                <a:gd name="connsiteX25" fmla="*/ 1757205 w 3541091"/>
                <a:gd name="connsiteY25" fmla="*/ 2806454 h 3422961"/>
                <a:gd name="connsiteX26" fmla="*/ 1089107 w 3541091"/>
                <a:gd name="connsiteY26" fmla="*/ 3077790 h 3422961"/>
                <a:gd name="connsiteX27" fmla="*/ 1152185 w 3541091"/>
                <a:gd name="connsiteY27" fmla="*/ 3310709 h 3422961"/>
                <a:gd name="connsiteX28" fmla="*/ 1092766 w 3541091"/>
                <a:gd name="connsiteY28" fmla="*/ 3326296 h 3422961"/>
                <a:gd name="connsiteX29" fmla="*/ 1034224 w 3541091"/>
                <a:gd name="connsiteY29" fmla="*/ 3092131 h 3422961"/>
                <a:gd name="connsiteX30" fmla="*/ 990320 w 3541091"/>
                <a:gd name="connsiteY30" fmla="*/ 3102816 h 3422961"/>
                <a:gd name="connsiteX31" fmla="*/ 1045348 w 3541091"/>
                <a:gd name="connsiteY31" fmla="*/ 3337858 h 3422961"/>
                <a:gd name="connsiteX32" fmla="*/ 1015346 w 3541091"/>
                <a:gd name="connsiteY32" fmla="*/ 3344662 h 3422961"/>
                <a:gd name="connsiteX33" fmla="*/ 985344 w 3541091"/>
                <a:gd name="connsiteY33" fmla="*/ 3351176 h 3422961"/>
                <a:gd name="connsiteX34" fmla="*/ 934852 w 3541091"/>
                <a:gd name="connsiteY34" fmla="*/ 3115329 h 3422961"/>
                <a:gd name="connsiteX35" fmla="*/ 897459 w 3541091"/>
                <a:gd name="connsiteY35" fmla="*/ 3123085 h 3422961"/>
                <a:gd name="connsiteX36" fmla="*/ 890141 w 3541091"/>
                <a:gd name="connsiteY36" fmla="*/ 3124477 h 3422961"/>
                <a:gd name="connsiteX37" fmla="*/ 937047 w 3541091"/>
                <a:gd name="connsiteY37" fmla="*/ 3361127 h 3422961"/>
                <a:gd name="connsiteX38" fmla="*/ 876676 w 3541091"/>
                <a:gd name="connsiteY38" fmla="*/ 3372689 h 3422961"/>
                <a:gd name="connsiteX39" fmla="*/ 834235 w 3541091"/>
                <a:gd name="connsiteY39" fmla="*/ 3135013 h 3422961"/>
                <a:gd name="connsiteX40" fmla="*/ 789451 w 3541091"/>
                <a:gd name="connsiteY40" fmla="*/ 3142330 h 3422961"/>
                <a:gd name="connsiteX41" fmla="*/ 828234 w 3541091"/>
                <a:gd name="connsiteY41" fmla="*/ 3380372 h 3422961"/>
                <a:gd name="connsiteX42" fmla="*/ 797939 w 3541091"/>
                <a:gd name="connsiteY42" fmla="*/ 3385349 h 3422961"/>
                <a:gd name="connsiteX43" fmla="*/ 767498 w 3541091"/>
                <a:gd name="connsiteY43" fmla="*/ 3389666 h 3422961"/>
                <a:gd name="connsiteX44" fmla="*/ 733251 w 3541091"/>
                <a:gd name="connsiteY44" fmla="*/ 3150893 h 3422961"/>
                <a:gd name="connsiteX45" fmla="*/ 688248 w 3541091"/>
                <a:gd name="connsiteY45" fmla="*/ 3157039 h 3422961"/>
                <a:gd name="connsiteX46" fmla="*/ 718836 w 3541091"/>
                <a:gd name="connsiteY46" fmla="*/ 3396472 h 3422961"/>
                <a:gd name="connsiteX47" fmla="*/ 657880 w 3541091"/>
                <a:gd name="connsiteY47" fmla="*/ 3403789 h 3422961"/>
                <a:gd name="connsiteX48" fmla="*/ 631830 w 3541091"/>
                <a:gd name="connsiteY48" fmla="*/ 3163991 h 3422961"/>
                <a:gd name="connsiteX49" fmla="*/ 586606 w 3541091"/>
                <a:gd name="connsiteY49" fmla="*/ 3168602 h 3422961"/>
                <a:gd name="connsiteX50" fmla="*/ 608999 w 3541091"/>
                <a:gd name="connsiteY50" fmla="*/ 3408764 h 3422961"/>
                <a:gd name="connsiteX51" fmla="*/ 547897 w 3541091"/>
                <a:gd name="connsiteY51" fmla="*/ 3414033 h 3422961"/>
                <a:gd name="connsiteX52" fmla="*/ 529968 w 3541091"/>
                <a:gd name="connsiteY52" fmla="*/ 3173358 h 3422961"/>
                <a:gd name="connsiteX53" fmla="*/ 484673 w 3541091"/>
                <a:gd name="connsiteY53" fmla="*/ 3176358 h 3422961"/>
                <a:gd name="connsiteX54" fmla="*/ 498942 w 3541091"/>
                <a:gd name="connsiteY54" fmla="*/ 3417107 h 3422961"/>
                <a:gd name="connsiteX55" fmla="*/ 468354 w 3541091"/>
                <a:gd name="connsiteY55" fmla="*/ 3419009 h 3422961"/>
                <a:gd name="connsiteX56" fmla="*/ 437694 w 3541091"/>
                <a:gd name="connsiteY56" fmla="*/ 3420181 h 3422961"/>
                <a:gd name="connsiteX57" fmla="*/ 427962 w 3541091"/>
                <a:gd name="connsiteY57" fmla="*/ 3179212 h 3422961"/>
                <a:gd name="connsiteX58" fmla="*/ 382519 w 3541091"/>
                <a:gd name="connsiteY58" fmla="*/ 3180675 h 3422961"/>
                <a:gd name="connsiteX59" fmla="*/ 388739 w 3541091"/>
                <a:gd name="connsiteY59" fmla="*/ 3422156 h 3422961"/>
                <a:gd name="connsiteX60" fmla="*/ 327491 w 3541091"/>
                <a:gd name="connsiteY60" fmla="*/ 3422961 h 3422961"/>
                <a:gd name="connsiteX61" fmla="*/ 325807 w 3541091"/>
                <a:gd name="connsiteY61" fmla="*/ 3181480 h 3422961"/>
                <a:gd name="connsiteX62" fmla="*/ 316075 w 3541091"/>
                <a:gd name="connsiteY62" fmla="*/ 3181480 h 3422961"/>
                <a:gd name="connsiteX63" fmla="*/ 93558 w 3541091"/>
                <a:gd name="connsiteY63" fmla="*/ 3171467 h 3422961"/>
                <a:gd name="connsiteX64" fmla="*/ 0 w 3541091"/>
                <a:gd name="connsiteY64" fmla="*/ 3160224 h 3422961"/>
                <a:gd name="connsiteX65" fmla="*/ 0 w 3541091"/>
                <a:gd name="connsiteY65" fmla="*/ 3111887 h 3422961"/>
                <a:gd name="connsiteX66" fmla="*/ 140867 w 3541091"/>
                <a:gd name="connsiteY66" fmla="*/ 3127066 h 3422961"/>
                <a:gd name="connsiteX67" fmla="*/ 909715 w 3541091"/>
                <a:gd name="connsiteY67" fmla="*/ 3075194 h 3422961"/>
                <a:gd name="connsiteX68" fmla="*/ 3272539 w 3541091"/>
                <a:gd name="connsiteY68" fmla="*/ 204741 h 34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41091" h="3422961">
                  <a:moveTo>
                    <a:pt x="3262947" y="0"/>
                  </a:moveTo>
                  <a:lnTo>
                    <a:pt x="3291543" y="0"/>
                  </a:lnTo>
                  <a:lnTo>
                    <a:pt x="3294489" y="43469"/>
                  </a:lnTo>
                  <a:lnTo>
                    <a:pt x="3535238" y="28834"/>
                  </a:lnTo>
                  <a:cubicBezTo>
                    <a:pt x="3535824" y="39079"/>
                    <a:pt x="3536554" y="49250"/>
                    <a:pt x="3537067" y="59495"/>
                  </a:cubicBezTo>
                  <a:lnTo>
                    <a:pt x="3538311" y="90082"/>
                  </a:lnTo>
                  <a:lnTo>
                    <a:pt x="3297342" y="99889"/>
                  </a:lnTo>
                  <a:cubicBezTo>
                    <a:pt x="3297928" y="114962"/>
                    <a:pt x="3298366" y="130109"/>
                    <a:pt x="3298806" y="145257"/>
                  </a:cubicBezTo>
                  <a:lnTo>
                    <a:pt x="3540287" y="139110"/>
                  </a:lnTo>
                  <a:lnTo>
                    <a:pt x="3541091" y="200286"/>
                  </a:lnTo>
                  <a:lnTo>
                    <a:pt x="3299610" y="201969"/>
                  </a:lnTo>
                  <a:lnTo>
                    <a:pt x="3299610" y="204896"/>
                  </a:lnTo>
                  <a:cubicBezTo>
                    <a:pt x="3299610" y="207164"/>
                    <a:pt x="3299610" y="209432"/>
                    <a:pt x="3299610" y="211701"/>
                  </a:cubicBezTo>
                  <a:cubicBezTo>
                    <a:pt x="3298437" y="360293"/>
                    <a:pt x="3286208" y="508591"/>
                    <a:pt x="3263022" y="655367"/>
                  </a:cubicBezTo>
                  <a:lnTo>
                    <a:pt x="3380689" y="673881"/>
                  </a:lnTo>
                  <a:cubicBezTo>
                    <a:pt x="3332866" y="978174"/>
                    <a:pt x="3239884" y="1273623"/>
                    <a:pt x="3104815" y="1550458"/>
                  </a:cubicBezTo>
                  <a:lnTo>
                    <a:pt x="2997685" y="1498284"/>
                  </a:lnTo>
                  <a:cubicBezTo>
                    <a:pt x="2851872" y="1797070"/>
                    <a:pt x="2657431" y="2069556"/>
                    <a:pt x="2422303" y="2304611"/>
                  </a:cubicBezTo>
                  <a:cubicBezTo>
                    <a:pt x="2389129" y="2337492"/>
                    <a:pt x="2355468" y="2369592"/>
                    <a:pt x="2321320" y="2400911"/>
                  </a:cubicBezTo>
                  <a:lnTo>
                    <a:pt x="2446964" y="2538701"/>
                  </a:lnTo>
                  <a:cubicBezTo>
                    <a:pt x="2379300" y="2600218"/>
                    <a:pt x="2309196" y="2658759"/>
                    <a:pt x="2236655" y="2714323"/>
                  </a:cubicBezTo>
                  <a:lnTo>
                    <a:pt x="2123231" y="2566215"/>
                  </a:lnTo>
                  <a:cubicBezTo>
                    <a:pt x="2085863" y="2594852"/>
                    <a:pt x="2047836" y="2622561"/>
                    <a:pt x="2009150" y="2649343"/>
                  </a:cubicBezTo>
                  <a:lnTo>
                    <a:pt x="2146721" y="2847723"/>
                  </a:lnTo>
                  <a:cubicBezTo>
                    <a:pt x="2058715" y="2908801"/>
                    <a:pt x="1967904" y="2965342"/>
                    <a:pt x="1874287" y="3017346"/>
                  </a:cubicBezTo>
                  <a:lnTo>
                    <a:pt x="1757205" y="2806454"/>
                  </a:lnTo>
                  <a:cubicBezTo>
                    <a:pt x="1546328" y="2923646"/>
                    <a:pt x="1321982" y="3014760"/>
                    <a:pt x="1089107" y="3077790"/>
                  </a:cubicBezTo>
                  <a:lnTo>
                    <a:pt x="1152185" y="3310709"/>
                  </a:lnTo>
                  <a:cubicBezTo>
                    <a:pt x="1132427" y="3316051"/>
                    <a:pt x="1112669" y="3321612"/>
                    <a:pt x="1092766" y="3326296"/>
                  </a:cubicBezTo>
                  <a:lnTo>
                    <a:pt x="1034224" y="3092131"/>
                  </a:lnTo>
                  <a:cubicBezTo>
                    <a:pt x="1019590" y="3095498"/>
                    <a:pt x="1004955" y="3099376"/>
                    <a:pt x="990320" y="3102816"/>
                  </a:cubicBezTo>
                  <a:lnTo>
                    <a:pt x="1045348" y="3337858"/>
                  </a:lnTo>
                  <a:cubicBezTo>
                    <a:pt x="1035396" y="3340345"/>
                    <a:pt x="1025371" y="3342468"/>
                    <a:pt x="1015346" y="3344662"/>
                  </a:cubicBezTo>
                  <a:lnTo>
                    <a:pt x="985344" y="3351176"/>
                  </a:lnTo>
                  <a:lnTo>
                    <a:pt x="934852" y="3115329"/>
                  </a:lnTo>
                  <a:lnTo>
                    <a:pt x="897459" y="3123085"/>
                  </a:lnTo>
                  <a:lnTo>
                    <a:pt x="890141" y="3124477"/>
                  </a:lnTo>
                  <a:lnTo>
                    <a:pt x="937047" y="3361127"/>
                  </a:lnTo>
                  <a:lnTo>
                    <a:pt x="876676" y="3372689"/>
                  </a:lnTo>
                  <a:lnTo>
                    <a:pt x="834235" y="3135013"/>
                  </a:lnTo>
                  <a:cubicBezTo>
                    <a:pt x="819380" y="3137282"/>
                    <a:pt x="804086" y="3139916"/>
                    <a:pt x="789451" y="3142330"/>
                  </a:cubicBezTo>
                  <a:lnTo>
                    <a:pt x="828234" y="3380372"/>
                  </a:lnTo>
                  <a:lnTo>
                    <a:pt x="797939" y="3385349"/>
                  </a:lnTo>
                  <a:lnTo>
                    <a:pt x="767498" y="3389666"/>
                  </a:lnTo>
                  <a:lnTo>
                    <a:pt x="733251" y="3150893"/>
                  </a:lnTo>
                  <a:lnTo>
                    <a:pt x="688248" y="3157039"/>
                  </a:lnTo>
                  <a:lnTo>
                    <a:pt x="718836" y="3396472"/>
                  </a:lnTo>
                  <a:lnTo>
                    <a:pt x="657880" y="3403789"/>
                  </a:lnTo>
                  <a:lnTo>
                    <a:pt x="631830" y="3163991"/>
                  </a:lnTo>
                  <a:lnTo>
                    <a:pt x="586606" y="3168602"/>
                  </a:lnTo>
                  <a:lnTo>
                    <a:pt x="608999" y="3408764"/>
                  </a:lnTo>
                  <a:cubicBezTo>
                    <a:pt x="588656" y="3410521"/>
                    <a:pt x="568312" y="3412497"/>
                    <a:pt x="547897" y="3414033"/>
                  </a:cubicBezTo>
                  <a:lnTo>
                    <a:pt x="529968" y="3173358"/>
                  </a:lnTo>
                  <a:cubicBezTo>
                    <a:pt x="514894" y="3174455"/>
                    <a:pt x="499747" y="3175480"/>
                    <a:pt x="484673" y="3176358"/>
                  </a:cubicBezTo>
                  <a:lnTo>
                    <a:pt x="498942" y="3417107"/>
                  </a:lnTo>
                  <a:cubicBezTo>
                    <a:pt x="488770" y="3417766"/>
                    <a:pt x="478526" y="3418497"/>
                    <a:pt x="468354" y="3419009"/>
                  </a:cubicBezTo>
                  <a:lnTo>
                    <a:pt x="437694" y="3420181"/>
                  </a:lnTo>
                  <a:lnTo>
                    <a:pt x="427962" y="3179212"/>
                  </a:lnTo>
                  <a:cubicBezTo>
                    <a:pt x="412838" y="3179797"/>
                    <a:pt x="397690" y="3180285"/>
                    <a:pt x="382519" y="3180675"/>
                  </a:cubicBezTo>
                  <a:lnTo>
                    <a:pt x="388739" y="3422156"/>
                  </a:lnTo>
                  <a:lnTo>
                    <a:pt x="327491" y="3422961"/>
                  </a:lnTo>
                  <a:lnTo>
                    <a:pt x="325807" y="3181480"/>
                  </a:lnTo>
                  <a:lnTo>
                    <a:pt x="316075" y="3181480"/>
                  </a:lnTo>
                  <a:cubicBezTo>
                    <a:pt x="241778" y="3180911"/>
                    <a:pt x="167554" y="3177569"/>
                    <a:pt x="93558" y="3171467"/>
                  </a:cubicBezTo>
                  <a:lnTo>
                    <a:pt x="0" y="3160224"/>
                  </a:lnTo>
                  <a:lnTo>
                    <a:pt x="0" y="3111887"/>
                  </a:lnTo>
                  <a:lnTo>
                    <a:pt x="140867" y="3127066"/>
                  </a:lnTo>
                  <a:cubicBezTo>
                    <a:pt x="393569" y="3143332"/>
                    <a:pt x="651706" y="3127028"/>
                    <a:pt x="909715" y="3075194"/>
                  </a:cubicBezTo>
                  <a:cubicBezTo>
                    <a:pt x="2303431" y="2795195"/>
                    <a:pt x="3267637" y="1572983"/>
                    <a:pt x="3272539" y="204741"/>
                  </a:cubicBezTo>
                  <a:close/>
                </a:path>
              </a:pathLst>
            </a:custGeom>
            <a:grpFill/>
            <a:ln w="5907" cap="flat">
              <a:noFill/>
              <a:prstDash val="solid"/>
              <a:miter/>
            </a:ln>
          </p:spPr>
          <p:txBody>
            <a:bodyPr rtlCol="0" anchor="ctr"/>
            <a:lstStyle/>
            <a:p>
              <a:endParaRPr lang="en-ID"/>
            </a:p>
          </p:txBody>
        </p:sp>
        <p:sp>
          <p:nvSpPr>
            <p:cNvPr id="168" name="Freeform: Shape 167"/>
            <p:cNvSpPr/>
            <p:nvPr/>
          </p:nvSpPr>
          <p:spPr>
            <a:xfrm>
              <a:off x="-1" y="1"/>
              <a:ext cx="1613947" cy="1505307"/>
            </a:xfrm>
            <a:custGeom>
              <a:avLst/>
              <a:gdLst>
                <a:gd name="connsiteX0" fmla="*/ 1561025 w 1613947"/>
                <a:gd name="connsiteY0" fmla="*/ 0 h 1505307"/>
                <a:gd name="connsiteX1" fmla="*/ 1592888 w 1613947"/>
                <a:gd name="connsiteY1" fmla="*/ 0 h 1505307"/>
                <a:gd name="connsiteX2" fmla="*/ 1613947 w 1613947"/>
                <a:gd name="connsiteY2" fmla="*/ 191284 h 1505307"/>
                <a:gd name="connsiteX3" fmla="*/ 1613947 w 1613947"/>
                <a:gd name="connsiteY3" fmla="*/ 204456 h 1505307"/>
                <a:gd name="connsiteX4" fmla="*/ 1613947 w 1613947"/>
                <a:gd name="connsiteY4" fmla="*/ 217555 h 1505307"/>
                <a:gd name="connsiteX5" fmla="*/ 1513843 w 1613947"/>
                <a:gd name="connsiteY5" fmla="*/ 693200 h 1505307"/>
                <a:gd name="connsiteX6" fmla="*/ 1028025 w 1613947"/>
                <a:gd name="connsiteY6" fmla="*/ 1283584 h 1505307"/>
                <a:gd name="connsiteX7" fmla="*/ 801838 w 1613947"/>
                <a:gd name="connsiteY7" fmla="*/ 1405130 h 1505307"/>
                <a:gd name="connsiteX8" fmla="*/ 557650 w 1613947"/>
                <a:gd name="connsiteY8" fmla="*/ 1479769 h 1505307"/>
                <a:gd name="connsiteX9" fmla="*/ 326340 w 1613947"/>
                <a:gd name="connsiteY9" fmla="*/ 1505307 h 1505307"/>
                <a:gd name="connsiteX10" fmla="*/ 313168 w 1613947"/>
                <a:gd name="connsiteY10" fmla="*/ 1505307 h 1505307"/>
                <a:gd name="connsiteX11" fmla="*/ 300070 w 1613947"/>
                <a:gd name="connsiteY11" fmla="*/ 1505307 h 1505307"/>
                <a:gd name="connsiteX12" fmla="*/ 68760 w 1613947"/>
                <a:gd name="connsiteY12" fmla="*/ 1479769 h 1505307"/>
                <a:gd name="connsiteX13" fmla="*/ 0 w 1613947"/>
                <a:gd name="connsiteY13" fmla="*/ 1462408 h 1505307"/>
                <a:gd name="connsiteX14" fmla="*/ 0 w 1613947"/>
                <a:gd name="connsiteY14" fmla="*/ 1427364 h 1505307"/>
                <a:gd name="connsiteX15" fmla="*/ 131833 w 1613947"/>
                <a:gd name="connsiteY15" fmla="*/ 1456836 h 1505307"/>
                <a:gd name="connsiteX16" fmla="*/ 1010683 w 1613947"/>
                <a:gd name="connsiteY16" fmla="*/ 1256948 h 1505307"/>
                <a:gd name="connsiteX17" fmla="*/ 1366099 w 1613947"/>
                <a:gd name="connsiteY17" fmla="*/ 901458 h 1505307"/>
                <a:gd name="connsiteX18" fmla="*/ 1566090 w 1613947"/>
                <a:gd name="connsiteY18" fmla="*/ 22646 h 15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3947" h="1505307">
                  <a:moveTo>
                    <a:pt x="1561025" y="0"/>
                  </a:moveTo>
                  <a:lnTo>
                    <a:pt x="1592888" y="0"/>
                  </a:lnTo>
                  <a:lnTo>
                    <a:pt x="1613947" y="191284"/>
                  </a:lnTo>
                  <a:cubicBezTo>
                    <a:pt x="1613947" y="195675"/>
                    <a:pt x="1613947" y="200066"/>
                    <a:pt x="1613947" y="204456"/>
                  </a:cubicBezTo>
                  <a:cubicBezTo>
                    <a:pt x="1613947" y="208847"/>
                    <a:pt x="1613947" y="213164"/>
                    <a:pt x="1613947" y="217555"/>
                  </a:cubicBezTo>
                  <a:cubicBezTo>
                    <a:pt x="1610616" y="380969"/>
                    <a:pt x="1576661" y="542306"/>
                    <a:pt x="1513843" y="693200"/>
                  </a:cubicBezTo>
                  <a:cubicBezTo>
                    <a:pt x="1413374" y="933420"/>
                    <a:pt x="1244412" y="1138750"/>
                    <a:pt x="1028025" y="1283584"/>
                  </a:cubicBezTo>
                  <a:cubicBezTo>
                    <a:pt x="956780" y="1331390"/>
                    <a:pt x="881022" y="1372099"/>
                    <a:pt x="801838" y="1405130"/>
                  </a:cubicBezTo>
                  <a:cubicBezTo>
                    <a:pt x="723097" y="1437983"/>
                    <a:pt x="641303" y="1462983"/>
                    <a:pt x="557650" y="1479769"/>
                  </a:cubicBezTo>
                  <a:cubicBezTo>
                    <a:pt x="481447" y="1495065"/>
                    <a:pt x="404044" y="1503610"/>
                    <a:pt x="326340" y="1505307"/>
                  </a:cubicBezTo>
                  <a:lnTo>
                    <a:pt x="313168" y="1505307"/>
                  </a:lnTo>
                  <a:cubicBezTo>
                    <a:pt x="308850" y="1505307"/>
                    <a:pt x="304460" y="1505307"/>
                    <a:pt x="300070" y="1505307"/>
                  </a:cubicBezTo>
                  <a:cubicBezTo>
                    <a:pt x="222366" y="1503614"/>
                    <a:pt x="144962" y="1495068"/>
                    <a:pt x="68760" y="1479769"/>
                  </a:cubicBezTo>
                  <a:lnTo>
                    <a:pt x="0" y="1462408"/>
                  </a:lnTo>
                  <a:lnTo>
                    <a:pt x="0" y="1427364"/>
                  </a:lnTo>
                  <a:lnTo>
                    <a:pt x="131833" y="1456836"/>
                  </a:lnTo>
                  <a:cubicBezTo>
                    <a:pt x="433276" y="1501255"/>
                    <a:pt x="747458" y="1434626"/>
                    <a:pt x="1010683" y="1256948"/>
                  </a:cubicBezTo>
                  <a:cubicBezTo>
                    <a:pt x="1151219" y="1162782"/>
                    <a:pt x="1271962" y="1042014"/>
                    <a:pt x="1366099" y="901458"/>
                  </a:cubicBezTo>
                  <a:cubicBezTo>
                    <a:pt x="1543869" y="638279"/>
                    <a:pt x="1610533" y="324086"/>
                    <a:pt x="1566090" y="22646"/>
                  </a:cubicBezTo>
                  <a:close/>
                </a:path>
              </a:pathLst>
            </a:custGeom>
            <a:grpFill/>
            <a:ln w="5907" cap="flat">
              <a:noFill/>
              <a:prstDash val="solid"/>
              <a:miter/>
            </a:ln>
          </p:spPr>
          <p:txBody>
            <a:bodyPr rtlCol="0" anchor="ctr"/>
            <a:lstStyle/>
            <a:p>
              <a:endParaRPr lang="en-ID"/>
            </a:p>
          </p:txBody>
        </p:sp>
        <p:sp>
          <p:nvSpPr>
            <p:cNvPr id="169" name="Freeform: Shape 168"/>
            <p:cNvSpPr/>
            <p:nvPr/>
          </p:nvSpPr>
          <p:spPr>
            <a:xfrm>
              <a:off x="7346" y="0"/>
              <a:ext cx="1899010" cy="1797355"/>
            </a:xfrm>
            <a:custGeom>
              <a:avLst/>
              <a:gdLst>
                <a:gd name="connsiteX0" fmla="*/ 1704990 w 1899010"/>
                <a:gd name="connsiteY0" fmla="*/ 0 h 1797355"/>
                <a:gd name="connsiteX1" fmla="*/ 1727530 w 1899010"/>
                <a:gd name="connsiteY1" fmla="*/ 0 h 1797355"/>
                <a:gd name="connsiteX2" fmla="*/ 1744755 w 1899010"/>
                <a:gd name="connsiteY2" fmla="*/ 192091 h 1797355"/>
                <a:gd name="connsiteX3" fmla="*/ 1744755 w 1899010"/>
                <a:gd name="connsiteY3" fmla="*/ 204896 h 1797355"/>
                <a:gd name="connsiteX4" fmla="*/ 1744755 w 1899010"/>
                <a:gd name="connsiteY4" fmla="*/ 217336 h 1797355"/>
                <a:gd name="connsiteX5" fmla="*/ 1738682 w 1899010"/>
                <a:gd name="connsiteY5" fmla="*/ 323880 h 1797355"/>
                <a:gd name="connsiteX6" fmla="*/ 1720900 w 1899010"/>
                <a:gd name="connsiteY6" fmla="*/ 453110 h 1797355"/>
                <a:gd name="connsiteX7" fmla="*/ 1714753 w 1899010"/>
                <a:gd name="connsiteY7" fmla="*/ 485014 h 1797355"/>
                <a:gd name="connsiteX8" fmla="*/ 1707874 w 1899010"/>
                <a:gd name="connsiteY8" fmla="*/ 516699 h 1797355"/>
                <a:gd name="connsiteX9" fmla="*/ 1700557 w 1899010"/>
                <a:gd name="connsiteY9" fmla="*/ 548238 h 1797355"/>
                <a:gd name="connsiteX10" fmla="*/ 1692141 w 1899010"/>
                <a:gd name="connsiteY10" fmla="*/ 579484 h 1797355"/>
                <a:gd name="connsiteX11" fmla="*/ 1651676 w 1899010"/>
                <a:gd name="connsiteY11" fmla="*/ 702566 h 1797355"/>
                <a:gd name="connsiteX12" fmla="*/ 1777612 w 1899010"/>
                <a:gd name="connsiteY12" fmla="*/ 750351 h 1797355"/>
                <a:gd name="connsiteX13" fmla="*/ 1821516 w 1899010"/>
                <a:gd name="connsiteY13" fmla="*/ 615707 h 1797355"/>
                <a:gd name="connsiteX14" fmla="*/ 1830737 w 1899010"/>
                <a:gd name="connsiteY14" fmla="*/ 581460 h 1797355"/>
                <a:gd name="connsiteX15" fmla="*/ 1839152 w 1899010"/>
                <a:gd name="connsiteY15" fmla="*/ 546994 h 1797355"/>
                <a:gd name="connsiteX16" fmla="*/ 1846470 w 1899010"/>
                <a:gd name="connsiteY16" fmla="*/ 512382 h 1797355"/>
                <a:gd name="connsiteX17" fmla="*/ 1853201 w 1899010"/>
                <a:gd name="connsiteY17" fmla="*/ 477477 h 1797355"/>
                <a:gd name="connsiteX18" fmla="*/ 1872594 w 1899010"/>
                <a:gd name="connsiteY18" fmla="*/ 336247 h 1797355"/>
                <a:gd name="connsiteX19" fmla="*/ 1879400 w 1899010"/>
                <a:gd name="connsiteY19" fmla="*/ 204531 h 1797355"/>
                <a:gd name="connsiteX20" fmla="*/ 1862560 w 1899010"/>
                <a:gd name="connsiteY20" fmla="*/ 0 h 1797355"/>
                <a:gd name="connsiteX21" fmla="*/ 1882602 w 1899010"/>
                <a:gd name="connsiteY21" fmla="*/ 0 h 1797355"/>
                <a:gd name="connsiteX22" fmla="*/ 1888707 w 1899010"/>
                <a:gd name="connsiteY22" fmla="*/ 37173 h 1797355"/>
                <a:gd name="connsiteX23" fmla="*/ 1899010 w 1899010"/>
                <a:gd name="connsiteY23" fmla="*/ 192456 h 1797355"/>
                <a:gd name="connsiteX24" fmla="*/ 1899010 w 1899010"/>
                <a:gd name="connsiteY24" fmla="*/ 204531 h 1797355"/>
                <a:gd name="connsiteX25" fmla="*/ 1899010 w 1899010"/>
                <a:gd name="connsiteY25" fmla="*/ 216531 h 1797355"/>
                <a:gd name="connsiteX26" fmla="*/ 1627747 w 1899010"/>
                <a:gd name="connsiteY26" fmla="*/ 1082058 h 1797355"/>
                <a:gd name="connsiteX27" fmla="*/ 1183714 w 1899010"/>
                <a:gd name="connsiteY27" fmla="*/ 1526164 h 1797355"/>
                <a:gd name="connsiteX28" fmla="*/ 907181 w 1899010"/>
                <a:gd name="connsiteY28" fmla="*/ 1674712 h 1797355"/>
                <a:gd name="connsiteX29" fmla="*/ 608110 w 1899010"/>
                <a:gd name="connsiteY29" fmla="*/ 1766109 h 1797355"/>
                <a:gd name="connsiteX30" fmla="*/ 318187 w 1899010"/>
                <a:gd name="connsiteY30" fmla="*/ 1797355 h 1797355"/>
                <a:gd name="connsiteX31" fmla="*/ 306114 w 1899010"/>
                <a:gd name="connsiteY31" fmla="*/ 1797355 h 1797355"/>
                <a:gd name="connsiteX32" fmla="*/ 294112 w 1899010"/>
                <a:gd name="connsiteY32" fmla="*/ 1797355 h 1797355"/>
                <a:gd name="connsiteX33" fmla="*/ 4189 w 1899010"/>
                <a:gd name="connsiteY33" fmla="*/ 1766109 h 1797355"/>
                <a:gd name="connsiteX34" fmla="*/ 0 w 1899010"/>
                <a:gd name="connsiteY34" fmla="*/ 1765052 h 1797355"/>
                <a:gd name="connsiteX35" fmla="*/ 0 w 1899010"/>
                <a:gd name="connsiteY35" fmla="*/ 1745140 h 1797355"/>
                <a:gd name="connsiteX36" fmla="*/ 33166 w 1899010"/>
                <a:gd name="connsiteY36" fmla="*/ 1751620 h 1797355"/>
                <a:gd name="connsiteX37" fmla="*/ 174396 w 1899010"/>
                <a:gd name="connsiteY37" fmla="*/ 1771012 h 1797355"/>
                <a:gd name="connsiteX38" fmla="*/ 306114 w 1899010"/>
                <a:gd name="connsiteY38" fmla="*/ 1777817 h 1797355"/>
                <a:gd name="connsiteX39" fmla="*/ 763170 w 1899010"/>
                <a:gd name="connsiteY39" fmla="*/ 1706689 h 1797355"/>
                <a:gd name="connsiteX40" fmla="*/ 722997 w 1899010"/>
                <a:gd name="connsiteY40" fmla="*/ 1578119 h 1797355"/>
                <a:gd name="connsiteX41" fmla="*/ 318553 w 1899010"/>
                <a:gd name="connsiteY41" fmla="*/ 1643466 h 1797355"/>
                <a:gd name="connsiteX42" fmla="*/ 305747 w 1899010"/>
                <a:gd name="connsiteY42" fmla="*/ 1643466 h 1797355"/>
                <a:gd name="connsiteX43" fmla="*/ 293308 w 1899010"/>
                <a:gd name="connsiteY43" fmla="*/ 1643466 h 1797355"/>
                <a:gd name="connsiteX44" fmla="*/ 186763 w 1899010"/>
                <a:gd name="connsiteY44" fmla="*/ 1637319 h 1797355"/>
                <a:gd name="connsiteX45" fmla="*/ 57533 w 1899010"/>
                <a:gd name="connsiteY45" fmla="*/ 1619610 h 1797355"/>
                <a:gd name="connsiteX46" fmla="*/ 25629 w 1899010"/>
                <a:gd name="connsiteY46" fmla="*/ 1613463 h 1797355"/>
                <a:gd name="connsiteX47" fmla="*/ 0 w 1899010"/>
                <a:gd name="connsiteY47" fmla="*/ 1607899 h 1797355"/>
                <a:gd name="connsiteX48" fmla="*/ 0 w 1899010"/>
                <a:gd name="connsiteY48" fmla="*/ 1578993 h 1797355"/>
                <a:gd name="connsiteX49" fmla="*/ 85614 w 1899010"/>
                <a:gd name="connsiteY49" fmla="*/ 1600214 h 1797355"/>
                <a:gd name="connsiteX50" fmla="*/ 305235 w 1899010"/>
                <a:gd name="connsiteY50" fmla="*/ 1619829 h 1797355"/>
                <a:gd name="connsiteX51" fmla="*/ 340579 w 1899010"/>
                <a:gd name="connsiteY51" fmla="*/ 1619025 h 1797355"/>
                <a:gd name="connsiteX52" fmla="*/ 363703 w 1899010"/>
                <a:gd name="connsiteY52" fmla="*/ 1618220 h 1797355"/>
                <a:gd name="connsiteX53" fmla="*/ 386681 w 1899010"/>
                <a:gd name="connsiteY53" fmla="*/ 1616683 h 1797355"/>
                <a:gd name="connsiteX54" fmla="*/ 398168 w 1899010"/>
                <a:gd name="connsiteY54" fmla="*/ 1616025 h 1797355"/>
                <a:gd name="connsiteX55" fmla="*/ 409657 w 1899010"/>
                <a:gd name="connsiteY55" fmla="*/ 1614999 h 1797355"/>
                <a:gd name="connsiteX56" fmla="*/ 432488 w 1899010"/>
                <a:gd name="connsiteY56" fmla="*/ 1613023 h 1797355"/>
                <a:gd name="connsiteX57" fmla="*/ 443904 w 1899010"/>
                <a:gd name="connsiteY57" fmla="*/ 1611854 h 1797355"/>
                <a:gd name="connsiteX58" fmla="*/ 455246 w 1899010"/>
                <a:gd name="connsiteY58" fmla="*/ 1610463 h 1797355"/>
                <a:gd name="connsiteX59" fmla="*/ 466588 w 1899010"/>
                <a:gd name="connsiteY59" fmla="*/ 1609219 h 1797355"/>
                <a:gd name="connsiteX60" fmla="*/ 477930 w 1899010"/>
                <a:gd name="connsiteY60" fmla="*/ 1607829 h 1797355"/>
                <a:gd name="connsiteX61" fmla="*/ 523080 w 1899010"/>
                <a:gd name="connsiteY61" fmla="*/ 1601096 h 1797355"/>
                <a:gd name="connsiteX62" fmla="*/ 545545 w 1899010"/>
                <a:gd name="connsiteY62" fmla="*/ 1597363 h 1797355"/>
                <a:gd name="connsiteX63" fmla="*/ 567498 w 1899010"/>
                <a:gd name="connsiteY63" fmla="*/ 1593047 h 1797355"/>
                <a:gd name="connsiteX64" fmla="*/ 578695 w 1899010"/>
                <a:gd name="connsiteY64" fmla="*/ 1590997 h 1797355"/>
                <a:gd name="connsiteX65" fmla="*/ 589817 w 1899010"/>
                <a:gd name="connsiteY65" fmla="*/ 1588510 h 1797355"/>
                <a:gd name="connsiteX66" fmla="*/ 611770 w 1899010"/>
                <a:gd name="connsiteY66" fmla="*/ 1583754 h 1797355"/>
                <a:gd name="connsiteX67" fmla="*/ 633722 w 1899010"/>
                <a:gd name="connsiteY67" fmla="*/ 1578338 h 1797355"/>
                <a:gd name="connsiteX68" fmla="*/ 655675 w 1899010"/>
                <a:gd name="connsiteY68" fmla="*/ 1572777 h 1797355"/>
                <a:gd name="connsiteX69" fmla="*/ 827566 w 1899010"/>
                <a:gd name="connsiteY69" fmla="*/ 1515333 h 1797355"/>
                <a:gd name="connsiteX70" fmla="*/ 910694 w 1899010"/>
                <a:gd name="connsiteY70" fmla="*/ 1478746 h 1797355"/>
                <a:gd name="connsiteX71" fmla="*/ 931036 w 1899010"/>
                <a:gd name="connsiteY71" fmla="*/ 1468574 h 1797355"/>
                <a:gd name="connsiteX72" fmla="*/ 941281 w 1899010"/>
                <a:gd name="connsiteY72" fmla="*/ 1463525 h 1797355"/>
                <a:gd name="connsiteX73" fmla="*/ 951306 w 1899010"/>
                <a:gd name="connsiteY73" fmla="*/ 1458183 h 1797355"/>
                <a:gd name="connsiteX74" fmla="*/ 971503 w 1899010"/>
                <a:gd name="connsiteY74" fmla="*/ 1447573 h 1797355"/>
                <a:gd name="connsiteX75" fmla="*/ 991334 w 1899010"/>
                <a:gd name="connsiteY75" fmla="*/ 1436377 h 1797355"/>
                <a:gd name="connsiteX76" fmla="*/ 1056680 w 1899010"/>
                <a:gd name="connsiteY76" fmla="*/ 1552069 h 1797355"/>
                <a:gd name="connsiteX77" fmla="*/ 1195129 w 1899010"/>
                <a:gd name="connsiteY77" fmla="*/ 1464257 h 1797355"/>
                <a:gd name="connsiteX78" fmla="*/ 1323846 w 1899010"/>
                <a:gd name="connsiteY78" fmla="*/ 1361810 h 1797355"/>
                <a:gd name="connsiteX79" fmla="*/ 1546522 w 1899010"/>
                <a:gd name="connsiteY79" fmla="*/ 1119964 h 1797355"/>
                <a:gd name="connsiteX80" fmla="*/ 1439977 w 1899010"/>
                <a:gd name="connsiteY80" fmla="*/ 1040641 h 1797355"/>
                <a:gd name="connsiteX81" fmla="*/ 1504371 w 1899010"/>
                <a:gd name="connsiteY81" fmla="*/ 946390 h 1797355"/>
                <a:gd name="connsiteX82" fmla="*/ 1511689 w 1899010"/>
                <a:gd name="connsiteY82" fmla="*/ 934388 h 1797355"/>
                <a:gd name="connsiteX83" fmla="*/ 1515495 w 1899010"/>
                <a:gd name="connsiteY83" fmla="*/ 928315 h 1797355"/>
                <a:gd name="connsiteX84" fmla="*/ 1519080 w 1899010"/>
                <a:gd name="connsiteY84" fmla="*/ 922169 h 1797355"/>
                <a:gd name="connsiteX85" fmla="*/ 1533715 w 1899010"/>
                <a:gd name="connsiteY85" fmla="*/ 897728 h 1797355"/>
                <a:gd name="connsiteX86" fmla="*/ 1547545 w 1899010"/>
                <a:gd name="connsiteY86" fmla="*/ 872848 h 1797355"/>
                <a:gd name="connsiteX87" fmla="*/ 1554278 w 1899010"/>
                <a:gd name="connsiteY87" fmla="*/ 860334 h 1797355"/>
                <a:gd name="connsiteX88" fmla="*/ 1560864 w 1899010"/>
                <a:gd name="connsiteY88" fmla="*/ 847748 h 1797355"/>
                <a:gd name="connsiteX89" fmla="*/ 1609452 w 1899010"/>
                <a:gd name="connsiteY89" fmla="*/ 745301 h 1797355"/>
                <a:gd name="connsiteX90" fmla="*/ 1649333 w 1899010"/>
                <a:gd name="connsiteY90" fmla="*/ 639490 h 1797355"/>
                <a:gd name="connsiteX91" fmla="*/ 1721998 w 1899010"/>
                <a:gd name="connsiteY91" fmla="*/ 205774 h 1797355"/>
                <a:gd name="connsiteX92" fmla="*/ 1721193 w 1899010"/>
                <a:gd name="connsiteY92" fmla="*/ 170430 h 1797355"/>
                <a:gd name="connsiteX93" fmla="*/ 1720387 w 1899010"/>
                <a:gd name="connsiteY93" fmla="*/ 147306 h 1797355"/>
                <a:gd name="connsiteX94" fmla="*/ 1718850 w 1899010"/>
                <a:gd name="connsiteY94" fmla="*/ 124329 h 1797355"/>
                <a:gd name="connsiteX95" fmla="*/ 1718192 w 1899010"/>
                <a:gd name="connsiteY95" fmla="*/ 112840 h 1797355"/>
                <a:gd name="connsiteX96" fmla="*/ 1717168 w 1899010"/>
                <a:gd name="connsiteY96" fmla="*/ 101426 h 1797355"/>
                <a:gd name="connsiteX97" fmla="*/ 1715192 w 1899010"/>
                <a:gd name="connsiteY97" fmla="*/ 78522 h 1797355"/>
                <a:gd name="connsiteX98" fmla="*/ 1713948 w 1899010"/>
                <a:gd name="connsiteY98" fmla="*/ 67106 h 1797355"/>
                <a:gd name="connsiteX99" fmla="*/ 1712631 w 1899010"/>
                <a:gd name="connsiteY99" fmla="*/ 55763 h 1797355"/>
                <a:gd name="connsiteX100" fmla="*/ 1711386 w 1899010"/>
                <a:gd name="connsiteY100" fmla="*/ 44421 h 1797355"/>
                <a:gd name="connsiteX101" fmla="*/ 1709923 w 1899010"/>
                <a:gd name="connsiteY101" fmla="*/ 33078 h 17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899010" h="1797355">
                  <a:moveTo>
                    <a:pt x="1704990" y="0"/>
                  </a:moveTo>
                  <a:lnTo>
                    <a:pt x="1727530" y="0"/>
                  </a:lnTo>
                  <a:lnTo>
                    <a:pt x="1744755" y="192091"/>
                  </a:lnTo>
                  <a:cubicBezTo>
                    <a:pt x="1744755" y="196408"/>
                    <a:pt x="1744755" y="200725"/>
                    <a:pt x="1744755" y="204896"/>
                  </a:cubicBezTo>
                  <a:cubicBezTo>
                    <a:pt x="1744755" y="209067"/>
                    <a:pt x="1744755" y="213165"/>
                    <a:pt x="1744755" y="217336"/>
                  </a:cubicBezTo>
                  <a:cubicBezTo>
                    <a:pt x="1744097" y="253119"/>
                    <a:pt x="1741902" y="288610"/>
                    <a:pt x="1738682" y="323880"/>
                  </a:cubicBezTo>
                  <a:cubicBezTo>
                    <a:pt x="1734681" y="367396"/>
                    <a:pt x="1728754" y="410472"/>
                    <a:pt x="1720900" y="453110"/>
                  </a:cubicBezTo>
                  <a:cubicBezTo>
                    <a:pt x="1718777" y="463720"/>
                    <a:pt x="1717168" y="474477"/>
                    <a:pt x="1714753" y="485014"/>
                  </a:cubicBezTo>
                  <a:cubicBezTo>
                    <a:pt x="1712338" y="495551"/>
                    <a:pt x="1710142" y="506236"/>
                    <a:pt x="1707874" y="516699"/>
                  </a:cubicBezTo>
                  <a:cubicBezTo>
                    <a:pt x="1705606" y="527163"/>
                    <a:pt x="1703190" y="537775"/>
                    <a:pt x="1700557" y="548238"/>
                  </a:cubicBezTo>
                  <a:cubicBezTo>
                    <a:pt x="1697923" y="558702"/>
                    <a:pt x="1694776" y="569020"/>
                    <a:pt x="1692141" y="579484"/>
                  </a:cubicBezTo>
                  <a:cubicBezTo>
                    <a:pt x="1680482" y="621147"/>
                    <a:pt x="1666994" y="662174"/>
                    <a:pt x="1651676" y="702566"/>
                  </a:cubicBezTo>
                  <a:lnTo>
                    <a:pt x="1777612" y="750351"/>
                  </a:lnTo>
                  <a:cubicBezTo>
                    <a:pt x="1794149" y="706103"/>
                    <a:pt x="1808784" y="661222"/>
                    <a:pt x="1821516" y="615707"/>
                  </a:cubicBezTo>
                  <a:cubicBezTo>
                    <a:pt x="1824444" y="604292"/>
                    <a:pt x="1828030" y="592949"/>
                    <a:pt x="1830737" y="581460"/>
                  </a:cubicBezTo>
                  <a:cubicBezTo>
                    <a:pt x="1833445" y="569972"/>
                    <a:pt x="1836957" y="558556"/>
                    <a:pt x="1839152" y="546994"/>
                  </a:cubicBezTo>
                  <a:cubicBezTo>
                    <a:pt x="1841347" y="535432"/>
                    <a:pt x="1844055" y="524017"/>
                    <a:pt x="1846470" y="512382"/>
                  </a:cubicBezTo>
                  <a:cubicBezTo>
                    <a:pt x="1848885" y="500747"/>
                    <a:pt x="1850861" y="489112"/>
                    <a:pt x="1853201" y="477477"/>
                  </a:cubicBezTo>
                  <a:cubicBezTo>
                    <a:pt x="1861691" y="430888"/>
                    <a:pt x="1868154" y="383812"/>
                    <a:pt x="1872594" y="336247"/>
                  </a:cubicBezTo>
                  <a:cubicBezTo>
                    <a:pt x="1876618" y="292341"/>
                    <a:pt x="1879400" y="248435"/>
                    <a:pt x="1879400" y="204531"/>
                  </a:cubicBezTo>
                  <a:lnTo>
                    <a:pt x="1862560" y="0"/>
                  </a:lnTo>
                  <a:lnTo>
                    <a:pt x="1882602" y="0"/>
                  </a:lnTo>
                  <a:lnTo>
                    <a:pt x="1888707" y="37173"/>
                  </a:lnTo>
                  <a:cubicBezTo>
                    <a:pt x="1894621" y="88525"/>
                    <a:pt x="1898079" y="140340"/>
                    <a:pt x="1899010" y="192456"/>
                  </a:cubicBezTo>
                  <a:lnTo>
                    <a:pt x="1899010" y="204531"/>
                  </a:lnTo>
                  <a:lnTo>
                    <a:pt x="1899010" y="216531"/>
                  </a:lnTo>
                  <a:cubicBezTo>
                    <a:pt x="1894068" y="525181"/>
                    <a:pt x="1799852" y="825798"/>
                    <a:pt x="1627747" y="1082058"/>
                  </a:cubicBezTo>
                  <a:cubicBezTo>
                    <a:pt x="1510107" y="1257628"/>
                    <a:pt x="1359264" y="1408495"/>
                    <a:pt x="1183714" y="1526164"/>
                  </a:cubicBezTo>
                  <a:cubicBezTo>
                    <a:pt x="1096609" y="1584595"/>
                    <a:pt x="1003990" y="1634348"/>
                    <a:pt x="907181" y="1674712"/>
                  </a:cubicBezTo>
                  <a:cubicBezTo>
                    <a:pt x="810744" y="1714954"/>
                    <a:pt x="710567" y="1745568"/>
                    <a:pt x="608110" y="1766109"/>
                  </a:cubicBezTo>
                  <a:cubicBezTo>
                    <a:pt x="512617" y="1785298"/>
                    <a:pt x="415576" y="1795757"/>
                    <a:pt x="318187" y="1797355"/>
                  </a:cubicBezTo>
                  <a:lnTo>
                    <a:pt x="306114" y="1797355"/>
                  </a:lnTo>
                  <a:lnTo>
                    <a:pt x="294112" y="1797355"/>
                  </a:lnTo>
                  <a:cubicBezTo>
                    <a:pt x="196723" y="1795756"/>
                    <a:pt x="99682" y="1785298"/>
                    <a:pt x="4189" y="1766109"/>
                  </a:cubicBezTo>
                  <a:lnTo>
                    <a:pt x="0" y="1765052"/>
                  </a:lnTo>
                  <a:lnTo>
                    <a:pt x="0" y="1745140"/>
                  </a:lnTo>
                  <a:lnTo>
                    <a:pt x="33166" y="1751620"/>
                  </a:lnTo>
                  <a:cubicBezTo>
                    <a:pt x="79853" y="1760108"/>
                    <a:pt x="126929" y="1766572"/>
                    <a:pt x="174396" y="1771012"/>
                  </a:cubicBezTo>
                  <a:cubicBezTo>
                    <a:pt x="218302" y="1774963"/>
                    <a:pt x="262208" y="1777817"/>
                    <a:pt x="306114" y="1777817"/>
                  </a:cubicBezTo>
                  <a:cubicBezTo>
                    <a:pt x="461124" y="1776582"/>
                    <a:pt x="615116" y="1752617"/>
                    <a:pt x="763170" y="1706689"/>
                  </a:cubicBezTo>
                  <a:lnTo>
                    <a:pt x="722997" y="1578119"/>
                  </a:lnTo>
                  <a:cubicBezTo>
                    <a:pt x="591967" y="1618987"/>
                    <a:pt x="455786" y="1640991"/>
                    <a:pt x="318553" y="1643466"/>
                  </a:cubicBezTo>
                  <a:lnTo>
                    <a:pt x="305747" y="1643466"/>
                  </a:lnTo>
                  <a:lnTo>
                    <a:pt x="293308" y="1643466"/>
                  </a:lnTo>
                  <a:cubicBezTo>
                    <a:pt x="257524" y="1642734"/>
                    <a:pt x="222035" y="1640538"/>
                    <a:pt x="186763" y="1637319"/>
                  </a:cubicBezTo>
                  <a:cubicBezTo>
                    <a:pt x="143297" y="1633269"/>
                    <a:pt x="100220" y="1627367"/>
                    <a:pt x="57533" y="1619610"/>
                  </a:cubicBezTo>
                  <a:cubicBezTo>
                    <a:pt x="46923" y="1617415"/>
                    <a:pt x="36166" y="1615877"/>
                    <a:pt x="25629" y="1613463"/>
                  </a:cubicBezTo>
                  <a:lnTo>
                    <a:pt x="0" y="1607899"/>
                  </a:lnTo>
                  <a:lnTo>
                    <a:pt x="0" y="1578993"/>
                  </a:lnTo>
                  <a:lnTo>
                    <a:pt x="85614" y="1600214"/>
                  </a:lnTo>
                  <a:cubicBezTo>
                    <a:pt x="158102" y="1612360"/>
                    <a:pt x="231524" y="1618935"/>
                    <a:pt x="305235" y="1619829"/>
                  </a:cubicBezTo>
                  <a:cubicBezTo>
                    <a:pt x="317016" y="1619683"/>
                    <a:pt x="328871" y="1619756"/>
                    <a:pt x="340579" y="1619025"/>
                  </a:cubicBezTo>
                  <a:lnTo>
                    <a:pt x="363703" y="1618220"/>
                  </a:lnTo>
                  <a:lnTo>
                    <a:pt x="386681" y="1616683"/>
                  </a:lnTo>
                  <a:lnTo>
                    <a:pt x="398168" y="1616025"/>
                  </a:lnTo>
                  <a:cubicBezTo>
                    <a:pt x="402339" y="1615877"/>
                    <a:pt x="405779" y="1614999"/>
                    <a:pt x="409657" y="1614999"/>
                  </a:cubicBezTo>
                  <a:lnTo>
                    <a:pt x="432488" y="1613023"/>
                  </a:lnTo>
                  <a:cubicBezTo>
                    <a:pt x="436586" y="1612805"/>
                    <a:pt x="440098" y="1612292"/>
                    <a:pt x="443904" y="1611854"/>
                  </a:cubicBezTo>
                  <a:lnTo>
                    <a:pt x="455246" y="1610463"/>
                  </a:lnTo>
                  <a:lnTo>
                    <a:pt x="466588" y="1609219"/>
                  </a:lnTo>
                  <a:cubicBezTo>
                    <a:pt x="470614" y="1608853"/>
                    <a:pt x="474199" y="1608414"/>
                    <a:pt x="477930" y="1607829"/>
                  </a:cubicBezTo>
                  <a:cubicBezTo>
                    <a:pt x="493004" y="1605488"/>
                    <a:pt x="508444" y="1603950"/>
                    <a:pt x="523080" y="1601096"/>
                  </a:cubicBezTo>
                  <a:lnTo>
                    <a:pt x="545545" y="1597363"/>
                  </a:lnTo>
                  <a:lnTo>
                    <a:pt x="567498" y="1593047"/>
                  </a:lnTo>
                  <a:lnTo>
                    <a:pt x="578695" y="1590997"/>
                  </a:lnTo>
                  <a:lnTo>
                    <a:pt x="589817" y="1588510"/>
                  </a:lnTo>
                  <a:cubicBezTo>
                    <a:pt x="597134" y="1586827"/>
                    <a:pt x="604452" y="1585290"/>
                    <a:pt x="611770" y="1583754"/>
                  </a:cubicBezTo>
                  <a:lnTo>
                    <a:pt x="633722" y="1578338"/>
                  </a:lnTo>
                  <a:cubicBezTo>
                    <a:pt x="641040" y="1576509"/>
                    <a:pt x="648358" y="1574899"/>
                    <a:pt x="655675" y="1572777"/>
                  </a:cubicBezTo>
                  <a:cubicBezTo>
                    <a:pt x="714158" y="1557381"/>
                    <a:pt x="771577" y="1538193"/>
                    <a:pt x="827566" y="1515333"/>
                  </a:cubicBezTo>
                  <a:cubicBezTo>
                    <a:pt x="855812" y="1504504"/>
                    <a:pt x="883180" y="1491552"/>
                    <a:pt x="910694" y="1478746"/>
                  </a:cubicBezTo>
                  <a:lnTo>
                    <a:pt x="931036" y="1468574"/>
                  </a:lnTo>
                  <a:cubicBezTo>
                    <a:pt x="934476" y="1466891"/>
                    <a:pt x="937916" y="1465282"/>
                    <a:pt x="941281" y="1463525"/>
                  </a:cubicBezTo>
                  <a:lnTo>
                    <a:pt x="951306" y="1458183"/>
                  </a:lnTo>
                  <a:lnTo>
                    <a:pt x="971503" y="1447573"/>
                  </a:lnTo>
                  <a:cubicBezTo>
                    <a:pt x="978089" y="1443694"/>
                    <a:pt x="984676" y="1440035"/>
                    <a:pt x="991334" y="1436377"/>
                  </a:cubicBezTo>
                  <a:lnTo>
                    <a:pt x="1056680" y="1552069"/>
                  </a:lnTo>
                  <a:cubicBezTo>
                    <a:pt x="1104327" y="1525226"/>
                    <a:pt x="1150538" y="1495916"/>
                    <a:pt x="1195129" y="1464257"/>
                  </a:cubicBezTo>
                  <a:cubicBezTo>
                    <a:pt x="1239745" y="1432313"/>
                    <a:pt x="1282705" y="1398120"/>
                    <a:pt x="1323846" y="1361810"/>
                  </a:cubicBezTo>
                  <a:cubicBezTo>
                    <a:pt x="1406255" y="1289133"/>
                    <a:pt x="1480881" y="1208080"/>
                    <a:pt x="1546522" y="1119964"/>
                  </a:cubicBezTo>
                  <a:lnTo>
                    <a:pt x="1439977" y="1040641"/>
                  </a:lnTo>
                  <a:cubicBezTo>
                    <a:pt x="1462807" y="1010126"/>
                    <a:pt x="1484029" y="978514"/>
                    <a:pt x="1504371" y="946390"/>
                  </a:cubicBezTo>
                  <a:lnTo>
                    <a:pt x="1511689" y="934388"/>
                  </a:lnTo>
                  <a:lnTo>
                    <a:pt x="1515495" y="928315"/>
                  </a:lnTo>
                  <a:lnTo>
                    <a:pt x="1519080" y="922169"/>
                  </a:lnTo>
                  <a:lnTo>
                    <a:pt x="1533715" y="897728"/>
                  </a:lnTo>
                  <a:cubicBezTo>
                    <a:pt x="1538253" y="889386"/>
                    <a:pt x="1542863" y="881117"/>
                    <a:pt x="1547545" y="872848"/>
                  </a:cubicBezTo>
                  <a:cubicBezTo>
                    <a:pt x="1550034" y="868750"/>
                    <a:pt x="1552083" y="864505"/>
                    <a:pt x="1554278" y="860334"/>
                  </a:cubicBezTo>
                  <a:lnTo>
                    <a:pt x="1560864" y="847748"/>
                  </a:lnTo>
                  <a:cubicBezTo>
                    <a:pt x="1578670" y="814282"/>
                    <a:pt x="1594865" y="780134"/>
                    <a:pt x="1609452" y="745301"/>
                  </a:cubicBezTo>
                  <a:cubicBezTo>
                    <a:pt x="1624039" y="710470"/>
                    <a:pt x="1637333" y="675198"/>
                    <a:pt x="1649333" y="639490"/>
                  </a:cubicBezTo>
                  <a:cubicBezTo>
                    <a:pt x="1695625" y="499492"/>
                    <a:pt x="1720132" y="353214"/>
                    <a:pt x="1721998" y="205774"/>
                  </a:cubicBezTo>
                  <a:cubicBezTo>
                    <a:pt x="1721850" y="193993"/>
                    <a:pt x="1721925" y="182138"/>
                    <a:pt x="1721193" y="170430"/>
                  </a:cubicBezTo>
                  <a:lnTo>
                    <a:pt x="1720387" y="147306"/>
                  </a:lnTo>
                  <a:lnTo>
                    <a:pt x="1718850" y="124329"/>
                  </a:lnTo>
                  <a:lnTo>
                    <a:pt x="1718192" y="112840"/>
                  </a:lnTo>
                  <a:cubicBezTo>
                    <a:pt x="1717973" y="108742"/>
                    <a:pt x="1717168" y="105230"/>
                    <a:pt x="1717168" y="101426"/>
                  </a:cubicBezTo>
                  <a:lnTo>
                    <a:pt x="1715192" y="78522"/>
                  </a:lnTo>
                  <a:cubicBezTo>
                    <a:pt x="1714900" y="74424"/>
                    <a:pt x="1714387" y="70910"/>
                    <a:pt x="1713948" y="67106"/>
                  </a:cubicBezTo>
                  <a:lnTo>
                    <a:pt x="1712631" y="55763"/>
                  </a:lnTo>
                  <a:lnTo>
                    <a:pt x="1711386" y="44421"/>
                  </a:lnTo>
                  <a:cubicBezTo>
                    <a:pt x="1711021" y="40396"/>
                    <a:pt x="1710581" y="36811"/>
                    <a:pt x="1709923" y="33078"/>
                  </a:cubicBezTo>
                  <a:close/>
                </a:path>
              </a:pathLst>
            </a:custGeom>
            <a:grpFill/>
            <a:ln w="5907" cap="flat">
              <a:noFill/>
              <a:prstDash val="solid"/>
              <a:miter/>
            </a:ln>
          </p:spPr>
          <p:txBody>
            <a:bodyPr rtlCol="0" anchor="ctr"/>
            <a:lstStyle/>
            <a:p>
              <a:endParaRPr lang="en-ID"/>
            </a:p>
          </p:txBody>
        </p:sp>
        <p:sp>
          <p:nvSpPr>
            <p:cNvPr id="170" name="Freeform: Shape 169"/>
            <p:cNvSpPr/>
            <p:nvPr/>
          </p:nvSpPr>
          <p:spPr>
            <a:xfrm>
              <a:off x="-9421" y="1"/>
              <a:ext cx="2317221" cy="2199017"/>
            </a:xfrm>
            <a:custGeom>
              <a:avLst/>
              <a:gdLst>
                <a:gd name="connsiteX0" fmla="*/ 2041625 w 2317221"/>
                <a:gd name="connsiteY0" fmla="*/ 0 h 2199017"/>
                <a:gd name="connsiteX1" fmla="*/ 2184682 w 2317221"/>
                <a:gd name="connsiteY1" fmla="*/ 0 h 2199017"/>
                <a:gd name="connsiteX2" fmla="*/ 2224067 w 2317221"/>
                <a:gd name="connsiteY2" fmla="*/ 17199 h 2199017"/>
                <a:gd name="connsiteX3" fmla="*/ 2235118 w 2317221"/>
                <a:gd name="connsiteY3" fmla="*/ 22174 h 2199017"/>
                <a:gd name="connsiteX4" fmla="*/ 2245874 w 2317221"/>
                <a:gd name="connsiteY4" fmla="*/ 27223 h 2199017"/>
                <a:gd name="connsiteX5" fmla="*/ 2267827 w 2317221"/>
                <a:gd name="connsiteY5" fmla="*/ 37541 h 2199017"/>
                <a:gd name="connsiteX6" fmla="*/ 2311294 w 2317221"/>
                <a:gd name="connsiteY6" fmla="*/ 58909 h 2199017"/>
                <a:gd name="connsiteX7" fmla="*/ 2312684 w 2317221"/>
                <a:gd name="connsiteY7" fmla="*/ 78154 h 2199017"/>
                <a:gd name="connsiteX8" fmla="*/ 2313928 w 2317221"/>
                <a:gd name="connsiteY8" fmla="*/ 97472 h 2199017"/>
                <a:gd name="connsiteX9" fmla="*/ 2315173 w 2317221"/>
                <a:gd name="connsiteY9" fmla="*/ 116865 h 2199017"/>
                <a:gd name="connsiteX10" fmla="*/ 2315904 w 2317221"/>
                <a:gd name="connsiteY10" fmla="*/ 136256 h 2199017"/>
                <a:gd name="connsiteX11" fmla="*/ 2316636 w 2317221"/>
                <a:gd name="connsiteY11" fmla="*/ 155574 h 2199017"/>
                <a:gd name="connsiteX12" fmla="*/ 2317221 w 2317221"/>
                <a:gd name="connsiteY12" fmla="*/ 175039 h 2199017"/>
                <a:gd name="connsiteX13" fmla="*/ 2317221 w 2317221"/>
                <a:gd name="connsiteY13" fmla="*/ 192821 h 2199017"/>
                <a:gd name="connsiteX14" fmla="*/ 2317221 w 2317221"/>
                <a:gd name="connsiteY14" fmla="*/ 203431 h 2199017"/>
                <a:gd name="connsiteX15" fmla="*/ 2317221 w 2317221"/>
                <a:gd name="connsiteY15" fmla="*/ 213896 h 2199017"/>
                <a:gd name="connsiteX16" fmla="*/ 2317221 w 2317221"/>
                <a:gd name="connsiteY16" fmla="*/ 233580 h 2199017"/>
                <a:gd name="connsiteX17" fmla="*/ 2315758 w 2317221"/>
                <a:gd name="connsiteY17" fmla="*/ 274339 h 2199017"/>
                <a:gd name="connsiteX18" fmla="*/ 2313561 w 2317221"/>
                <a:gd name="connsiteY18" fmla="*/ 314952 h 2199017"/>
                <a:gd name="connsiteX19" fmla="*/ 2310635 w 2317221"/>
                <a:gd name="connsiteY19" fmla="*/ 355418 h 2199017"/>
                <a:gd name="connsiteX20" fmla="*/ 2135525 w 2317221"/>
                <a:gd name="connsiteY20" fmla="*/ 433790 h 2199017"/>
                <a:gd name="connsiteX21" fmla="*/ 2101718 w 2317221"/>
                <a:gd name="connsiteY21" fmla="*/ 615851 h 2199017"/>
                <a:gd name="connsiteX22" fmla="*/ 2136403 w 2317221"/>
                <a:gd name="connsiteY22" fmla="*/ 648341 h 2199017"/>
                <a:gd name="connsiteX23" fmla="*/ 2153672 w 2317221"/>
                <a:gd name="connsiteY23" fmla="*/ 664953 h 2199017"/>
                <a:gd name="connsiteX24" fmla="*/ 2170577 w 2317221"/>
                <a:gd name="connsiteY24" fmla="*/ 681783 h 2199017"/>
                <a:gd name="connsiteX25" fmla="*/ 2237167 w 2317221"/>
                <a:gd name="connsiteY25" fmla="*/ 751447 h 2199017"/>
                <a:gd name="connsiteX26" fmla="*/ 2170577 w 2317221"/>
                <a:gd name="connsiteY26" fmla="*/ 942364 h 2199017"/>
                <a:gd name="connsiteX27" fmla="*/ 2122939 w 2317221"/>
                <a:gd name="connsiteY27" fmla="*/ 949682 h 2199017"/>
                <a:gd name="connsiteX28" fmla="*/ 2075081 w 2317221"/>
                <a:gd name="connsiteY28" fmla="*/ 955683 h 2199017"/>
                <a:gd name="connsiteX29" fmla="*/ 2027736 w 2317221"/>
                <a:gd name="connsiteY29" fmla="*/ 960731 h 2199017"/>
                <a:gd name="connsiteX30" fmla="*/ 1980172 w 2317221"/>
                <a:gd name="connsiteY30" fmla="*/ 964609 h 2199017"/>
                <a:gd name="connsiteX31" fmla="*/ 1893532 w 2317221"/>
                <a:gd name="connsiteY31" fmla="*/ 1128377 h 2199017"/>
                <a:gd name="connsiteX32" fmla="*/ 1939486 w 2317221"/>
                <a:gd name="connsiteY32" fmla="*/ 1212018 h 2199017"/>
                <a:gd name="connsiteX33" fmla="*/ 1982221 w 2317221"/>
                <a:gd name="connsiteY33" fmla="*/ 1298511 h 2199017"/>
                <a:gd name="connsiteX34" fmla="*/ 1861408 w 2317221"/>
                <a:gd name="connsiteY34" fmla="*/ 1461768 h 2199017"/>
                <a:gd name="connsiteX35" fmla="*/ 1766278 w 2317221"/>
                <a:gd name="connsiteY35" fmla="*/ 1446254 h 2199017"/>
                <a:gd name="connsiteX36" fmla="*/ 1672833 w 2317221"/>
                <a:gd name="connsiteY36" fmla="*/ 1426863 h 2199017"/>
                <a:gd name="connsiteX37" fmla="*/ 1541115 w 2317221"/>
                <a:gd name="connsiteY37" fmla="*/ 1558141 h 2199017"/>
                <a:gd name="connsiteX38" fmla="*/ 1551141 w 2317221"/>
                <a:gd name="connsiteY38" fmla="*/ 1604609 h 2199017"/>
                <a:gd name="connsiteX39" fmla="*/ 1555824 w 2317221"/>
                <a:gd name="connsiteY39" fmla="*/ 1628171 h 2199017"/>
                <a:gd name="connsiteX40" fmla="*/ 1560214 w 2317221"/>
                <a:gd name="connsiteY40" fmla="*/ 1651660 h 2199017"/>
                <a:gd name="connsiteX41" fmla="*/ 1568264 w 2317221"/>
                <a:gd name="connsiteY41" fmla="*/ 1699078 h 2199017"/>
                <a:gd name="connsiteX42" fmla="*/ 1571996 w 2317221"/>
                <a:gd name="connsiteY42" fmla="*/ 1723079 h 2199017"/>
                <a:gd name="connsiteX43" fmla="*/ 1575362 w 2317221"/>
                <a:gd name="connsiteY43" fmla="*/ 1746935 h 2199017"/>
                <a:gd name="connsiteX44" fmla="*/ 1411667 w 2317221"/>
                <a:gd name="connsiteY44" fmla="*/ 1867163 h 2199017"/>
                <a:gd name="connsiteX45" fmla="*/ 1368200 w 2317221"/>
                <a:gd name="connsiteY45" fmla="*/ 1846161 h 2199017"/>
                <a:gd name="connsiteX46" fmla="*/ 1325320 w 2317221"/>
                <a:gd name="connsiteY46" fmla="*/ 1824208 h 2199017"/>
                <a:gd name="connsiteX47" fmla="*/ 1283317 w 2317221"/>
                <a:gd name="connsiteY47" fmla="*/ 1801598 h 2199017"/>
                <a:gd name="connsiteX48" fmla="*/ 1241898 w 2317221"/>
                <a:gd name="connsiteY48" fmla="*/ 1777888 h 2199017"/>
                <a:gd name="connsiteX49" fmla="*/ 1077837 w 2317221"/>
                <a:gd name="connsiteY49" fmla="*/ 1863943 h 2199017"/>
                <a:gd name="connsiteX50" fmla="*/ 1068543 w 2317221"/>
                <a:gd name="connsiteY50" fmla="*/ 1959072 h 2199017"/>
                <a:gd name="connsiteX51" fmla="*/ 1065617 w 2317221"/>
                <a:gd name="connsiteY51" fmla="*/ 1983001 h 2199017"/>
                <a:gd name="connsiteX52" fmla="*/ 1062325 w 2317221"/>
                <a:gd name="connsiteY52" fmla="*/ 2006784 h 2199017"/>
                <a:gd name="connsiteX53" fmla="*/ 1055007 w 2317221"/>
                <a:gd name="connsiteY53" fmla="*/ 2054494 h 2199017"/>
                <a:gd name="connsiteX54" fmla="*/ 863797 w 2317221"/>
                <a:gd name="connsiteY54" fmla="*/ 2120353 h 2199017"/>
                <a:gd name="connsiteX55" fmla="*/ 828673 w 2317221"/>
                <a:gd name="connsiteY55" fmla="*/ 2087130 h 2199017"/>
                <a:gd name="connsiteX56" fmla="*/ 794426 w 2317221"/>
                <a:gd name="connsiteY56" fmla="*/ 2053470 h 2199017"/>
                <a:gd name="connsiteX57" fmla="*/ 761132 w 2317221"/>
                <a:gd name="connsiteY57" fmla="*/ 2019150 h 2199017"/>
                <a:gd name="connsiteX58" fmla="*/ 728788 w 2317221"/>
                <a:gd name="connsiteY58" fmla="*/ 1984391 h 2199017"/>
                <a:gd name="connsiteX59" fmla="*/ 546579 w 2317221"/>
                <a:gd name="connsiteY59" fmla="*/ 2017540 h 2199017"/>
                <a:gd name="connsiteX60" fmla="*/ 537578 w 2317221"/>
                <a:gd name="connsiteY60" fmla="*/ 2039493 h 2199017"/>
                <a:gd name="connsiteX61" fmla="*/ 528359 w 2317221"/>
                <a:gd name="connsiteY61" fmla="*/ 2061446 h 2199017"/>
                <a:gd name="connsiteX62" fmla="*/ 509186 w 2317221"/>
                <a:gd name="connsiteY62" fmla="*/ 2105352 h 2199017"/>
                <a:gd name="connsiteX63" fmla="*/ 504209 w 2317221"/>
                <a:gd name="connsiteY63" fmla="*/ 2116401 h 2199017"/>
                <a:gd name="connsiteX64" fmla="*/ 499161 w 2317221"/>
                <a:gd name="connsiteY64" fmla="*/ 2127231 h 2199017"/>
                <a:gd name="connsiteX65" fmla="*/ 488916 w 2317221"/>
                <a:gd name="connsiteY65" fmla="*/ 2149184 h 2199017"/>
                <a:gd name="connsiteX66" fmla="*/ 467549 w 2317221"/>
                <a:gd name="connsiteY66" fmla="*/ 2193089 h 2199017"/>
                <a:gd name="connsiteX67" fmla="*/ 448230 w 2317221"/>
                <a:gd name="connsiteY67" fmla="*/ 2194481 h 2199017"/>
                <a:gd name="connsiteX68" fmla="*/ 428912 w 2317221"/>
                <a:gd name="connsiteY68" fmla="*/ 2195650 h 2199017"/>
                <a:gd name="connsiteX69" fmla="*/ 409593 w 2317221"/>
                <a:gd name="connsiteY69" fmla="*/ 2196968 h 2199017"/>
                <a:gd name="connsiteX70" fmla="*/ 390202 w 2317221"/>
                <a:gd name="connsiteY70" fmla="*/ 2197626 h 2199017"/>
                <a:gd name="connsiteX71" fmla="*/ 370810 w 2317221"/>
                <a:gd name="connsiteY71" fmla="*/ 2198431 h 2199017"/>
                <a:gd name="connsiteX72" fmla="*/ 351418 w 2317221"/>
                <a:gd name="connsiteY72" fmla="*/ 2199017 h 2199017"/>
                <a:gd name="connsiteX73" fmla="*/ 333564 w 2317221"/>
                <a:gd name="connsiteY73" fmla="*/ 2199017 h 2199017"/>
                <a:gd name="connsiteX74" fmla="*/ 322953 w 2317221"/>
                <a:gd name="connsiteY74" fmla="*/ 2199017 h 2199017"/>
                <a:gd name="connsiteX75" fmla="*/ 312562 w 2317221"/>
                <a:gd name="connsiteY75" fmla="*/ 2199017 h 2199017"/>
                <a:gd name="connsiteX76" fmla="*/ 292877 w 2317221"/>
                <a:gd name="connsiteY76" fmla="*/ 2199017 h 2199017"/>
                <a:gd name="connsiteX77" fmla="*/ 252191 w 2317221"/>
                <a:gd name="connsiteY77" fmla="*/ 2197480 h 2199017"/>
                <a:gd name="connsiteX78" fmla="*/ 211578 w 2317221"/>
                <a:gd name="connsiteY78" fmla="*/ 2195286 h 2199017"/>
                <a:gd name="connsiteX79" fmla="*/ 171039 w 2317221"/>
                <a:gd name="connsiteY79" fmla="*/ 2192359 h 2199017"/>
                <a:gd name="connsiteX80" fmla="*/ 92667 w 2317221"/>
                <a:gd name="connsiteY80" fmla="*/ 2017247 h 2199017"/>
                <a:gd name="connsiteX81" fmla="*/ 0 w 2317221"/>
                <a:gd name="connsiteY81" fmla="*/ 2000033 h 2199017"/>
                <a:gd name="connsiteX82" fmla="*/ 0 w 2317221"/>
                <a:gd name="connsiteY82" fmla="*/ 1905113 h 2199017"/>
                <a:gd name="connsiteX83" fmla="*/ 151808 w 2317221"/>
                <a:gd name="connsiteY83" fmla="*/ 1929762 h 2199017"/>
                <a:gd name="connsiteX84" fmla="*/ 979270 w 2317221"/>
                <a:gd name="connsiteY84" fmla="*/ 1807598 h 2199017"/>
                <a:gd name="connsiteX85" fmla="*/ 1764010 w 2317221"/>
                <a:gd name="connsiteY85" fmla="*/ 1162259 h 2199017"/>
                <a:gd name="connsiteX86" fmla="*/ 2056588 w 2317221"/>
                <a:gd name="connsiteY86" fmla="*/ 204493 h 21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17221" h="2199017">
                  <a:moveTo>
                    <a:pt x="2041625" y="0"/>
                  </a:moveTo>
                  <a:lnTo>
                    <a:pt x="2184682" y="0"/>
                  </a:lnTo>
                  <a:lnTo>
                    <a:pt x="2224067" y="17199"/>
                  </a:lnTo>
                  <a:lnTo>
                    <a:pt x="2235118" y="22174"/>
                  </a:lnTo>
                  <a:lnTo>
                    <a:pt x="2245874" y="27223"/>
                  </a:lnTo>
                  <a:lnTo>
                    <a:pt x="2267827" y="37541"/>
                  </a:lnTo>
                  <a:cubicBezTo>
                    <a:pt x="2282024" y="44274"/>
                    <a:pt x="2296659" y="51592"/>
                    <a:pt x="2311294" y="58909"/>
                  </a:cubicBezTo>
                  <a:cubicBezTo>
                    <a:pt x="2312025" y="65276"/>
                    <a:pt x="2312684" y="71715"/>
                    <a:pt x="2312684" y="78154"/>
                  </a:cubicBezTo>
                  <a:lnTo>
                    <a:pt x="2313928" y="97472"/>
                  </a:lnTo>
                  <a:lnTo>
                    <a:pt x="2315173" y="116865"/>
                  </a:lnTo>
                  <a:lnTo>
                    <a:pt x="2315904" y="136256"/>
                  </a:lnTo>
                  <a:lnTo>
                    <a:pt x="2316636" y="155574"/>
                  </a:lnTo>
                  <a:cubicBezTo>
                    <a:pt x="2317221" y="162087"/>
                    <a:pt x="2317221" y="168527"/>
                    <a:pt x="2317221" y="175039"/>
                  </a:cubicBezTo>
                  <a:lnTo>
                    <a:pt x="2317221" y="192821"/>
                  </a:lnTo>
                  <a:lnTo>
                    <a:pt x="2317221" y="203431"/>
                  </a:lnTo>
                  <a:lnTo>
                    <a:pt x="2317221" y="213896"/>
                  </a:lnTo>
                  <a:lnTo>
                    <a:pt x="2317221" y="233580"/>
                  </a:lnTo>
                  <a:cubicBezTo>
                    <a:pt x="2316929" y="247191"/>
                    <a:pt x="2316050" y="260802"/>
                    <a:pt x="2315758" y="274339"/>
                  </a:cubicBezTo>
                  <a:cubicBezTo>
                    <a:pt x="2315464" y="287877"/>
                    <a:pt x="2314440" y="301488"/>
                    <a:pt x="2313561" y="314952"/>
                  </a:cubicBezTo>
                  <a:cubicBezTo>
                    <a:pt x="2312684" y="328416"/>
                    <a:pt x="2312025" y="341954"/>
                    <a:pt x="2310635" y="355418"/>
                  </a:cubicBezTo>
                  <a:cubicBezTo>
                    <a:pt x="2252729" y="384396"/>
                    <a:pt x="2194358" y="410520"/>
                    <a:pt x="2135525" y="433790"/>
                  </a:cubicBezTo>
                  <a:cubicBezTo>
                    <a:pt x="2127232" y="495161"/>
                    <a:pt x="2115963" y="555847"/>
                    <a:pt x="2101718" y="615851"/>
                  </a:cubicBezTo>
                  <a:cubicBezTo>
                    <a:pt x="2113280" y="626486"/>
                    <a:pt x="2124841" y="637318"/>
                    <a:pt x="2136403" y="648341"/>
                  </a:cubicBezTo>
                  <a:cubicBezTo>
                    <a:pt x="2142185" y="653831"/>
                    <a:pt x="2148038" y="659392"/>
                    <a:pt x="2153672" y="664953"/>
                  </a:cubicBezTo>
                  <a:lnTo>
                    <a:pt x="2170577" y="681783"/>
                  </a:lnTo>
                  <a:cubicBezTo>
                    <a:pt x="2192894" y="704322"/>
                    <a:pt x="2215725" y="727665"/>
                    <a:pt x="2237167" y="751447"/>
                  </a:cubicBezTo>
                  <a:cubicBezTo>
                    <a:pt x="2218197" y="816166"/>
                    <a:pt x="2195971" y="879886"/>
                    <a:pt x="2170577" y="942364"/>
                  </a:cubicBezTo>
                  <a:cubicBezTo>
                    <a:pt x="2154624" y="944998"/>
                    <a:pt x="2138818" y="947486"/>
                    <a:pt x="2122939" y="949682"/>
                  </a:cubicBezTo>
                  <a:cubicBezTo>
                    <a:pt x="2107060" y="951877"/>
                    <a:pt x="2090961" y="953853"/>
                    <a:pt x="2075081" y="955683"/>
                  </a:cubicBezTo>
                  <a:cubicBezTo>
                    <a:pt x="2059202" y="957511"/>
                    <a:pt x="2043469" y="959195"/>
                    <a:pt x="2027736" y="960731"/>
                  </a:cubicBezTo>
                  <a:cubicBezTo>
                    <a:pt x="2011832" y="962243"/>
                    <a:pt x="1995978" y="963535"/>
                    <a:pt x="1980172" y="964609"/>
                  </a:cubicBezTo>
                  <a:cubicBezTo>
                    <a:pt x="1954058" y="1020617"/>
                    <a:pt x="1925141" y="1075276"/>
                    <a:pt x="1893532" y="1128377"/>
                  </a:cubicBezTo>
                  <a:cubicBezTo>
                    <a:pt x="1909631" y="1155891"/>
                    <a:pt x="1924412" y="1183480"/>
                    <a:pt x="1939486" y="1212018"/>
                  </a:cubicBezTo>
                  <a:cubicBezTo>
                    <a:pt x="1954561" y="1240556"/>
                    <a:pt x="1968318" y="1269241"/>
                    <a:pt x="1982221" y="1298511"/>
                  </a:cubicBezTo>
                  <a:cubicBezTo>
                    <a:pt x="1944657" y="1354955"/>
                    <a:pt x="1904386" y="1409374"/>
                    <a:pt x="1861408" y="1461768"/>
                  </a:cubicBezTo>
                  <a:cubicBezTo>
                    <a:pt x="1829429" y="1457231"/>
                    <a:pt x="1797817" y="1452182"/>
                    <a:pt x="1766278" y="1446254"/>
                  </a:cubicBezTo>
                  <a:cubicBezTo>
                    <a:pt x="1734740" y="1440327"/>
                    <a:pt x="1703420" y="1433741"/>
                    <a:pt x="1672833" y="1426863"/>
                  </a:cubicBezTo>
                  <a:cubicBezTo>
                    <a:pt x="1631341" y="1472745"/>
                    <a:pt x="1587216" y="1516576"/>
                    <a:pt x="1541115" y="1558141"/>
                  </a:cubicBezTo>
                  <a:cubicBezTo>
                    <a:pt x="1544579" y="1573508"/>
                    <a:pt x="1547920" y="1588996"/>
                    <a:pt x="1551141" y="1604609"/>
                  </a:cubicBezTo>
                  <a:lnTo>
                    <a:pt x="1555824" y="1628171"/>
                  </a:lnTo>
                  <a:cubicBezTo>
                    <a:pt x="1557434" y="1636073"/>
                    <a:pt x="1558751" y="1643757"/>
                    <a:pt x="1560214" y="1651660"/>
                  </a:cubicBezTo>
                  <a:cubicBezTo>
                    <a:pt x="1562995" y="1667319"/>
                    <a:pt x="1565678" y="1683125"/>
                    <a:pt x="1568264" y="1699078"/>
                  </a:cubicBezTo>
                  <a:lnTo>
                    <a:pt x="1571996" y="1723079"/>
                  </a:lnTo>
                  <a:lnTo>
                    <a:pt x="1575362" y="1746935"/>
                  </a:lnTo>
                  <a:cubicBezTo>
                    <a:pt x="1522724" y="1789767"/>
                    <a:pt x="1468158" y="1829844"/>
                    <a:pt x="1411667" y="1867163"/>
                  </a:cubicBezTo>
                  <a:cubicBezTo>
                    <a:pt x="1397032" y="1860212"/>
                    <a:pt x="1382616" y="1853479"/>
                    <a:pt x="1368200" y="1846161"/>
                  </a:cubicBezTo>
                  <a:cubicBezTo>
                    <a:pt x="1353785" y="1838844"/>
                    <a:pt x="1339442" y="1831672"/>
                    <a:pt x="1325320" y="1824208"/>
                  </a:cubicBezTo>
                  <a:cubicBezTo>
                    <a:pt x="1311196" y="1816746"/>
                    <a:pt x="1297293" y="1809428"/>
                    <a:pt x="1283317" y="1801598"/>
                  </a:cubicBezTo>
                  <a:cubicBezTo>
                    <a:pt x="1269339" y="1793768"/>
                    <a:pt x="1255582" y="1785865"/>
                    <a:pt x="1241898" y="1777888"/>
                  </a:cubicBezTo>
                  <a:cubicBezTo>
                    <a:pt x="1188705" y="1809336"/>
                    <a:pt x="1133947" y="1838058"/>
                    <a:pt x="1077837" y="1863943"/>
                  </a:cubicBezTo>
                  <a:cubicBezTo>
                    <a:pt x="1075861" y="1896068"/>
                    <a:pt x="1072276" y="1927168"/>
                    <a:pt x="1068543" y="1959072"/>
                  </a:cubicBezTo>
                  <a:lnTo>
                    <a:pt x="1065617" y="1983001"/>
                  </a:lnTo>
                  <a:cubicBezTo>
                    <a:pt x="1064593" y="1990977"/>
                    <a:pt x="1063422" y="1998807"/>
                    <a:pt x="1062325" y="2006784"/>
                  </a:cubicBezTo>
                  <a:cubicBezTo>
                    <a:pt x="1060056" y="2022590"/>
                    <a:pt x="1057641" y="2038469"/>
                    <a:pt x="1055007" y="2054494"/>
                  </a:cubicBezTo>
                  <a:cubicBezTo>
                    <a:pt x="992435" y="2079694"/>
                    <a:pt x="928615" y="2101675"/>
                    <a:pt x="863797" y="2120353"/>
                  </a:cubicBezTo>
                  <a:cubicBezTo>
                    <a:pt x="852016" y="2109595"/>
                    <a:pt x="840308" y="2098327"/>
                    <a:pt x="828673" y="2087130"/>
                  </a:cubicBezTo>
                  <a:cubicBezTo>
                    <a:pt x="817038" y="2075934"/>
                    <a:pt x="805769" y="2064520"/>
                    <a:pt x="794426" y="2053470"/>
                  </a:cubicBezTo>
                  <a:cubicBezTo>
                    <a:pt x="783085" y="2042421"/>
                    <a:pt x="772108" y="2030713"/>
                    <a:pt x="761132" y="2019150"/>
                  </a:cubicBezTo>
                  <a:cubicBezTo>
                    <a:pt x="750155" y="2007588"/>
                    <a:pt x="739324" y="1996027"/>
                    <a:pt x="728788" y="1984391"/>
                  </a:cubicBezTo>
                  <a:cubicBezTo>
                    <a:pt x="668651" y="1998519"/>
                    <a:pt x="607837" y="2009582"/>
                    <a:pt x="546579" y="2017540"/>
                  </a:cubicBezTo>
                  <a:cubicBezTo>
                    <a:pt x="543652" y="2024858"/>
                    <a:pt x="540652" y="2032176"/>
                    <a:pt x="537578" y="2039493"/>
                  </a:cubicBezTo>
                  <a:lnTo>
                    <a:pt x="528359" y="2061446"/>
                  </a:lnTo>
                  <a:cubicBezTo>
                    <a:pt x="522162" y="2076082"/>
                    <a:pt x="515772" y="2090717"/>
                    <a:pt x="509186" y="2105352"/>
                  </a:cubicBezTo>
                  <a:lnTo>
                    <a:pt x="504209" y="2116401"/>
                  </a:lnTo>
                  <a:lnTo>
                    <a:pt x="499161" y="2127231"/>
                  </a:lnTo>
                  <a:lnTo>
                    <a:pt x="488916" y="2149184"/>
                  </a:lnTo>
                  <a:cubicBezTo>
                    <a:pt x="482184" y="2163819"/>
                    <a:pt x="474867" y="2178454"/>
                    <a:pt x="467549" y="2193089"/>
                  </a:cubicBezTo>
                  <a:cubicBezTo>
                    <a:pt x="461110" y="2193748"/>
                    <a:pt x="454671" y="2194041"/>
                    <a:pt x="448230" y="2194481"/>
                  </a:cubicBezTo>
                  <a:lnTo>
                    <a:pt x="428912" y="2195650"/>
                  </a:lnTo>
                  <a:lnTo>
                    <a:pt x="409593" y="2196968"/>
                  </a:lnTo>
                  <a:lnTo>
                    <a:pt x="390202" y="2197626"/>
                  </a:lnTo>
                  <a:lnTo>
                    <a:pt x="370810" y="2198431"/>
                  </a:lnTo>
                  <a:cubicBezTo>
                    <a:pt x="364297" y="2198577"/>
                    <a:pt x="357858" y="2199017"/>
                    <a:pt x="351418" y="2199017"/>
                  </a:cubicBezTo>
                  <a:lnTo>
                    <a:pt x="333564" y="2199017"/>
                  </a:lnTo>
                  <a:lnTo>
                    <a:pt x="322953" y="2199017"/>
                  </a:lnTo>
                  <a:lnTo>
                    <a:pt x="312562" y="2199017"/>
                  </a:lnTo>
                  <a:lnTo>
                    <a:pt x="292877" y="2199017"/>
                  </a:lnTo>
                  <a:cubicBezTo>
                    <a:pt x="279267" y="2198650"/>
                    <a:pt x="265802" y="2197773"/>
                    <a:pt x="252191" y="2197480"/>
                  </a:cubicBezTo>
                  <a:cubicBezTo>
                    <a:pt x="238580" y="2197187"/>
                    <a:pt x="225117" y="2196163"/>
                    <a:pt x="211578" y="2195286"/>
                  </a:cubicBezTo>
                  <a:cubicBezTo>
                    <a:pt x="198042" y="2194408"/>
                    <a:pt x="184504" y="2193822"/>
                    <a:pt x="171039" y="2192359"/>
                  </a:cubicBezTo>
                  <a:cubicBezTo>
                    <a:pt x="142061" y="2134452"/>
                    <a:pt x="115937" y="2076082"/>
                    <a:pt x="92667" y="2017247"/>
                  </a:cubicBezTo>
                  <a:lnTo>
                    <a:pt x="0" y="2000033"/>
                  </a:lnTo>
                  <a:lnTo>
                    <a:pt x="0" y="1905113"/>
                  </a:lnTo>
                  <a:lnTo>
                    <a:pt x="151808" y="1929762"/>
                  </a:lnTo>
                  <a:cubicBezTo>
                    <a:pt x="429358" y="1957593"/>
                    <a:pt x="713696" y="1917726"/>
                    <a:pt x="979270" y="1807598"/>
                  </a:cubicBezTo>
                  <a:cubicBezTo>
                    <a:pt x="1298557" y="1674230"/>
                    <a:pt x="1571492" y="1449779"/>
                    <a:pt x="1764010" y="1162259"/>
                  </a:cubicBezTo>
                  <a:cubicBezTo>
                    <a:pt x="1959062" y="872796"/>
                    <a:pt x="2056588" y="538645"/>
                    <a:pt x="2056588" y="204493"/>
                  </a:cubicBezTo>
                  <a:close/>
                </a:path>
              </a:pathLst>
            </a:custGeom>
            <a:grpFill/>
            <a:ln w="5907" cap="flat">
              <a:noFill/>
              <a:prstDash val="solid"/>
              <a:miter/>
            </a:ln>
          </p:spPr>
          <p:txBody>
            <a:bodyPr rtlCol="0" anchor="ctr"/>
            <a:lstStyle/>
            <a:p>
              <a:endParaRPr lang="en-ID"/>
            </a:p>
          </p:txBody>
        </p:sp>
        <p:sp>
          <p:nvSpPr>
            <p:cNvPr id="171" name="Freeform: Shape 170"/>
            <p:cNvSpPr/>
            <p:nvPr/>
          </p:nvSpPr>
          <p:spPr>
            <a:xfrm>
              <a:off x="-9421" y="1"/>
              <a:ext cx="2534335" cy="2415765"/>
            </a:xfrm>
            <a:custGeom>
              <a:avLst/>
              <a:gdLst>
                <a:gd name="connsiteX0" fmla="*/ 2487152 w 2534335"/>
                <a:gd name="connsiteY0" fmla="*/ 0 h 2415765"/>
                <a:gd name="connsiteX1" fmla="*/ 2522787 w 2534335"/>
                <a:gd name="connsiteY1" fmla="*/ 0 h 2415765"/>
                <a:gd name="connsiteX2" fmla="*/ 2526792 w 2534335"/>
                <a:gd name="connsiteY2" fmla="*/ 33347 h 2415765"/>
                <a:gd name="connsiteX3" fmla="*/ 2534335 w 2534335"/>
                <a:gd name="connsiteY3" fmla="*/ 194797 h 2415765"/>
                <a:gd name="connsiteX4" fmla="*/ 2534335 w 2534335"/>
                <a:gd name="connsiteY4" fmla="*/ 204529 h 2415765"/>
                <a:gd name="connsiteX5" fmla="*/ 2534335 w 2534335"/>
                <a:gd name="connsiteY5" fmla="*/ 214262 h 2415765"/>
                <a:gd name="connsiteX6" fmla="*/ 2363835 w 2534335"/>
                <a:gd name="connsiteY6" fmla="*/ 1043493 h 2415765"/>
                <a:gd name="connsiteX7" fmla="*/ 1544847 w 2534335"/>
                <a:gd name="connsiteY7" fmla="*/ 2039640 h 2415765"/>
                <a:gd name="connsiteX8" fmla="*/ 332539 w 2534335"/>
                <a:gd name="connsiteY8" fmla="*/ 2415765 h 2415765"/>
                <a:gd name="connsiteX9" fmla="*/ 322807 w 2534335"/>
                <a:gd name="connsiteY9" fmla="*/ 2415765 h 2415765"/>
                <a:gd name="connsiteX10" fmla="*/ 313148 w 2534335"/>
                <a:gd name="connsiteY10" fmla="*/ 2415765 h 2415765"/>
                <a:gd name="connsiteX11" fmla="*/ 151704 w 2534335"/>
                <a:gd name="connsiteY11" fmla="*/ 2408189 h 2415765"/>
                <a:gd name="connsiteX12" fmla="*/ 0 w 2534335"/>
                <a:gd name="connsiteY12" fmla="*/ 2389945 h 2415765"/>
                <a:gd name="connsiteX13" fmla="*/ 0 w 2534335"/>
                <a:gd name="connsiteY13" fmla="*/ 2345714 h 2415765"/>
                <a:gd name="connsiteX14" fmla="*/ 99626 w 2534335"/>
                <a:gd name="connsiteY14" fmla="*/ 2361258 h 2415765"/>
                <a:gd name="connsiteX15" fmla="*/ 1527870 w 2534335"/>
                <a:gd name="connsiteY15" fmla="*/ 2014394 h 2415765"/>
                <a:gd name="connsiteX16" fmla="*/ 2132817 w 2534335"/>
                <a:gd name="connsiteY16" fmla="*/ 1409520 h 2415765"/>
                <a:gd name="connsiteX17" fmla="*/ 2500211 w 2534335"/>
                <a:gd name="connsiteY17" fmla="*/ 155447 h 24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4335" h="2415765">
                  <a:moveTo>
                    <a:pt x="2487152" y="0"/>
                  </a:moveTo>
                  <a:lnTo>
                    <a:pt x="2522787" y="0"/>
                  </a:lnTo>
                  <a:lnTo>
                    <a:pt x="2526792" y="33347"/>
                  </a:lnTo>
                  <a:cubicBezTo>
                    <a:pt x="2531259" y="86928"/>
                    <a:pt x="2533784" y="140779"/>
                    <a:pt x="2534335" y="194797"/>
                  </a:cubicBezTo>
                  <a:cubicBezTo>
                    <a:pt x="2534335" y="198016"/>
                    <a:pt x="2534335" y="201309"/>
                    <a:pt x="2534335" y="204529"/>
                  </a:cubicBezTo>
                  <a:cubicBezTo>
                    <a:pt x="2534335" y="207749"/>
                    <a:pt x="2534335" y="210968"/>
                    <a:pt x="2534335" y="214262"/>
                  </a:cubicBezTo>
                  <a:cubicBezTo>
                    <a:pt x="2531216" y="499049"/>
                    <a:pt x="2473329" y="780577"/>
                    <a:pt x="2363835" y="1043493"/>
                  </a:cubicBezTo>
                  <a:cubicBezTo>
                    <a:pt x="2194521" y="1448723"/>
                    <a:pt x="1909692" y="1795166"/>
                    <a:pt x="1544847" y="2039640"/>
                  </a:cubicBezTo>
                  <a:cubicBezTo>
                    <a:pt x="1186054" y="2280520"/>
                    <a:pt x="764668" y="2411257"/>
                    <a:pt x="332539" y="2415765"/>
                  </a:cubicBezTo>
                  <a:lnTo>
                    <a:pt x="322807" y="2415765"/>
                  </a:lnTo>
                  <a:lnTo>
                    <a:pt x="313148" y="2415765"/>
                  </a:lnTo>
                  <a:cubicBezTo>
                    <a:pt x="259132" y="2415202"/>
                    <a:pt x="205283" y="2412666"/>
                    <a:pt x="151704" y="2408189"/>
                  </a:cubicBezTo>
                  <a:lnTo>
                    <a:pt x="0" y="2389945"/>
                  </a:lnTo>
                  <a:lnTo>
                    <a:pt x="0" y="2345714"/>
                  </a:lnTo>
                  <a:lnTo>
                    <a:pt x="99626" y="2361258"/>
                  </a:lnTo>
                  <a:cubicBezTo>
                    <a:pt x="584239" y="2413337"/>
                    <a:pt x="1089177" y="2303640"/>
                    <a:pt x="1527870" y="2014394"/>
                  </a:cubicBezTo>
                  <a:cubicBezTo>
                    <a:pt x="1766986" y="1854090"/>
                    <a:pt x="1972484" y="1648616"/>
                    <a:pt x="2132817" y="1409520"/>
                  </a:cubicBezTo>
                  <a:cubicBezTo>
                    <a:pt x="2385560" y="1034127"/>
                    <a:pt x="2510116" y="595153"/>
                    <a:pt x="2500211" y="155447"/>
                  </a:cubicBezTo>
                  <a:close/>
                </a:path>
              </a:pathLst>
            </a:custGeom>
            <a:grpFill/>
            <a:ln w="5907" cap="flat">
              <a:noFill/>
              <a:prstDash val="solid"/>
              <a:miter/>
            </a:ln>
          </p:spPr>
          <p:txBody>
            <a:bodyPr rtlCol="0" anchor="ctr"/>
            <a:lstStyle/>
            <a:p>
              <a:endParaRPr lang="en-ID"/>
            </a:p>
          </p:txBody>
        </p:sp>
        <p:sp>
          <p:nvSpPr>
            <p:cNvPr id="172" name="Freeform: Shape 171"/>
            <p:cNvSpPr/>
            <p:nvPr/>
          </p:nvSpPr>
          <p:spPr>
            <a:xfrm>
              <a:off x="4396759" y="1"/>
              <a:ext cx="165523" cy="852505"/>
            </a:xfrm>
            <a:custGeom>
              <a:avLst/>
              <a:gdLst>
                <a:gd name="connsiteX0" fmla="*/ 43648 w 165523"/>
                <a:gd name="connsiteY0" fmla="*/ 0 h 852505"/>
                <a:gd name="connsiteX1" fmla="*/ 158321 w 165523"/>
                <a:gd name="connsiteY1" fmla="*/ 0 h 852505"/>
                <a:gd name="connsiteX2" fmla="*/ 165450 w 165523"/>
                <a:gd name="connsiteY2" fmla="*/ 202482 h 852505"/>
                <a:gd name="connsiteX3" fmla="*/ 165450 w 165523"/>
                <a:gd name="connsiteY3" fmla="*/ 204164 h 852505"/>
                <a:gd name="connsiteX4" fmla="*/ 165523 w 165523"/>
                <a:gd name="connsiteY4" fmla="*/ 206434 h 852505"/>
                <a:gd name="connsiteX5" fmla="*/ 164572 w 165523"/>
                <a:gd name="connsiteY5" fmla="*/ 283634 h 852505"/>
                <a:gd name="connsiteX6" fmla="*/ 163401 w 165523"/>
                <a:gd name="connsiteY6" fmla="*/ 324246 h 852505"/>
                <a:gd name="connsiteX7" fmla="*/ 161865 w 165523"/>
                <a:gd name="connsiteY7" fmla="*/ 364933 h 852505"/>
                <a:gd name="connsiteX8" fmla="*/ 160181 w 165523"/>
                <a:gd name="connsiteY8" fmla="*/ 405619 h 852505"/>
                <a:gd name="connsiteX9" fmla="*/ 157692 w 165523"/>
                <a:gd name="connsiteY9" fmla="*/ 446378 h 852505"/>
                <a:gd name="connsiteX10" fmla="*/ 155059 w 165523"/>
                <a:gd name="connsiteY10" fmla="*/ 487063 h 852505"/>
                <a:gd name="connsiteX11" fmla="*/ 152058 w 165523"/>
                <a:gd name="connsiteY11" fmla="*/ 527749 h 852505"/>
                <a:gd name="connsiteX12" fmla="*/ 144741 w 165523"/>
                <a:gd name="connsiteY12" fmla="*/ 609121 h 852505"/>
                <a:gd name="connsiteX13" fmla="*/ 135741 w 165523"/>
                <a:gd name="connsiteY13" fmla="*/ 690347 h 852505"/>
                <a:gd name="connsiteX14" fmla="*/ 130984 w 165523"/>
                <a:gd name="connsiteY14" fmla="*/ 730959 h 852505"/>
                <a:gd name="connsiteX15" fmla="*/ 125423 w 165523"/>
                <a:gd name="connsiteY15" fmla="*/ 771498 h 852505"/>
                <a:gd name="connsiteX16" fmla="*/ 119716 w 165523"/>
                <a:gd name="connsiteY16" fmla="*/ 812038 h 852505"/>
                <a:gd name="connsiteX17" fmla="*/ 116788 w 165523"/>
                <a:gd name="connsiteY17" fmla="*/ 832235 h 852505"/>
                <a:gd name="connsiteX18" fmla="*/ 113567 w 165523"/>
                <a:gd name="connsiteY18" fmla="*/ 852505 h 852505"/>
                <a:gd name="connsiteX19" fmla="*/ 0 w 165523"/>
                <a:gd name="connsiteY19" fmla="*/ 834650 h 852505"/>
                <a:gd name="connsiteX20" fmla="*/ 3145 w 165523"/>
                <a:gd name="connsiteY20" fmla="*/ 814966 h 852505"/>
                <a:gd name="connsiteX21" fmla="*/ 5926 w 165523"/>
                <a:gd name="connsiteY21" fmla="*/ 795208 h 852505"/>
                <a:gd name="connsiteX22" fmla="*/ 11487 w 165523"/>
                <a:gd name="connsiteY22" fmla="*/ 755839 h 852505"/>
                <a:gd name="connsiteX23" fmla="*/ 16902 w 165523"/>
                <a:gd name="connsiteY23" fmla="*/ 716398 h 852505"/>
                <a:gd name="connsiteX24" fmla="*/ 21586 w 165523"/>
                <a:gd name="connsiteY24" fmla="*/ 676882 h 852505"/>
                <a:gd name="connsiteX25" fmla="*/ 30293 w 165523"/>
                <a:gd name="connsiteY25" fmla="*/ 597779 h 852505"/>
                <a:gd name="connsiteX26" fmla="*/ 37611 w 165523"/>
                <a:gd name="connsiteY26" fmla="*/ 518602 h 852505"/>
                <a:gd name="connsiteX27" fmla="*/ 40538 w 165523"/>
                <a:gd name="connsiteY27" fmla="*/ 479013 h 852505"/>
                <a:gd name="connsiteX28" fmla="*/ 43099 w 165523"/>
                <a:gd name="connsiteY28" fmla="*/ 439426 h 852505"/>
                <a:gd name="connsiteX29" fmla="*/ 45515 w 165523"/>
                <a:gd name="connsiteY29" fmla="*/ 399764 h 852505"/>
                <a:gd name="connsiteX30" fmla="*/ 47124 w 165523"/>
                <a:gd name="connsiteY30" fmla="*/ 360176 h 852505"/>
                <a:gd name="connsiteX31" fmla="*/ 48587 w 165523"/>
                <a:gd name="connsiteY31" fmla="*/ 320588 h 852505"/>
                <a:gd name="connsiteX32" fmla="*/ 49759 w 165523"/>
                <a:gd name="connsiteY32" fmla="*/ 281000 h 852505"/>
                <a:gd name="connsiteX33" fmla="*/ 50783 w 165523"/>
                <a:gd name="connsiteY33" fmla="*/ 203945 h 8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5523" h="852505">
                  <a:moveTo>
                    <a:pt x="43648" y="0"/>
                  </a:moveTo>
                  <a:lnTo>
                    <a:pt x="158321" y="0"/>
                  </a:lnTo>
                  <a:lnTo>
                    <a:pt x="165450" y="202482"/>
                  </a:lnTo>
                  <a:lnTo>
                    <a:pt x="165450" y="204164"/>
                  </a:lnTo>
                  <a:lnTo>
                    <a:pt x="165523" y="206434"/>
                  </a:lnTo>
                  <a:lnTo>
                    <a:pt x="164572" y="283634"/>
                  </a:lnTo>
                  <a:cubicBezTo>
                    <a:pt x="164425" y="297171"/>
                    <a:pt x="163839" y="310709"/>
                    <a:pt x="163401" y="324246"/>
                  </a:cubicBezTo>
                  <a:lnTo>
                    <a:pt x="161865" y="364933"/>
                  </a:lnTo>
                  <a:lnTo>
                    <a:pt x="160181" y="405619"/>
                  </a:lnTo>
                  <a:lnTo>
                    <a:pt x="157692" y="446378"/>
                  </a:lnTo>
                  <a:lnTo>
                    <a:pt x="155059" y="487063"/>
                  </a:lnTo>
                  <a:cubicBezTo>
                    <a:pt x="154180" y="500601"/>
                    <a:pt x="153376" y="514212"/>
                    <a:pt x="152058" y="527749"/>
                  </a:cubicBezTo>
                  <a:lnTo>
                    <a:pt x="144741" y="609121"/>
                  </a:lnTo>
                  <a:cubicBezTo>
                    <a:pt x="142107" y="636196"/>
                    <a:pt x="138814" y="663271"/>
                    <a:pt x="135741" y="690347"/>
                  </a:cubicBezTo>
                  <a:cubicBezTo>
                    <a:pt x="134203" y="703884"/>
                    <a:pt x="132667" y="717422"/>
                    <a:pt x="130984" y="730959"/>
                  </a:cubicBezTo>
                  <a:lnTo>
                    <a:pt x="125423" y="771498"/>
                  </a:lnTo>
                  <a:lnTo>
                    <a:pt x="119716" y="812038"/>
                  </a:lnTo>
                  <a:lnTo>
                    <a:pt x="116788" y="832235"/>
                  </a:lnTo>
                  <a:lnTo>
                    <a:pt x="113567" y="852505"/>
                  </a:lnTo>
                  <a:lnTo>
                    <a:pt x="0" y="834650"/>
                  </a:lnTo>
                  <a:lnTo>
                    <a:pt x="3145" y="814966"/>
                  </a:lnTo>
                  <a:lnTo>
                    <a:pt x="5926" y="795208"/>
                  </a:lnTo>
                  <a:lnTo>
                    <a:pt x="11487" y="755839"/>
                  </a:lnTo>
                  <a:lnTo>
                    <a:pt x="16902" y="716398"/>
                  </a:lnTo>
                  <a:cubicBezTo>
                    <a:pt x="18585" y="703225"/>
                    <a:pt x="20050" y="690054"/>
                    <a:pt x="21586" y="676882"/>
                  </a:cubicBezTo>
                  <a:cubicBezTo>
                    <a:pt x="24586" y="650539"/>
                    <a:pt x="27806" y="624196"/>
                    <a:pt x="30293" y="597779"/>
                  </a:cubicBezTo>
                  <a:lnTo>
                    <a:pt x="37611" y="518602"/>
                  </a:lnTo>
                  <a:cubicBezTo>
                    <a:pt x="38855" y="505431"/>
                    <a:pt x="39660" y="492258"/>
                    <a:pt x="40538" y="479013"/>
                  </a:cubicBezTo>
                  <a:lnTo>
                    <a:pt x="43099" y="439426"/>
                  </a:lnTo>
                  <a:lnTo>
                    <a:pt x="45515" y="399764"/>
                  </a:lnTo>
                  <a:lnTo>
                    <a:pt x="47124" y="360176"/>
                  </a:lnTo>
                  <a:lnTo>
                    <a:pt x="48587" y="320588"/>
                  </a:lnTo>
                  <a:cubicBezTo>
                    <a:pt x="49027" y="307416"/>
                    <a:pt x="49759" y="294171"/>
                    <a:pt x="49759" y="281000"/>
                  </a:cubicBezTo>
                  <a:lnTo>
                    <a:pt x="50783" y="203945"/>
                  </a:lnTo>
                  <a:close/>
                </a:path>
              </a:pathLst>
            </a:custGeom>
            <a:grpFill/>
            <a:ln w="5907" cap="flat">
              <a:noFill/>
              <a:prstDash val="solid"/>
              <a:miter/>
            </a:ln>
          </p:spPr>
          <p:txBody>
            <a:bodyPr rtlCol="0" anchor="ctr"/>
            <a:lstStyle/>
            <a:p>
              <a:endParaRPr lang="en-ID"/>
            </a:p>
          </p:txBody>
        </p:sp>
      </p:grpSp>
      <p:sp>
        <p:nvSpPr>
          <p:cNvPr id="292" name="TextBox 291"/>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sp>
        <p:nvSpPr>
          <p:cNvPr id="4" name="TextBox 3"/>
          <p:cNvSpPr txBox="1"/>
          <p:nvPr/>
        </p:nvSpPr>
        <p:spPr>
          <a:xfrm>
            <a:off x="487717" y="235973"/>
            <a:ext cx="10788015" cy="768350"/>
          </a:xfrm>
          <a:prstGeom prst="rect">
            <a:avLst/>
          </a:prstGeom>
          <a:noFill/>
        </p:spPr>
        <p:txBody>
          <a:bodyPr wrap="none" rtlCol="0">
            <a:spAutoFit/>
          </a:bodyPr>
          <a:lstStyle/>
          <a:p>
            <a:r>
              <a:rPr lang="en-US" altLang="en-ID" sz="4400" spc="600" dirty="0">
                <a:gradFill>
                  <a:gsLst>
                    <a:gs pos="0">
                      <a:srgbClr val="65E5FF"/>
                    </a:gs>
                    <a:gs pos="100000">
                      <a:srgbClr val="65FF8D"/>
                    </a:gs>
                  </a:gsLst>
                  <a:lin ang="8400000" scaled="0"/>
                </a:gradFill>
                <a:latin typeface="BigNoodleTitling" panose="02000708030402040100" pitchFamily="2" charset="0"/>
              </a:rPr>
              <a:t>Tools apa Saja yang di gunakan?</a:t>
            </a:r>
            <a:endParaRPr lang="en-US" altLang="en-ID" sz="4400" spc="600" dirty="0">
              <a:gradFill>
                <a:gsLst>
                  <a:gs pos="0">
                    <a:srgbClr val="65E5FF"/>
                  </a:gs>
                  <a:gs pos="100000">
                    <a:srgbClr val="65FF8D"/>
                  </a:gs>
                </a:gsLst>
                <a:lin ang="8400000" scaled="0"/>
              </a:gradFill>
              <a:latin typeface="BigNoodleTitling" panose="02000708030402040100" pitchFamily="2" charset="0"/>
            </a:endParaRPr>
          </a:p>
        </p:txBody>
      </p:sp>
      <p:sp>
        <p:nvSpPr>
          <p:cNvPr id="2" name="3"/>
          <p:cNvSpPr/>
          <p:nvPr/>
        </p:nvSpPr>
        <p:spPr>
          <a:xfrm>
            <a:off x="437752" y="1014573"/>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2"/>
          <p:cNvSpPr/>
          <p:nvPr/>
        </p:nvSpPr>
        <p:spPr>
          <a:xfrm>
            <a:off x="437752" y="1014572"/>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1"/>
          <p:cNvSpPr/>
          <p:nvPr/>
        </p:nvSpPr>
        <p:spPr>
          <a:xfrm>
            <a:off x="437752" y="1014572"/>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p:cNvSpPr txBox="1"/>
          <p:nvPr/>
        </p:nvSpPr>
        <p:spPr>
          <a:xfrm>
            <a:off x="715492" y="1557033"/>
            <a:ext cx="4829871" cy="337185"/>
          </a:xfrm>
          <a:prstGeom prst="rect">
            <a:avLst/>
          </a:prstGeom>
          <a:noFill/>
        </p:spPr>
        <p:txBody>
          <a:bodyPr wrap="square">
            <a:spAutoFit/>
          </a:bodyPr>
          <a:lstStyle/>
          <a:p>
            <a:pPr algn="ctr"/>
            <a:r>
              <a:rPr lang="en-US" altLang="en-ID" sz="1600" dirty="0">
                <a:solidFill>
                  <a:schemeClr val="bg1"/>
                </a:solidFill>
                <a:latin typeface="BigNoodleTitling" panose="02000708030402040100" pitchFamily="2" charset="0"/>
              </a:rPr>
              <a:t>Blue Prism</a:t>
            </a:r>
            <a:endParaRPr lang="en-US" altLang="en-ID" sz="1600" dirty="0">
              <a:solidFill>
                <a:schemeClr val="bg1"/>
              </a:solidFill>
              <a:latin typeface="BigNoodleTitling" panose="02000708030402040100" pitchFamily="2" charset="0"/>
            </a:endParaRPr>
          </a:p>
        </p:txBody>
      </p:sp>
      <p:sp useBgFill="1">
        <p:nvSpPr>
          <p:cNvPr id="293" name="1"/>
          <p:cNvSpPr/>
          <p:nvPr/>
        </p:nvSpPr>
        <p:spPr>
          <a:xfrm>
            <a:off x="5804042" y="156537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1</a:t>
            </a:r>
            <a:endParaRPr lang="en-ID" sz="2000" dirty="0">
              <a:latin typeface="BigNoodleTitling" panose="02000708030402040100" pitchFamily="2" charset="0"/>
            </a:endParaRPr>
          </a:p>
        </p:txBody>
      </p:sp>
      <p:sp useBgFill="1">
        <p:nvSpPr>
          <p:cNvPr id="294" name="2"/>
          <p:cNvSpPr/>
          <p:nvPr/>
        </p:nvSpPr>
        <p:spPr>
          <a:xfrm>
            <a:off x="5804042" y="261315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2</a:t>
            </a:r>
            <a:endParaRPr lang="en-ID" sz="2000" dirty="0">
              <a:latin typeface="BigNoodleTitling" panose="02000708030402040100" pitchFamily="2" charset="0"/>
            </a:endParaRPr>
          </a:p>
        </p:txBody>
      </p:sp>
      <p:sp useBgFill="1">
        <p:nvSpPr>
          <p:cNvPr id="295" name="3"/>
          <p:cNvSpPr/>
          <p:nvPr/>
        </p:nvSpPr>
        <p:spPr>
          <a:xfrm>
            <a:off x="5804042" y="366093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3</a:t>
            </a:r>
            <a:endParaRPr lang="en-ID" sz="2000" dirty="0">
              <a:latin typeface="BigNoodleTitling" panose="02000708030402040100" pitchFamily="2" charset="0"/>
            </a:endParaRPr>
          </a:p>
        </p:txBody>
      </p:sp>
      <p:sp>
        <p:nvSpPr>
          <p:cNvPr id="9" name="TextBox 8"/>
          <p:cNvSpPr txBox="1"/>
          <p:nvPr/>
        </p:nvSpPr>
        <p:spPr>
          <a:xfrm>
            <a:off x="715492" y="2613593"/>
            <a:ext cx="4829871" cy="337185"/>
          </a:xfrm>
          <a:prstGeom prst="rect">
            <a:avLst/>
          </a:prstGeom>
          <a:noFill/>
        </p:spPr>
        <p:txBody>
          <a:bodyPr wrap="square">
            <a:spAutoFit/>
          </a:bodyPr>
          <a:lstStyle/>
          <a:p>
            <a:pPr algn="ctr"/>
            <a:r>
              <a:rPr lang="en-US" altLang="en-ID" sz="1600" dirty="0">
                <a:solidFill>
                  <a:schemeClr val="bg1"/>
                </a:solidFill>
                <a:latin typeface="BigNoodleTitling" panose="02000708030402040100" pitchFamily="2" charset="0"/>
              </a:rPr>
              <a:t>Power Automate</a:t>
            </a:r>
            <a:endParaRPr lang="en-US" altLang="en-ID" sz="1600" dirty="0">
              <a:solidFill>
                <a:schemeClr val="bg1"/>
              </a:solidFill>
              <a:latin typeface="BigNoodleTitling" panose="02000708030402040100" pitchFamily="2" charset="0"/>
            </a:endParaRPr>
          </a:p>
        </p:txBody>
      </p:sp>
      <p:sp>
        <p:nvSpPr>
          <p:cNvPr id="10" name="TextBox 9"/>
          <p:cNvSpPr txBox="1"/>
          <p:nvPr/>
        </p:nvSpPr>
        <p:spPr>
          <a:xfrm>
            <a:off x="709501" y="3681890"/>
            <a:ext cx="4829871" cy="337185"/>
          </a:xfrm>
          <a:prstGeom prst="rect">
            <a:avLst/>
          </a:prstGeom>
          <a:noFill/>
        </p:spPr>
        <p:txBody>
          <a:bodyPr wrap="square">
            <a:spAutoFit/>
          </a:bodyPr>
          <a:lstStyle/>
          <a:p>
            <a:pPr algn="ctr"/>
            <a:r>
              <a:rPr lang="en-US" altLang="en-ID" sz="1600" b="0" i="0" dirty="0">
                <a:solidFill>
                  <a:schemeClr val="bg1"/>
                </a:solidFill>
                <a:effectLst/>
                <a:latin typeface="BigNoodleTitling" panose="02000708030402040100" pitchFamily="2" charset="0"/>
              </a:rPr>
              <a:t>Uipath</a:t>
            </a:r>
            <a:endParaRPr lang="en-US" altLang="en-ID" sz="1600" dirty="0">
              <a:solidFill>
                <a:schemeClr val="bg1"/>
              </a:solidFill>
              <a:latin typeface="BigNoodleTitling" panose="02000708030402040100" pitchFamily="2" charset="0"/>
            </a:endParaRPr>
          </a:p>
        </p:txBody>
      </p:sp>
      <p:grpSp>
        <p:nvGrpSpPr>
          <p:cNvPr id="133" name="Group 132"/>
          <p:cNvGrpSpPr/>
          <p:nvPr/>
        </p:nvGrpSpPr>
        <p:grpSpPr>
          <a:xfrm>
            <a:off x="7220945" y="1503437"/>
            <a:ext cx="3851319" cy="3851126"/>
            <a:chOff x="7519770" y="1503360"/>
            <a:chExt cx="3851319" cy="3851126"/>
          </a:xfrm>
          <a:gradFill>
            <a:gsLst>
              <a:gs pos="0">
                <a:srgbClr val="65E5FF"/>
              </a:gs>
              <a:gs pos="100000">
                <a:srgbClr val="65FF8D"/>
              </a:gs>
            </a:gsLst>
            <a:lin ang="16800000" scaled="0"/>
          </a:gradFill>
          <a:effectLst>
            <a:outerShdw blurRad="419100" algn="ctr" rotWithShape="0">
              <a:srgbClr val="65E5FF">
                <a:alpha val="50000"/>
              </a:srgbClr>
            </a:outerShdw>
          </a:effectLst>
        </p:grpSpPr>
        <p:sp>
          <p:nvSpPr>
            <p:cNvPr id="21" name="Freeform: Shape 20"/>
            <p:cNvSpPr/>
            <p:nvPr/>
          </p:nvSpPr>
          <p:spPr>
            <a:xfrm>
              <a:off x="10896881" y="3553235"/>
              <a:ext cx="474208" cy="928119"/>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2" name="Freeform: Shape 21"/>
            <p:cNvSpPr/>
            <p:nvPr/>
          </p:nvSpPr>
          <p:spPr>
            <a:xfrm>
              <a:off x="10238530" y="4800671"/>
              <a:ext cx="384568" cy="341697"/>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9881861" y="5021588"/>
              <a:ext cx="325027" cy="27397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1" name="Freeform: Shape 50"/>
            <p:cNvSpPr/>
            <p:nvPr/>
          </p:nvSpPr>
          <p:spPr>
            <a:xfrm>
              <a:off x="8393172" y="4880162"/>
              <a:ext cx="928042" cy="474324"/>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52" name="Freeform: Shape 51"/>
            <p:cNvSpPr/>
            <p:nvPr/>
          </p:nvSpPr>
          <p:spPr>
            <a:xfrm>
              <a:off x="7731927" y="4222004"/>
              <a:ext cx="341658" cy="384568"/>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53" name="Freeform: Shape 52"/>
            <p:cNvSpPr/>
            <p:nvPr/>
          </p:nvSpPr>
          <p:spPr>
            <a:xfrm>
              <a:off x="7578501" y="3865258"/>
              <a:ext cx="273975" cy="325181"/>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82" name="Freeform: Shape 81"/>
            <p:cNvSpPr/>
            <p:nvPr/>
          </p:nvSpPr>
          <p:spPr>
            <a:xfrm>
              <a:off x="7519770" y="2376994"/>
              <a:ext cx="474247" cy="927695"/>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83" name="Freeform: Shape 82"/>
            <p:cNvSpPr/>
            <p:nvPr/>
          </p:nvSpPr>
          <p:spPr>
            <a:xfrm>
              <a:off x="8267684" y="1715439"/>
              <a:ext cx="384607" cy="341697"/>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84" name="Freeform: Shape 83"/>
            <p:cNvSpPr/>
            <p:nvPr/>
          </p:nvSpPr>
          <p:spPr>
            <a:xfrm>
              <a:off x="8683779" y="1562283"/>
              <a:ext cx="325104" cy="27397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110" name="Freeform: Shape 109"/>
            <p:cNvSpPr/>
            <p:nvPr/>
          </p:nvSpPr>
          <p:spPr>
            <a:xfrm>
              <a:off x="9569645" y="1503360"/>
              <a:ext cx="927657" cy="474131"/>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111" name="Freeform: Shape 110"/>
            <p:cNvSpPr/>
            <p:nvPr/>
          </p:nvSpPr>
          <p:spPr>
            <a:xfrm>
              <a:off x="10817081" y="2251235"/>
              <a:ext cx="341697" cy="3845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112" name="Freeform: Shape 111"/>
            <p:cNvSpPr/>
            <p:nvPr/>
          </p:nvSpPr>
          <p:spPr>
            <a:xfrm>
              <a:off x="11038113" y="2667369"/>
              <a:ext cx="273936" cy="325027"/>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grpSp>
      <p:grpSp>
        <p:nvGrpSpPr>
          <p:cNvPr id="132" name="Group 131"/>
          <p:cNvGrpSpPr/>
          <p:nvPr/>
        </p:nvGrpSpPr>
        <p:grpSpPr>
          <a:xfrm>
            <a:off x="7059163" y="1341559"/>
            <a:ext cx="4174883" cy="4174883"/>
            <a:chOff x="7204969" y="1188597"/>
            <a:chExt cx="4480922" cy="4480807"/>
          </a:xfrm>
          <a:gradFill>
            <a:gsLst>
              <a:gs pos="0">
                <a:srgbClr val="65E5FF"/>
              </a:gs>
              <a:gs pos="100000">
                <a:srgbClr val="65FF8D"/>
              </a:gs>
            </a:gsLst>
            <a:lin ang="7200000" scaled="0"/>
          </a:gradFill>
          <a:effectLst>
            <a:outerShdw blurRad="419100" algn="ctr" rotWithShape="0">
              <a:srgbClr val="65E5FF">
                <a:alpha val="50000"/>
              </a:srgbClr>
            </a:outerShdw>
          </a:effectLst>
        </p:grpSpPr>
        <p:sp>
          <p:nvSpPr>
            <p:cNvPr id="39" name="Freeform: Shape 38"/>
            <p:cNvSpPr/>
            <p:nvPr/>
          </p:nvSpPr>
          <p:spPr>
            <a:xfrm>
              <a:off x="9103578" y="5138124"/>
              <a:ext cx="1725966" cy="531280"/>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40" name="Freeform: Shape 39"/>
            <p:cNvSpPr/>
            <p:nvPr/>
          </p:nvSpPr>
          <p:spPr>
            <a:xfrm>
              <a:off x="11331228" y="4048165"/>
              <a:ext cx="260353" cy="497979"/>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67" name="Freeform: Shape 66"/>
            <p:cNvSpPr/>
            <p:nvPr/>
          </p:nvSpPr>
          <p:spPr>
            <a:xfrm>
              <a:off x="7204969" y="3087207"/>
              <a:ext cx="531126" cy="1725851"/>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68" name="Freeform: Shape 67"/>
            <p:cNvSpPr/>
            <p:nvPr/>
          </p:nvSpPr>
          <p:spPr>
            <a:xfrm>
              <a:off x="8328151" y="5315011"/>
              <a:ext cx="497824" cy="259929"/>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99" name="Freeform: Shape 98"/>
            <p:cNvSpPr/>
            <p:nvPr/>
          </p:nvSpPr>
          <p:spPr>
            <a:xfrm>
              <a:off x="8061161" y="1188597"/>
              <a:ext cx="1725966" cy="530855"/>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100" name="Freeform: Shape 99"/>
            <p:cNvSpPr/>
            <p:nvPr/>
          </p:nvSpPr>
          <p:spPr>
            <a:xfrm>
              <a:off x="7299548" y="2311664"/>
              <a:ext cx="259890" cy="498017"/>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127" name="Freeform: Shape 126"/>
            <p:cNvSpPr/>
            <p:nvPr/>
          </p:nvSpPr>
          <p:spPr>
            <a:xfrm>
              <a:off x="11154727" y="2044635"/>
              <a:ext cx="531164" cy="1725966"/>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128" name="Freeform: Shape 127"/>
            <p:cNvSpPr/>
            <p:nvPr/>
          </p:nvSpPr>
          <p:spPr>
            <a:xfrm>
              <a:off x="10064769" y="1282482"/>
              <a:ext cx="497824" cy="26039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130" name="Picture Placeholder 129"/>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brightnessContrast bright="-30000"/>
                    </a14:imgEffect>
                  </a14:imgLayer>
                </a14:imgProps>
              </a:ext>
              <a:ext uri="{28A0092B-C50C-407E-A947-70E740481C1C}">
                <a14:useLocalDpi xmlns:a14="http://schemas.microsoft.com/office/drawing/2010/main" val="0"/>
              </a:ext>
            </a:extLst>
          </a:blip>
          <a:srcRect l="21875" r="21875"/>
          <a:stretch>
            <a:fillRect/>
          </a:stretch>
        </p:blipFill>
        <p:spPr>
          <a:xfrm>
            <a:off x="7526604" y="1809000"/>
            <a:ext cx="3240000" cy="3240000"/>
          </a:xfrm>
          <a:effectLst>
            <a:innerShdw blurRad="381000">
              <a:prstClr val="black"/>
            </a:innerShdw>
          </a:effectLst>
        </p:spPr>
      </p:pic>
      <p:sp useBgFill="1">
        <p:nvSpPr>
          <p:cNvPr id="131" name="Rectangle: Rounded Corners 130">
            <a:hlinkClick r:id="rId3"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back</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0" fill="hold"/>
                                        <p:tgtEl>
                                          <p:spTgt spid="13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9000" fill="hold"/>
                                        <p:tgtEl>
                                          <p:spTgt spid="133"/>
                                        </p:tgtEl>
                                        <p:attrNameLst>
                                          <p:attrName>r</p:attrName>
                                        </p:attrNameLst>
                                      </p:cBhvr>
                                    </p:animRot>
                                  </p:childTnLst>
                                </p:cTn>
                              </p:par>
                              <p:par>
                                <p:cTn id="9" presetID="63" presetClass="path" presetSubtype="0" repeatCount="indefinite" accel="50000" decel="50000" autoRev="1" fill="hold" grpId="0" nodeType="withEffect">
                                  <p:stCondLst>
                                    <p:cond delay="0"/>
                                  </p:stCondLst>
                                  <p:childTnLst>
                                    <p:animMotion origin="layout" path="M -4.16667E-6 2.59259E-6 L 0.25 2.59259E-6 " pathEditMode="relative" rAng="0" ptsTypes="AA">
                                      <p:cBhvr>
                                        <p:cTn id="10" dur="1500" fill="hold"/>
                                        <p:tgtEl>
                                          <p:spTgt spid="5"/>
                                        </p:tgtEl>
                                        <p:attrNameLst>
                                          <p:attrName>ppt_x</p:attrName>
                                          <p:attrName>ppt_y</p:attrName>
                                        </p:attrNameLst>
                                      </p:cBhvr>
                                      <p:rCtr x="12500" y="0"/>
                                    </p:animMotion>
                                  </p:childTnLst>
                                </p:cTn>
                              </p:par>
                              <p:par>
                                <p:cTn id="11" presetID="63" presetClass="path" presetSubtype="0" repeatCount="indefinite" accel="50000" decel="50000" autoRev="1" fill="hold" grpId="0" nodeType="withEffect">
                                  <p:stCondLst>
                                    <p:cond delay="200"/>
                                  </p:stCondLst>
                                  <p:childTnLst>
                                    <p:animMotion origin="layout" path="M -4.16667E-6 2.59259E-6 L 0.25 2.59259E-6 " pathEditMode="relative" rAng="0" ptsTypes="AA">
                                      <p:cBhvr>
                                        <p:cTn id="12" dur="1500" fill="hold"/>
                                        <p:tgtEl>
                                          <p:spTgt spid="3"/>
                                        </p:tgtEl>
                                        <p:attrNameLst>
                                          <p:attrName>ppt_x</p:attrName>
                                          <p:attrName>ppt_y</p:attrName>
                                        </p:attrNameLst>
                                      </p:cBhvr>
                                      <p:rCtr x="12500" y="0"/>
                                    </p:animMotion>
                                  </p:childTnLst>
                                </p:cTn>
                              </p:par>
                              <p:par>
                                <p:cTn id="13" presetID="63" presetClass="path" presetSubtype="0" repeatCount="indefinite" accel="50000" decel="50000" autoRev="1" fill="hold" grpId="0" nodeType="withEffect">
                                  <p:stCondLst>
                                    <p:cond delay="400"/>
                                  </p:stCondLst>
                                  <p:childTnLst>
                                    <p:animMotion origin="layout" path="M -4.16667E-6 2.59259E-6 L 0.25 2.59259E-6 " pathEditMode="relative" rAng="0" ptsTypes="AA">
                                      <p:cBhvr>
                                        <p:cTn id="14" dur="1500" fill="hold"/>
                                        <p:tgtEl>
                                          <p:spTgt spid="2"/>
                                        </p:tgtEl>
                                        <p:attrNameLst>
                                          <p:attrName>ppt_x</p:attrName>
                                          <p:attrName>ppt_y</p:attrName>
                                        </p:attrNameLst>
                                      </p:cBhvr>
                                      <p:rCtr x="12500" y="0"/>
                                    </p:animMotion>
                                  </p:childTnLst>
                                </p:cTn>
                              </p:par>
                              <p:par>
                                <p:cTn id="15" presetID="45" presetClass="entr" presetSubtype="0" fill="hold" grpId="0" nodeType="withEffect">
                                  <p:stCondLst>
                                    <p:cond delay="20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
                                        <p:tgtEl>
                                          <p:spTgt spid="18"/>
                                        </p:tgtEl>
                                      </p:cBhvr>
                                    </p:animEffect>
                                    <p:anim calcmode="lin" valueType="num">
                                      <p:cBhvr>
                                        <p:cTn id="18" dur="100" fill="hold"/>
                                        <p:tgtEl>
                                          <p:spTgt spid="18"/>
                                        </p:tgtEl>
                                        <p:attrNameLst>
                                          <p:attrName>ppt_w</p:attrName>
                                        </p:attrNameLst>
                                      </p:cBhvr>
                                      <p:tavLst>
                                        <p:tav tm="0" fmla="#ppt_w*sin(2.5*pi*$)">
                                          <p:val>
                                            <p:fltVal val="0"/>
                                          </p:val>
                                        </p:tav>
                                        <p:tav tm="100000">
                                          <p:val>
                                            <p:fltVal val="1"/>
                                          </p:val>
                                        </p:tav>
                                      </p:tavLst>
                                    </p:anim>
                                    <p:anim calcmode="lin" valueType="num">
                                      <p:cBhvr>
                                        <p:cTn id="19" dur="100" fill="hold"/>
                                        <p:tgtEl>
                                          <p:spTgt spid="18"/>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120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fade">
                                      <p:cBhvr>
                                        <p:cTn id="22" dur="100"/>
                                        <p:tgtEl>
                                          <p:spTgt spid="9"/>
                                        </p:tgtEl>
                                      </p:cBhvr>
                                    </p:animEffect>
                                    <p:anim calcmode="lin" valueType="num">
                                      <p:cBhvr>
                                        <p:cTn id="23" dur="100" fill="hold"/>
                                        <p:tgtEl>
                                          <p:spTgt spid="9"/>
                                        </p:tgtEl>
                                        <p:attrNameLst>
                                          <p:attrName>ppt_w</p:attrName>
                                        </p:attrNameLst>
                                      </p:cBhvr>
                                      <p:tavLst>
                                        <p:tav tm="0" fmla="#ppt_w*sin(2.5*pi*$)">
                                          <p:val>
                                            <p:fltVal val="0"/>
                                          </p:val>
                                        </p:tav>
                                        <p:tav tm="100000">
                                          <p:val>
                                            <p:fltVal val="1"/>
                                          </p:val>
                                        </p:tav>
                                      </p:tavLst>
                                    </p:anim>
                                    <p:anim calcmode="lin" valueType="num">
                                      <p:cBhvr>
                                        <p:cTn id="24" dur="100" fill="hold"/>
                                        <p:tgtEl>
                                          <p:spTgt spid="9"/>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2200"/>
                                  </p:stCondLst>
                                  <p:iterate type="lt">
                                    <p:tmPct val="10000"/>
                                  </p:iterate>
                                  <p:childTnLst>
                                    <p:set>
                                      <p:cBhvr>
                                        <p:cTn id="26" dur="1" fill="hold">
                                          <p:stCondLst>
                                            <p:cond delay="0"/>
                                          </p:stCondLst>
                                        </p:cTn>
                                        <p:tgtEl>
                                          <p:spTgt spid="10"/>
                                        </p:tgtEl>
                                        <p:attrNameLst>
                                          <p:attrName>style.visibility</p:attrName>
                                        </p:attrNameLst>
                                      </p:cBhvr>
                                      <p:to>
                                        <p:strVal val="visible"/>
                                      </p:to>
                                    </p:set>
                                    <p:animEffect transition="in" filter="fade">
                                      <p:cBhvr>
                                        <p:cTn id="27" dur="100"/>
                                        <p:tgtEl>
                                          <p:spTgt spid="10"/>
                                        </p:tgtEl>
                                      </p:cBhvr>
                                    </p:animEffect>
                                    <p:anim calcmode="lin" valueType="num">
                                      <p:cBhvr>
                                        <p:cTn id="28" dur="100" fill="hold"/>
                                        <p:tgtEl>
                                          <p:spTgt spid="10"/>
                                        </p:tgtEl>
                                        <p:attrNameLst>
                                          <p:attrName>ppt_w</p:attrName>
                                        </p:attrNameLst>
                                      </p:cBhvr>
                                      <p:tavLst>
                                        <p:tav tm="0" fmla="#ppt_w*sin(2.5*pi*$)">
                                          <p:val>
                                            <p:fltVal val="0"/>
                                          </p:val>
                                        </p:tav>
                                        <p:tav tm="100000">
                                          <p:val>
                                            <p:fltVal val="1"/>
                                          </p:val>
                                        </p:tav>
                                      </p:tavLst>
                                    </p:anim>
                                    <p:anim calcmode="lin" valueType="num">
                                      <p:cBhvr>
                                        <p:cTn id="29" dur="1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P spid="1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Group 134"/>
          <p:cNvGrpSpPr/>
          <p:nvPr/>
        </p:nvGrpSpPr>
        <p:grpSpPr>
          <a:xfrm rot="16200000">
            <a:off x="-33211" y="4326995"/>
            <a:ext cx="2564216" cy="2497793"/>
            <a:chOff x="-9422" y="0"/>
            <a:chExt cx="4571704" cy="4453280"/>
          </a:xfrm>
          <a:solidFill>
            <a:srgbClr val="131313">
              <a:alpha val="50000"/>
            </a:srgbClr>
          </a:solidFill>
        </p:grpSpPr>
        <p:sp>
          <p:nvSpPr>
            <p:cNvPr id="137" name="Freeform: Shape 136"/>
            <p:cNvSpPr/>
            <p:nvPr/>
          </p:nvSpPr>
          <p:spPr>
            <a:xfrm>
              <a:off x="2681224" y="196106"/>
              <a:ext cx="365075" cy="320803"/>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38" name="Freeform: Shape 137"/>
            <p:cNvSpPr/>
            <p:nvPr/>
          </p:nvSpPr>
          <p:spPr>
            <a:xfrm>
              <a:off x="2607097" y="624479"/>
              <a:ext cx="393760" cy="342902"/>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39" name="Freeform: Shape 138"/>
            <p:cNvSpPr/>
            <p:nvPr/>
          </p:nvSpPr>
          <p:spPr>
            <a:xfrm>
              <a:off x="2458257" y="1037850"/>
              <a:ext cx="408761" cy="354171"/>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40" name="Freeform: Shape 139"/>
            <p:cNvSpPr/>
            <p:nvPr/>
          </p:nvSpPr>
          <p:spPr>
            <a:xfrm>
              <a:off x="2238947" y="1424001"/>
              <a:ext cx="411615" cy="369393"/>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41" name="Freeform: Shape 140"/>
            <p:cNvSpPr/>
            <p:nvPr/>
          </p:nvSpPr>
          <p:spPr>
            <a:xfrm>
              <a:off x="1957220" y="1770490"/>
              <a:ext cx="400712" cy="3963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42" name="Freeform: Shape 141"/>
            <p:cNvSpPr/>
            <p:nvPr/>
          </p:nvSpPr>
          <p:spPr>
            <a:xfrm>
              <a:off x="1622073" y="2066414"/>
              <a:ext cx="377441" cy="410737"/>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43" name="Freeform: Shape 142"/>
            <p:cNvSpPr/>
            <p:nvPr/>
          </p:nvSpPr>
          <p:spPr>
            <a:xfrm>
              <a:off x="1210750" y="2301529"/>
              <a:ext cx="375246" cy="410591"/>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44" name="Freeform: Shape 143"/>
            <p:cNvSpPr/>
            <p:nvPr/>
          </p:nvSpPr>
          <p:spPr>
            <a:xfrm>
              <a:off x="765913" y="2468224"/>
              <a:ext cx="364563" cy="398516"/>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45" name="Freeform: Shape 144"/>
            <p:cNvSpPr/>
            <p:nvPr/>
          </p:nvSpPr>
          <p:spPr>
            <a:xfrm>
              <a:off x="305708" y="2561085"/>
              <a:ext cx="342098" cy="372832"/>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46" name="Freeform: Shape 145"/>
            <p:cNvSpPr/>
            <p:nvPr/>
          </p:nvSpPr>
          <p:spPr>
            <a:xfrm>
              <a:off x="3066715" y="440661"/>
              <a:ext cx="899261" cy="1760030"/>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47" name="Freeform: Shape 146"/>
            <p:cNvSpPr/>
            <p:nvPr/>
          </p:nvSpPr>
          <p:spPr>
            <a:xfrm>
              <a:off x="1818258" y="2806224"/>
              <a:ext cx="729273" cy="647975"/>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148" name="Freeform: Shape 147"/>
            <p:cNvSpPr/>
            <p:nvPr/>
          </p:nvSpPr>
          <p:spPr>
            <a:xfrm>
              <a:off x="1141892" y="3225158"/>
              <a:ext cx="616361" cy="519550"/>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149" name="Freeform: Shape 148"/>
            <p:cNvSpPr/>
            <p:nvPr/>
          </p:nvSpPr>
          <p:spPr>
            <a:xfrm>
              <a:off x="4114303" y="110927"/>
              <a:ext cx="44818" cy="187625"/>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150" name="Freeform: Shape 149"/>
            <p:cNvSpPr/>
            <p:nvPr/>
          </p:nvSpPr>
          <p:spPr>
            <a:xfrm>
              <a:off x="2894569" y="2816813"/>
              <a:ext cx="202337" cy="200890"/>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151" name="Freeform: Shape 150"/>
            <p:cNvSpPr/>
            <p:nvPr/>
          </p:nvSpPr>
          <p:spPr>
            <a:xfrm>
              <a:off x="3877984" y="1283312"/>
              <a:ext cx="115296" cy="256381"/>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152" name="Freeform: Shape 151"/>
            <p:cNvSpPr/>
            <p:nvPr/>
          </p:nvSpPr>
          <p:spPr>
            <a:xfrm>
              <a:off x="3472740" y="2102269"/>
              <a:ext cx="162611" cy="233720"/>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153" name="Freeform: Shape 152"/>
            <p:cNvSpPr/>
            <p:nvPr/>
          </p:nvSpPr>
          <p:spPr>
            <a:xfrm>
              <a:off x="3203468" y="2474636"/>
              <a:ext cx="183830" cy="218678"/>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154" name="Freeform: Shape 153"/>
            <p:cNvSpPr/>
            <p:nvPr/>
          </p:nvSpPr>
          <p:spPr>
            <a:xfrm>
              <a:off x="3698247" y="1703378"/>
              <a:ext cx="139985" cy="247280"/>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155" name="Freeform: Shape 154"/>
            <p:cNvSpPr/>
            <p:nvPr/>
          </p:nvSpPr>
          <p:spPr>
            <a:xfrm>
              <a:off x="2175037" y="3387766"/>
              <a:ext cx="233337" cy="159073"/>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156" name="Freeform: Shape 155"/>
            <p:cNvSpPr/>
            <p:nvPr/>
          </p:nvSpPr>
          <p:spPr>
            <a:xfrm>
              <a:off x="1774243" y="3608444"/>
              <a:ext cx="247308" cy="13736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157" name="Freeform: Shape 156"/>
            <p:cNvSpPr/>
            <p:nvPr/>
          </p:nvSpPr>
          <p:spPr>
            <a:xfrm>
              <a:off x="4087579" y="404141"/>
              <a:ext cx="64233" cy="266879"/>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158" name="Freeform: Shape 157"/>
            <p:cNvSpPr/>
            <p:nvPr/>
          </p:nvSpPr>
          <p:spPr>
            <a:xfrm>
              <a:off x="914568" y="3909381"/>
              <a:ext cx="265237" cy="87353"/>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159" name="Freeform: Shape 158"/>
            <p:cNvSpPr/>
            <p:nvPr/>
          </p:nvSpPr>
          <p:spPr>
            <a:xfrm>
              <a:off x="1352633" y="3783037"/>
              <a:ext cx="256871" cy="112999"/>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160" name="Freeform: Shape 159"/>
            <p:cNvSpPr/>
            <p:nvPr/>
          </p:nvSpPr>
          <p:spPr>
            <a:xfrm>
              <a:off x="471043" y="3982766"/>
              <a:ext cx="267742" cy="6204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161" name="Freeform: Shape 160"/>
            <p:cNvSpPr/>
            <p:nvPr/>
          </p:nvSpPr>
          <p:spPr>
            <a:xfrm>
              <a:off x="2549820" y="3121220"/>
              <a:ext cx="220266" cy="18223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162" name="Freeform: Shape 161"/>
            <p:cNvSpPr/>
            <p:nvPr/>
          </p:nvSpPr>
          <p:spPr>
            <a:xfrm>
              <a:off x="4008239" y="847685"/>
              <a:ext cx="90284" cy="263855"/>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163" name="Freeform: Shape 162"/>
            <p:cNvSpPr/>
            <p:nvPr/>
          </p:nvSpPr>
          <p:spPr>
            <a:xfrm>
              <a:off x="220531" y="4004703"/>
              <a:ext cx="188428" cy="44783"/>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164" name="Freeform: Shape 163"/>
            <p:cNvSpPr/>
            <p:nvPr/>
          </p:nvSpPr>
          <p:spPr>
            <a:xfrm>
              <a:off x="-9422" y="3445792"/>
              <a:ext cx="2947780" cy="1007488"/>
            </a:xfrm>
            <a:custGeom>
              <a:avLst/>
              <a:gdLst>
                <a:gd name="connsiteX0" fmla="*/ 2876580 w 2947780"/>
                <a:gd name="connsiteY0" fmla="*/ 0 h 1007488"/>
                <a:gd name="connsiteX1" fmla="*/ 2947780 w 2947780"/>
                <a:gd name="connsiteY1" fmla="*/ 90226 h 1007488"/>
                <a:gd name="connsiteX2" fmla="*/ 2661369 w 2947780"/>
                <a:gd name="connsiteY2" fmla="*/ 297973 h 1007488"/>
                <a:gd name="connsiteX3" fmla="*/ 2358420 w 2947780"/>
                <a:gd name="connsiteY3" fmla="*/ 481351 h 1007488"/>
                <a:gd name="connsiteX4" fmla="*/ 324929 w 2947780"/>
                <a:gd name="connsiteY4" fmla="*/ 1007488 h 1007488"/>
                <a:gd name="connsiteX5" fmla="*/ 320831 w 2947780"/>
                <a:gd name="connsiteY5" fmla="*/ 1007488 h 1007488"/>
                <a:gd name="connsiteX6" fmla="*/ 243702 w 2947780"/>
                <a:gd name="connsiteY6" fmla="*/ 1006464 h 1007488"/>
                <a:gd name="connsiteX7" fmla="*/ 203017 w 2947780"/>
                <a:gd name="connsiteY7" fmla="*/ 1005293 h 1007488"/>
                <a:gd name="connsiteX8" fmla="*/ 162331 w 2947780"/>
                <a:gd name="connsiteY8" fmla="*/ 1003756 h 1007488"/>
                <a:gd name="connsiteX9" fmla="*/ 121645 w 2947780"/>
                <a:gd name="connsiteY9" fmla="*/ 1002073 h 1007488"/>
                <a:gd name="connsiteX10" fmla="*/ 80886 w 2947780"/>
                <a:gd name="connsiteY10" fmla="*/ 999586 h 1007488"/>
                <a:gd name="connsiteX11" fmla="*/ 40201 w 2947780"/>
                <a:gd name="connsiteY11" fmla="*/ 997025 h 1007488"/>
                <a:gd name="connsiteX12" fmla="*/ 0 w 2947780"/>
                <a:gd name="connsiteY12" fmla="*/ 994060 h 1007488"/>
                <a:gd name="connsiteX13" fmla="*/ 0 w 2947780"/>
                <a:gd name="connsiteY13" fmla="*/ 878849 h 1007488"/>
                <a:gd name="connsiteX14" fmla="*/ 8661 w 2947780"/>
                <a:gd name="connsiteY14" fmla="*/ 879649 h 1007488"/>
                <a:gd name="connsiteX15" fmla="*/ 48250 w 2947780"/>
                <a:gd name="connsiteY15" fmla="*/ 882577 h 1007488"/>
                <a:gd name="connsiteX16" fmla="*/ 87838 w 2947780"/>
                <a:gd name="connsiteY16" fmla="*/ 885064 h 1007488"/>
                <a:gd name="connsiteX17" fmla="*/ 127499 w 2947780"/>
                <a:gd name="connsiteY17" fmla="*/ 887480 h 1007488"/>
                <a:gd name="connsiteX18" fmla="*/ 167087 w 2947780"/>
                <a:gd name="connsiteY18" fmla="*/ 889090 h 1007488"/>
                <a:gd name="connsiteX19" fmla="*/ 206676 w 2947780"/>
                <a:gd name="connsiteY19" fmla="*/ 890626 h 1007488"/>
                <a:gd name="connsiteX20" fmla="*/ 246264 w 2947780"/>
                <a:gd name="connsiteY20" fmla="*/ 891797 h 1007488"/>
                <a:gd name="connsiteX21" fmla="*/ 323318 w 2947780"/>
                <a:gd name="connsiteY21" fmla="*/ 892749 h 1007488"/>
                <a:gd name="connsiteX22" fmla="*/ 2303025 w 2947780"/>
                <a:gd name="connsiteY22" fmla="*/ 380516 h 1007488"/>
                <a:gd name="connsiteX23" fmla="*/ 2597778 w 2947780"/>
                <a:gd name="connsiteY23" fmla="*/ 202113 h 1007488"/>
                <a:gd name="connsiteX24" fmla="*/ 2876580 w 2947780"/>
                <a:gd name="connsiteY24" fmla="*/ 0 h 100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47780" h="1007488">
                  <a:moveTo>
                    <a:pt x="2876580" y="0"/>
                  </a:moveTo>
                  <a:lnTo>
                    <a:pt x="2947780" y="90226"/>
                  </a:lnTo>
                  <a:cubicBezTo>
                    <a:pt x="2855188" y="163159"/>
                    <a:pt x="2759718" y="232408"/>
                    <a:pt x="2661369" y="297973"/>
                  </a:cubicBezTo>
                  <a:cubicBezTo>
                    <a:pt x="2563020" y="363538"/>
                    <a:pt x="2462037" y="424665"/>
                    <a:pt x="2358420" y="481351"/>
                  </a:cubicBezTo>
                  <a:cubicBezTo>
                    <a:pt x="1735205" y="823902"/>
                    <a:pt x="1036075" y="1004793"/>
                    <a:pt x="324929" y="1007488"/>
                  </a:cubicBezTo>
                  <a:lnTo>
                    <a:pt x="320831" y="1007488"/>
                  </a:lnTo>
                  <a:lnTo>
                    <a:pt x="243702" y="1006464"/>
                  </a:lnTo>
                  <a:cubicBezTo>
                    <a:pt x="230166" y="1006391"/>
                    <a:pt x="216555" y="1005732"/>
                    <a:pt x="203017" y="1005293"/>
                  </a:cubicBezTo>
                  <a:lnTo>
                    <a:pt x="162331" y="1003756"/>
                  </a:lnTo>
                  <a:lnTo>
                    <a:pt x="121645" y="1002073"/>
                  </a:lnTo>
                  <a:lnTo>
                    <a:pt x="80886" y="999586"/>
                  </a:lnTo>
                  <a:lnTo>
                    <a:pt x="40201" y="997025"/>
                  </a:lnTo>
                  <a:lnTo>
                    <a:pt x="0" y="994060"/>
                  </a:lnTo>
                  <a:lnTo>
                    <a:pt x="0" y="878849"/>
                  </a:lnTo>
                  <a:lnTo>
                    <a:pt x="8661" y="879649"/>
                  </a:lnTo>
                  <a:cubicBezTo>
                    <a:pt x="21833" y="880894"/>
                    <a:pt x="35077" y="881698"/>
                    <a:pt x="48250" y="882577"/>
                  </a:cubicBezTo>
                  <a:lnTo>
                    <a:pt x="87838" y="885064"/>
                  </a:lnTo>
                  <a:lnTo>
                    <a:pt x="127499" y="887480"/>
                  </a:lnTo>
                  <a:lnTo>
                    <a:pt x="167087" y="889090"/>
                  </a:lnTo>
                  <a:lnTo>
                    <a:pt x="206676" y="890626"/>
                  </a:lnTo>
                  <a:cubicBezTo>
                    <a:pt x="219847" y="891065"/>
                    <a:pt x="233092" y="891797"/>
                    <a:pt x="246264" y="891797"/>
                  </a:cubicBezTo>
                  <a:lnTo>
                    <a:pt x="323318" y="892749"/>
                  </a:lnTo>
                  <a:cubicBezTo>
                    <a:pt x="1015681" y="890304"/>
                    <a:pt x="1696363" y="714183"/>
                    <a:pt x="2303025" y="380516"/>
                  </a:cubicBezTo>
                  <a:cubicBezTo>
                    <a:pt x="2403862" y="324999"/>
                    <a:pt x="2502113" y="265531"/>
                    <a:pt x="2597778" y="202113"/>
                  </a:cubicBezTo>
                  <a:cubicBezTo>
                    <a:pt x="2693492" y="138595"/>
                    <a:pt x="2786427" y="71224"/>
                    <a:pt x="2876580" y="0"/>
                  </a:cubicBezTo>
                  <a:close/>
                </a:path>
              </a:pathLst>
            </a:custGeom>
            <a:grpFill/>
            <a:ln w="5907" cap="flat">
              <a:noFill/>
              <a:prstDash val="solid"/>
              <a:miter/>
            </a:ln>
          </p:spPr>
          <p:txBody>
            <a:bodyPr rtlCol="0" anchor="ctr"/>
            <a:lstStyle/>
            <a:p>
              <a:endParaRPr lang="en-ID"/>
            </a:p>
          </p:txBody>
        </p:sp>
        <p:sp>
          <p:nvSpPr>
            <p:cNvPr id="165" name="Freeform: Shape 164"/>
            <p:cNvSpPr/>
            <p:nvPr/>
          </p:nvSpPr>
          <p:spPr>
            <a:xfrm>
              <a:off x="3890386" y="1379218"/>
              <a:ext cx="493718" cy="944337"/>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166" name="Freeform: Shape 165"/>
            <p:cNvSpPr/>
            <p:nvPr/>
          </p:nvSpPr>
          <p:spPr>
            <a:xfrm>
              <a:off x="2101" y="2571988"/>
              <a:ext cx="320876" cy="36500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167" name="Freeform: Shape 166"/>
            <p:cNvSpPr/>
            <p:nvPr/>
          </p:nvSpPr>
          <p:spPr>
            <a:xfrm>
              <a:off x="-9421" y="1"/>
              <a:ext cx="3541091" cy="3422961"/>
            </a:xfrm>
            <a:custGeom>
              <a:avLst/>
              <a:gdLst>
                <a:gd name="connsiteX0" fmla="*/ 3262947 w 3541091"/>
                <a:gd name="connsiteY0" fmla="*/ 0 h 3422961"/>
                <a:gd name="connsiteX1" fmla="*/ 3291543 w 3541091"/>
                <a:gd name="connsiteY1" fmla="*/ 0 h 3422961"/>
                <a:gd name="connsiteX2" fmla="*/ 3294489 w 3541091"/>
                <a:gd name="connsiteY2" fmla="*/ 43469 h 3422961"/>
                <a:gd name="connsiteX3" fmla="*/ 3535238 w 3541091"/>
                <a:gd name="connsiteY3" fmla="*/ 28834 h 3422961"/>
                <a:gd name="connsiteX4" fmla="*/ 3537067 w 3541091"/>
                <a:gd name="connsiteY4" fmla="*/ 59495 h 3422961"/>
                <a:gd name="connsiteX5" fmla="*/ 3538311 w 3541091"/>
                <a:gd name="connsiteY5" fmla="*/ 90082 h 3422961"/>
                <a:gd name="connsiteX6" fmla="*/ 3297342 w 3541091"/>
                <a:gd name="connsiteY6" fmla="*/ 99889 h 3422961"/>
                <a:gd name="connsiteX7" fmla="*/ 3298806 w 3541091"/>
                <a:gd name="connsiteY7" fmla="*/ 145257 h 3422961"/>
                <a:gd name="connsiteX8" fmla="*/ 3540287 w 3541091"/>
                <a:gd name="connsiteY8" fmla="*/ 139110 h 3422961"/>
                <a:gd name="connsiteX9" fmla="*/ 3541091 w 3541091"/>
                <a:gd name="connsiteY9" fmla="*/ 200286 h 3422961"/>
                <a:gd name="connsiteX10" fmla="*/ 3299610 w 3541091"/>
                <a:gd name="connsiteY10" fmla="*/ 201969 h 3422961"/>
                <a:gd name="connsiteX11" fmla="*/ 3299610 w 3541091"/>
                <a:gd name="connsiteY11" fmla="*/ 204896 h 3422961"/>
                <a:gd name="connsiteX12" fmla="*/ 3299610 w 3541091"/>
                <a:gd name="connsiteY12" fmla="*/ 211701 h 3422961"/>
                <a:gd name="connsiteX13" fmla="*/ 3263022 w 3541091"/>
                <a:gd name="connsiteY13" fmla="*/ 655367 h 3422961"/>
                <a:gd name="connsiteX14" fmla="*/ 3380689 w 3541091"/>
                <a:gd name="connsiteY14" fmla="*/ 673881 h 3422961"/>
                <a:gd name="connsiteX15" fmla="*/ 3104815 w 3541091"/>
                <a:gd name="connsiteY15" fmla="*/ 1550458 h 3422961"/>
                <a:gd name="connsiteX16" fmla="*/ 2997685 w 3541091"/>
                <a:gd name="connsiteY16" fmla="*/ 1498284 h 3422961"/>
                <a:gd name="connsiteX17" fmla="*/ 2422303 w 3541091"/>
                <a:gd name="connsiteY17" fmla="*/ 2304611 h 3422961"/>
                <a:gd name="connsiteX18" fmla="*/ 2321320 w 3541091"/>
                <a:gd name="connsiteY18" fmla="*/ 2400911 h 3422961"/>
                <a:gd name="connsiteX19" fmla="*/ 2446964 w 3541091"/>
                <a:gd name="connsiteY19" fmla="*/ 2538701 h 3422961"/>
                <a:gd name="connsiteX20" fmla="*/ 2236655 w 3541091"/>
                <a:gd name="connsiteY20" fmla="*/ 2714323 h 3422961"/>
                <a:gd name="connsiteX21" fmla="*/ 2123231 w 3541091"/>
                <a:gd name="connsiteY21" fmla="*/ 2566215 h 3422961"/>
                <a:gd name="connsiteX22" fmla="*/ 2009150 w 3541091"/>
                <a:gd name="connsiteY22" fmla="*/ 2649343 h 3422961"/>
                <a:gd name="connsiteX23" fmla="*/ 2146721 w 3541091"/>
                <a:gd name="connsiteY23" fmla="*/ 2847723 h 3422961"/>
                <a:gd name="connsiteX24" fmla="*/ 1874287 w 3541091"/>
                <a:gd name="connsiteY24" fmla="*/ 3017346 h 3422961"/>
                <a:gd name="connsiteX25" fmla="*/ 1757205 w 3541091"/>
                <a:gd name="connsiteY25" fmla="*/ 2806454 h 3422961"/>
                <a:gd name="connsiteX26" fmla="*/ 1089107 w 3541091"/>
                <a:gd name="connsiteY26" fmla="*/ 3077790 h 3422961"/>
                <a:gd name="connsiteX27" fmla="*/ 1152185 w 3541091"/>
                <a:gd name="connsiteY27" fmla="*/ 3310709 h 3422961"/>
                <a:gd name="connsiteX28" fmla="*/ 1092766 w 3541091"/>
                <a:gd name="connsiteY28" fmla="*/ 3326296 h 3422961"/>
                <a:gd name="connsiteX29" fmla="*/ 1034224 w 3541091"/>
                <a:gd name="connsiteY29" fmla="*/ 3092131 h 3422961"/>
                <a:gd name="connsiteX30" fmla="*/ 990320 w 3541091"/>
                <a:gd name="connsiteY30" fmla="*/ 3102816 h 3422961"/>
                <a:gd name="connsiteX31" fmla="*/ 1045348 w 3541091"/>
                <a:gd name="connsiteY31" fmla="*/ 3337858 h 3422961"/>
                <a:gd name="connsiteX32" fmla="*/ 1015346 w 3541091"/>
                <a:gd name="connsiteY32" fmla="*/ 3344662 h 3422961"/>
                <a:gd name="connsiteX33" fmla="*/ 985344 w 3541091"/>
                <a:gd name="connsiteY33" fmla="*/ 3351176 h 3422961"/>
                <a:gd name="connsiteX34" fmla="*/ 934852 w 3541091"/>
                <a:gd name="connsiteY34" fmla="*/ 3115329 h 3422961"/>
                <a:gd name="connsiteX35" fmla="*/ 897459 w 3541091"/>
                <a:gd name="connsiteY35" fmla="*/ 3123085 h 3422961"/>
                <a:gd name="connsiteX36" fmla="*/ 890141 w 3541091"/>
                <a:gd name="connsiteY36" fmla="*/ 3124477 h 3422961"/>
                <a:gd name="connsiteX37" fmla="*/ 937047 w 3541091"/>
                <a:gd name="connsiteY37" fmla="*/ 3361127 h 3422961"/>
                <a:gd name="connsiteX38" fmla="*/ 876676 w 3541091"/>
                <a:gd name="connsiteY38" fmla="*/ 3372689 h 3422961"/>
                <a:gd name="connsiteX39" fmla="*/ 834235 w 3541091"/>
                <a:gd name="connsiteY39" fmla="*/ 3135013 h 3422961"/>
                <a:gd name="connsiteX40" fmla="*/ 789451 w 3541091"/>
                <a:gd name="connsiteY40" fmla="*/ 3142330 h 3422961"/>
                <a:gd name="connsiteX41" fmla="*/ 828234 w 3541091"/>
                <a:gd name="connsiteY41" fmla="*/ 3380372 h 3422961"/>
                <a:gd name="connsiteX42" fmla="*/ 797939 w 3541091"/>
                <a:gd name="connsiteY42" fmla="*/ 3385349 h 3422961"/>
                <a:gd name="connsiteX43" fmla="*/ 767498 w 3541091"/>
                <a:gd name="connsiteY43" fmla="*/ 3389666 h 3422961"/>
                <a:gd name="connsiteX44" fmla="*/ 733251 w 3541091"/>
                <a:gd name="connsiteY44" fmla="*/ 3150893 h 3422961"/>
                <a:gd name="connsiteX45" fmla="*/ 688248 w 3541091"/>
                <a:gd name="connsiteY45" fmla="*/ 3157039 h 3422961"/>
                <a:gd name="connsiteX46" fmla="*/ 718836 w 3541091"/>
                <a:gd name="connsiteY46" fmla="*/ 3396472 h 3422961"/>
                <a:gd name="connsiteX47" fmla="*/ 657880 w 3541091"/>
                <a:gd name="connsiteY47" fmla="*/ 3403789 h 3422961"/>
                <a:gd name="connsiteX48" fmla="*/ 631830 w 3541091"/>
                <a:gd name="connsiteY48" fmla="*/ 3163991 h 3422961"/>
                <a:gd name="connsiteX49" fmla="*/ 586606 w 3541091"/>
                <a:gd name="connsiteY49" fmla="*/ 3168602 h 3422961"/>
                <a:gd name="connsiteX50" fmla="*/ 608999 w 3541091"/>
                <a:gd name="connsiteY50" fmla="*/ 3408764 h 3422961"/>
                <a:gd name="connsiteX51" fmla="*/ 547897 w 3541091"/>
                <a:gd name="connsiteY51" fmla="*/ 3414033 h 3422961"/>
                <a:gd name="connsiteX52" fmla="*/ 529968 w 3541091"/>
                <a:gd name="connsiteY52" fmla="*/ 3173358 h 3422961"/>
                <a:gd name="connsiteX53" fmla="*/ 484673 w 3541091"/>
                <a:gd name="connsiteY53" fmla="*/ 3176358 h 3422961"/>
                <a:gd name="connsiteX54" fmla="*/ 498942 w 3541091"/>
                <a:gd name="connsiteY54" fmla="*/ 3417107 h 3422961"/>
                <a:gd name="connsiteX55" fmla="*/ 468354 w 3541091"/>
                <a:gd name="connsiteY55" fmla="*/ 3419009 h 3422961"/>
                <a:gd name="connsiteX56" fmla="*/ 437694 w 3541091"/>
                <a:gd name="connsiteY56" fmla="*/ 3420181 h 3422961"/>
                <a:gd name="connsiteX57" fmla="*/ 427962 w 3541091"/>
                <a:gd name="connsiteY57" fmla="*/ 3179212 h 3422961"/>
                <a:gd name="connsiteX58" fmla="*/ 382519 w 3541091"/>
                <a:gd name="connsiteY58" fmla="*/ 3180675 h 3422961"/>
                <a:gd name="connsiteX59" fmla="*/ 388739 w 3541091"/>
                <a:gd name="connsiteY59" fmla="*/ 3422156 h 3422961"/>
                <a:gd name="connsiteX60" fmla="*/ 327491 w 3541091"/>
                <a:gd name="connsiteY60" fmla="*/ 3422961 h 3422961"/>
                <a:gd name="connsiteX61" fmla="*/ 325807 w 3541091"/>
                <a:gd name="connsiteY61" fmla="*/ 3181480 h 3422961"/>
                <a:gd name="connsiteX62" fmla="*/ 316075 w 3541091"/>
                <a:gd name="connsiteY62" fmla="*/ 3181480 h 3422961"/>
                <a:gd name="connsiteX63" fmla="*/ 93558 w 3541091"/>
                <a:gd name="connsiteY63" fmla="*/ 3171467 h 3422961"/>
                <a:gd name="connsiteX64" fmla="*/ 0 w 3541091"/>
                <a:gd name="connsiteY64" fmla="*/ 3160224 h 3422961"/>
                <a:gd name="connsiteX65" fmla="*/ 0 w 3541091"/>
                <a:gd name="connsiteY65" fmla="*/ 3111887 h 3422961"/>
                <a:gd name="connsiteX66" fmla="*/ 140867 w 3541091"/>
                <a:gd name="connsiteY66" fmla="*/ 3127066 h 3422961"/>
                <a:gd name="connsiteX67" fmla="*/ 909715 w 3541091"/>
                <a:gd name="connsiteY67" fmla="*/ 3075194 h 3422961"/>
                <a:gd name="connsiteX68" fmla="*/ 3272539 w 3541091"/>
                <a:gd name="connsiteY68" fmla="*/ 204741 h 34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541091" h="3422961">
                  <a:moveTo>
                    <a:pt x="3262947" y="0"/>
                  </a:moveTo>
                  <a:lnTo>
                    <a:pt x="3291543" y="0"/>
                  </a:lnTo>
                  <a:lnTo>
                    <a:pt x="3294489" y="43469"/>
                  </a:lnTo>
                  <a:lnTo>
                    <a:pt x="3535238" y="28834"/>
                  </a:lnTo>
                  <a:cubicBezTo>
                    <a:pt x="3535824" y="39079"/>
                    <a:pt x="3536554" y="49250"/>
                    <a:pt x="3537067" y="59495"/>
                  </a:cubicBezTo>
                  <a:lnTo>
                    <a:pt x="3538311" y="90082"/>
                  </a:lnTo>
                  <a:lnTo>
                    <a:pt x="3297342" y="99889"/>
                  </a:lnTo>
                  <a:cubicBezTo>
                    <a:pt x="3297928" y="114962"/>
                    <a:pt x="3298366" y="130109"/>
                    <a:pt x="3298806" y="145257"/>
                  </a:cubicBezTo>
                  <a:lnTo>
                    <a:pt x="3540287" y="139110"/>
                  </a:lnTo>
                  <a:lnTo>
                    <a:pt x="3541091" y="200286"/>
                  </a:lnTo>
                  <a:lnTo>
                    <a:pt x="3299610" y="201969"/>
                  </a:lnTo>
                  <a:lnTo>
                    <a:pt x="3299610" y="204896"/>
                  </a:lnTo>
                  <a:cubicBezTo>
                    <a:pt x="3299610" y="207164"/>
                    <a:pt x="3299610" y="209432"/>
                    <a:pt x="3299610" y="211701"/>
                  </a:cubicBezTo>
                  <a:cubicBezTo>
                    <a:pt x="3298437" y="360293"/>
                    <a:pt x="3286208" y="508591"/>
                    <a:pt x="3263022" y="655367"/>
                  </a:cubicBezTo>
                  <a:lnTo>
                    <a:pt x="3380689" y="673881"/>
                  </a:lnTo>
                  <a:cubicBezTo>
                    <a:pt x="3332866" y="978174"/>
                    <a:pt x="3239884" y="1273623"/>
                    <a:pt x="3104815" y="1550458"/>
                  </a:cubicBezTo>
                  <a:lnTo>
                    <a:pt x="2997685" y="1498284"/>
                  </a:lnTo>
                  <a:cubicBezTo>
                    <a:pt x="2851872" y="1797070"/>
                    <a:pt x="2657431" y="2069556"/>
                    <a:pt x="2422303" y="2304611"/>
                  </a:cubicBezTo>
                  <a:cubicBezTo>
                    <a:pt x="2389129" y="2337492"/>
                    <a:pt x="2355468" y="2369592"/>
                    <a:pt x="2321320" y="2400911"/>
                  </a:cubicBezTo>
                  <a:lnTo>
                    <a:pt x="2446964" y="2538701"/>
                  </a:lnTo>
                  <a:cubicBezTo>
                    <a:pt x="2379300" y="2600218"/>
                    <a:pt x="2309196" y="2658759"/>
                    <a:pt x="2236655" y="2714323"/>
                  </a:cubicBezTo>
                  <a:lnTo>
                    <a:pt x="2123231" y="2566215"/>
                  </a:lnTo>
                  <a:cubicBezTo>
                    <a:pt x="2085863" y="2594852"/>
                    <a:pt x="2047836" y="2622561"/>
                    <a:pt x="2009150" y="2649343"/>
                  </a:cubicBezTo>
                  <a:lnTo>
                    <a:pt x="2146721" y="2847723"/>
                  </a:lnTo>
                  <a:cubicBezTo>
                    <a:pt x="2058715" y="2908801"/>
                    <a:pt x="1967904" y="2965342"/>
                    <a:pt x="1874287" y="3017346"/>
                  </a:cubicBezTo>
                  <a:lnTo>
                    <a:pt x="1757205" y="2806454"/>
                  </a:lnTo>
                  <a:cubicBezTo>
                    <a:pt x="1546328" y="2923646"/>
                    <a:pt x="1321982" y="3014760"/>
                    <a:pt x="1089107" y="3077790"/>
                  </a:cubicBezTo>
                  <a:lnTo>
                    <a:pt x="1152185" y="3310709"/>
                  </a:lnTo>
                  <a:cubicBezTo>
                    <a:pt x="1132427" y="3316051"/>
                    <a:pt x="1112669" y="3321612"/>
                    <a:pt x="1092766" y="3326296"/>
                  </a:cubicBezTo>
                  <a:lnTo>
                    <a:pt x="1034224" y="3092131"/>
                  </a:lnTo>
                  <a:cubicBezTo>
                    <a:pt x="1019590" y="3095498"/>
                    <a:pt x="1004955" y="3099376"/>
                    <a:pt x="990320" y="3102816"/>
                  </a:cubicBezTo>
                  <a:lnTo>
                    <a:pt x="1045348" y="3337858"/>
                  </a:lnTo>
                  <a:cubicBezTo>
                    <a:pt x="1035396" y="3340345"/>
                    <a:pt x="1025371" y="3342468"/>
                    <a:pt x="1015346" y="3344662"/>
                  </a:cubicBezTo>
                  <a:lnTo>
                    <a:pt x="985344" y="3351176"/>
                  </a:lnTo>
                  <a:lnTo>
                    <a:pt x="934852" y="3115329"/>
                  </a:lnTo>
                  <a:lnTo>
                    <a:pt x="897459" y="3123085"/>
                  </a:lnTo>
                  <a:lnTo>
                    <a:pt x="890141" y="3124477"/>
                  </a:lnTo>
                  <a:lnTo>
                    <a:pt x="937047" y="3361127"/>
                  </a:lnTo>
                  <a:lnTo>
                    <a:pt x="876676" y="3372689"/>
                  </a:lnTo>
                  <a:lnTo>
                    <a:pt x="834235" y="3135013"/>
                  </a:lnTo>
                  <a:cubicBezTo>
                    <a:pt x="819380" y="3137282"/>
                    <a:pt x="804086" y="3139916"/>
                    <a:pt x="789451" y="3142330"/>
                  </a:cubicBezTo>
                  <a:lnTo>
                    <a:pt x="828234" y="3380372"/>
                  </a:lnTo>
                  <a:lnTo>
                    <a:pt x="797939" y="3385349"/>
                  </a:lnTo>
                  <a:lnTo>
                    <a:pt x="767498" y="3389666"/>
                  </a:lnTo>
                  <a:lnTo>
                    <a:pt x="733251" y="3150893"/>
                  </a:lnTo>
                  <a:lnTo>
                    <a:pt x="688248" y="3157039"/>
                  </a:lnTo>
                  <a:lnTo>
                    <a:pt x="718836" y="3396472"/>
                  </a:lnTo>
                  <a:lnTo>
                    <a:pt x="657880" y="3403789"/>
                  </a:lnTo>
                  <a:lnTo>
                    <a:pt x="631830" y="3163991"/>
                  </a:lnTo>
                  <a:lnTo>
                    <a:pt x="586606" y="3168602"/>
                  </a:lnTo>
                  <a:lnTo>
                    <a:pt x="608999" y="3408764"/>
                  </a:lnTo>
                  <a:cubicBezTo>
                    <a:pt x="588656" y="3410521"/>
                    <a:pt x="568312" y="3412497"/>
                    <a:pt x="547897" y="3414033"/>
                  </a:cubicBezTo>
                  <a:lnTo>
                    <a:pt x="529968" y="3173358"/>
                  </a:lnTo>
                  <a:cubicBezTo>
                    <a:pt x="514894" y="3174455"/>
                    <a:pt x="499747" y="3175480"/>
                    <a:pt x="484673" y="3176358"/>
                  </a:cubicBezTo>
                  <a:lnTo>
                    <a:pt x="498942" y="3417107"/>
                  </a:lnTo>
                  <a:cubicBezTo>
                    <a:pt x="488770" y="3417766"/>
                    <a:pt x="478526" y="3418497"/>
                    <a:pt x="468354" y="3419009"/>
                  </a:cubicBezTo>
                  <a:lnTo>
                    <a:pt x="437694" y="3420181"/>
                  </a:lnTo>
                  <a:lnTo>
                    <a:pt x="427962" y="3179212"/>
                  </a:lnTo>
                  <a:cubicBezTo>
                    <a:pt x="412838" y="3179797"/>
                    <a:pt x="397690" y="3180285"/>
                    <a:pt x="382519" y="3180675"/>
                  </a:cubicBezTo>
                  <a:lnTo>
                    <a:pt x="388739" y="3422156"/>
                  </a:lnTo>
                  <a:lnTo>
                    <a:pt x="327491" y="3422961"/>
                  </a:lnTo>
                  <a:lnTo>
                    <a:pt x="325807" y="3181480"/>
                  </a:lnTo>
                  <a:lnTo>
                    <a:pt x="316075" y="3181480"/>
                  </a:lnTo>
                  <a:cubicBezTo>
                    <a:pt x="241778" y="3180911"/>
                    <a:pt x="167554" y="3177569"/>
                    <a:pt x="93558" y="3171467"/>
                  </a:cubicBezTo>
                  <a:lnTo>
                    <a:pt x="0" y="3160224"/>
                  </a:lnTo>
                  <a:lnTo>
                    <a:pt x="0" y="3111887"/>
                  </a:lnTo>
                  <a:lnTo>
                    <a:pt x="140867" y="3127066"/>
                  </a:lnTo>
                  <a:cubicBezTo>
                    <a:pt x="393569" y="3143332"/>
                    <a:pt x="651706" y="3127028"/>
                    <a:pt x="909715" y="3075194"/>
                  </a:cubicBezTo>
                  <a:cubicBezTo>
                    <a:pt x="2303431" y="2795195"/>
                    <a:pt x="3267637" y="1572983"/>
                    <a:pt x="3272539" y="204741"/>
                  </a:cubicBezTo>
                  <a:close/>
                </a:path>
              </a:pathLst>
            </a:custGeom>
            <a:grpFill/>
            <a:ln w="5907" cap="flat">
              <a:noFill/>
              <a:prstDash val="solid"/>
              <a:miter/>
            </a:ln>
          </p:spPr>
          <p:txBody>
            <a:bodyPr rtlCol="0" anchor="ctr"/>
            <a:lstStyle/>
            <a:p>
              <a:endParaRPr lang="en-ID"/>
            </a:p>
          </p:txBody>
        </p:sp>
        <p:sp>
          <p:nvSpPr>
            <p:cNvPr id="168" name="Freeform: Shape 167"/>
            <p:cNvSpPr/>
            <p:nvPr/>
          </p:nvSpPr>
          <p:spPr>
            <a:xfrm>
              <a:off x="-1" y="1"/>
              <a:ext cx="1613947" cy="1505307"/>
            </a:xfrm>
            <a:custGeom>
              <a:avLst/>
              <a:gdLst>
                <a:gd name="connsiteX0" fmla="*/ 1561025 w 1613947"/>
                <a:gd name="connsiteY0" fmla="*/ 0 h 1505307"/>
                <a:gd name="connsiteX1" fmla="*/ 1592888 w 1613947"/>
                <a:gd name="connsiteY1" fmla="*/ 0 h 1505307"/>
                <a:gd name="connsiteX2" fmla="*/ 1613947 w 1613947"/>
                <a:gd name="connsiteY2" fmla="*/ 191284 h 1505307"/>
                <a:gd name="connsiteX3" fmla="*/ 1613947 w 1613947"/>
                <a:gd name="connsiteY3" fmla="*/ 204456 h 1505307"/>
                <a:gd name="connsiteX4" fmla="*/ 1613947 w 1613947"/>
                <a:gd name="connsiteY4" fmla="*/ 217555 h 1505307"/>
                <a:gd name="connsiteX5" fmla="*/ 1513843 w 1613947"/>
                <a:gd name="connsiteY5" fmla="*/ 693200 h 1505307"/>
                <a:gd name="connsiteX6" fmla="*/ 1028025 w 1613947"/>
                <a:gd name="connsiteY6" fmla="*/ 1283584 h 1505307"/>
                <a:gd name="connsiteX7" fmla="*/ 801838 w 1613947"/>
                <a:gd name="connsiteY7" fmla="*/ 1405130 h 1505307"/>
                <a:gd name="connsiteX8" fmla="*/ 557650 w 1613947"/>
                <a:gd name="connsiteY8" fmla="*/ 1479769 h 1505307"/>
                <a:gd name="connsiteX9" fmla="*/ 326340 w 1613947"/>
                <a:gd name="connsiteY9" fmla="*/ 1505307 h 1505307"/>
                <a:gd name="connsiteX10" fmla="*/ 313168 w 1613947"/>
                <a:gd name="connsiteY10" fmla="*/ 1505307 h 1505307"/>
                <a:gd name="connsiteX11" fmla="*/ 300070 w 1613947"/>
                <a:gd name="connsiteY11" fmla="*/ 1505307 h 1505307"/>
                <a:gd name="connsiteX12" fmla="*/ 68760 w 1613947"/>
                <a:gd name="connsiteY12" fmla="*/ 1479769 h 1505307"/>
                <a:gd name="connsiteX13" fmla="*/ 0 w 1613947"/>
                <a:gd name="connsiteY13" fmla="*/ 1462408 h 1505307"/>
                <a:gd name="connsiteX14" fmla="*/ 0 w 1613947"/>
                <a:gd name="connsiteY14" fmla="*/ 1427364 h 1505307"/>
                <a:gd name="connsiteX15" fmla="*/ 131833 w 1613947"/>
                <a:gd name="connsiteY15" fmla="*/ 1456836 h 1505307"/>
                <a:gd name="connsiteX16" fmla="*/ 1010683 w 1613947"/>
                <a:gd name="connsiteY16" fmla="*/ 1256948 h 1505307"/>
                <a:gd name="connsiteX17" fmla="*/ 1366099 w 1613947"/>
                <a:gd name="connsiteY17" fmla="*/ 901458 h 1505307"/>
                <a:gd name="connsiteX18" fmla="*/ 1566090 w 1613947"/>
                <a:gd name="connsiteY18" fmla="*/ 22646 h 15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3947" h="1505307">
                  <a:moveTo>
                    <a:pt x="1561025" y="0"/>
                  </a:moveTo>
                  <a:lnTo>
                    <a:pt x="1592888" y="0"/>
                  </a:lnTo>
                  <a:lnTo>
                    <a:pt x="1613947" y="191284"/>
                  </a:lnTo>
                  <a:cubicBezTo>
                    <a:pt x="1613947" y="195675"/>
                    <a:pt x="1613947" y="200066"/>
                    <a:pt x="1613947" y="204456"/>
                  </a:cubicBezTo>
                  <a:cubicBezTo>
                    <a:pt x="1613947" y="208847"/>
                    <a:pt x="1613947" y="213164"/>
                    <a:pt x="1613947" y="217555"/>
                  </a:cubicBezTo>
                  <a:cubicBezTo>
                    <a:pt x="1610616" y="380969"/>
                    <a:pt x="1576661" y="542306"/>
                    <a:pt x="1513843" y="693200"/>
                  </a:cubicBezTo>
                  <a:cubicBezTo>
                    <a:pt x="1413374" y="933420"/>
                    <a:pt x="1244412" y="1138750"/>
                    <a:pt x="1028025" y="1283584"/>
                  </a:cubicBezTo>
                  <a:cubicBezTo>
                    <a:pt x="956780" y="1331390"/>
                    <a:pt x="881022" y="1372099"/>
                    <a:pt x="801838" y="1405130"/>
                  </a:cubicBezTo>
                  <a:cubicBezTo>
                    <a:pt x="723097" y="1437983"/>
                    <a:pt x="641303" y="1462983"/>
                    <a:pt x="557650" y="1479769"/>
                  </a:cubicBezTo>
                  <a:cubicBezTo>
                    <a:pt x="481447" y="1495065"/>
                    <a:pt x="404044" y="1503610"/>
                    <a:pt x="326340" y="1505307"/>
                  </a:cubicBezTo>
                  <a:lnTo>
                    <a:pt x="313168" y="1505307"/>
                  </a:lnTo>
                  <a:cubicBezTo>
                    <a:pt x="308850" y="1505307"/>
                    <a:pt x="304460" y="1505307"/>
                    <a:pt x="300070" y="1505307"/>
                  </a:cubicBezTo>
                  <a:cubicBezTo>
                    <a:pt x="222366" y="1503614"/>
                    <a:pt x="144962" y="1495068"/>
                    <a:pt x="68760" y="1479769"/>
                  </a:cubicBezTo>
                  <a:lnTo>
                    <a:pt x="0" y="1462408"/>
                  </a:lnTo>
                  <a:lnTo>
                    <a:pt x="0" y="1427364"/>
                  </a:lnTo>
                  <a:lnTo>
                    <a:pt x="131833" y="1456836"/>
                  </a:lnTo>
                  <a:cubicBezTo>
                    <a:pt x="433276" y="1501255"/>
                    <a:pt x="747458" y="1434626"/>
                    <a:pt x="1010683" y="1256948"/>
                  </a:cubicBezTo>
                  <a:cubicBezTo>
                    <a:pt x="1151219" y="1162782"/>
                    <a:pt x="1271962" y="1042014"/>
                    <a:pt x="1366099" y="901458"/>
                  </a:cubicBezTo>
                  <a:cubicBezTo>
                    <a:pt x="1543869" y="638279"/>
                    <a:pt x="1610533" y="324086"/>
                    <a:pt x="1566090" y="22646"/>
                  </a:cubicBezTo>
                  <a:close/>
                </a:path>
              </a:pathLst>
            </a:custGeom>
            <a:grpFill/>
            <a:ln w="5907" cap="flat">
              <a:noFill/>
              <a:prstDash val="solid"/>
              <a:miter/>
            </a:ln>
          </p:spPr>
          <p:txBody>
            <a:bodyPr rtlCol="0" anchor="ctr"/>
            <a:lstStyle/>
            <a:p>
              <a:endParaRPr lang="en-ID"/>
            </a:p>
          </p:txBody>
        </p:sp>
        <p:sp>
          <p:nvSpPr>
            <p:cNvPr id="169" name="Freeform: Shape 168"/>
            <p:cNvSpPr/>
            <p:nvPr/>
          </p:nvSpPr>
          <p:spPr>
            <a:xfrm>
              <a:off x="7346" y="0"/>
              <a:ext cx="1899010" cy="1797355"/>
            </a:xfrm>
            <a:custGeom>
              <a:avLst/>
              <a:gdLst>
                <a:gd name="connsiteX0" fmla="*/ 1704990 w 1899010"/>
                <a:gd name="connsiteY0" fmla="*/ 0 h 1797355"/>
                <a:gd name="connsiteX1" fmla="*/ 1727530 w 1899010"/>
                <a:gd name="connsiteY1" fmla="*/ 0 h 1797355"/>
                <a:gd name="connsiteX2" fmla="*/ 1744755 w 1899010"/>
                <a:gd name="connsiteY2" fmla="*/ 192091 h 1797355"/>
                <a:gd name="connsiteX3" fmla="*/ 1744755 w 1899010"/>
                <a:gd name="connsiteY3" fmla="*/ 204896 h 1797355"/>
                <a:gd name="connsiteX4" fmla="*/ 1744755 w 1899010"/>
                <a:gd name="connsiteY4" fmla="*/ 217336 h 1797355"/>
                <a:gd name="connsiteX5" fmla="*/ 1738682 w 1899010"/>
                <a:gd name="connsiteY5" fmla="*/ 323880 h 1797355"/>
                <a:gd name="connsiteX6" fmla="*/ 1720900 w 1899010"/>
                <a:gd name="connsiteY6" fmla="*/ 453110 h 1797355"/>
                <a:gd name="connsiteX7" fmla="*/ 1714753 w 1899010"/>
                <a:gd name="connsiteY7" fmla="*/ 485014 h 1797355"/>
                <a:gd name="connsiteX8" fmla="*/ 1707874 w 1899010"/>
                <a:gd name="connsiteY8" fmla="*/ 516699 h 1797355"/>
                <a:gd name="connsiteX9" fmla="*/ 1700557 w 1899010"/>
                <a:gd name="connsiteY9" fmla="*/ 548238 h 1797355"/>
                <a:gd name="connsiteX10" fmla="*/ 1692141 w 1899010"/>
                <a:gd name="connsiteY10" fmla="*/ 579484 h 1797355"/>
                <a:gd name="connsiteX11" fmla="*/ 1651676 w 1899010"/>
                <a:gd name="connsiteY11" fmla="*/ 702566 h 1797355"/>
                <a:gd name="connsiteX12" fmla="*/ 1777612 w 1899010"/>
                <a:gd name="connsiteY12" fmla="*/ 750351 h 1797355"/>
                <a:gd name="connsiteX13" fmla="*/ 1821516 w 1899010"/>
                <a:gd name="connsiteY13" fmla="*/ 615707 h 1797355"/>
                <a:gd name="connsiteX14" fmla="*/ 1830737 w 1899010"/>
                <a:gd name="connsiteY14" fmla="*/ 581460 h 1797355"/>
                <a:gd name="connsiteX15" fmla="*/ 1839152 w 1899010"/>
                <a:gd name="connsiteY15" fmla="*/ 546994 h 1797355"/>
                <a:gd name="connsiteX16" fmla="*/ 1846470 w 1899010"/>
                <a:gd name="connsiteY16" fmla="*/ 512382 h 1797355"/>
                <a:gd name="connsiteX17" fmla="*/ 1853201 w 1899010"/>
                <a:gd name="connsiteY17" fmla="*/ 477477 h 1797355"/>
                <a:gd name="connsiteX18" fmla="*/ 1872594 w 1899010"/>
                <a:gd name="connsiteY18" fmla="*/ 336247 h 1797355"/>
                <a:gd name="connsiteX19" fmla="*/ 1879400 w 1899010"/>
                <a:gd name="connsiteY19" fmla="*/ 204531 h 1797355"/>
                <a:gd name="connsiteX20" fmla="*/ 1862560 w 1899010"/>
                <a:gd name="connsiteY20" fmla="*/ 0 h 1797355"/>
                <a:gd name="connsiteX21" fmla="*/ 1882602 w 1899010"/>
                <a:gd name="connsiteY21" fmla="*/ 0 h 1797355"/>
                <a:gd name="connsiteX22" fmla="*/ 1888707 w 1899010"/>
                <a:gd name="connsiteY22" fmla="*/ 37173 h 1797355"/>
                <a:gd name="connsiteX23" fmla="*/ 1899010 w 1899010"/>
                <a:gd name="connsiteY23" fmla="*/ 192456 h 1797355"/>
                <a:gd name="connsiteX24" fmla="*/ 1899010 w 1899010"/>
                <a:gd name="connsiteY24" fmla="*/ 204531 h 1797355"/>
                <a:gd name="connsiteX25" fmla="*/ 1899010 w 1899010"/>
                <a:gd name="connsiteY25" fmla="*/ 216531 h 1797355"/>
                <a:gd name="connsiteX26" fmla="*/ 1627747 w 1899010"/>
                <a:gd name="connsiteY26" fmla="*/ 1082058 h 1797355"/>
                <a:gd name="connsiteX27" fmla="*/ 1183714 w 1899010"/>
                <a:gd name="connsiteY27" fmla="*/ 1526164 h 1797355"/>
                <a:gd name="connsiteX28" fmla="*/ 907181 w 1899010"/>
                <a:gd name="connsiteY28" fmla="*/ 1674712 h 1797355"/>
                <a:gd name="connsiteX29" fmla="*/ 608110 w 1899010"/>
                <a:gd name="connsiteY29" fmla="*/ 1766109 h 1797355"/>
                <a:gd name="connsiteX30" fmla="*/ 318187 w 1899010"/>
                <a:gd name="connsiteY30" fmla="*/ 1797355 h 1797355"/>
                <a:gd name="connsiteX31" fmla="*/ 306114 w 1899010"/>
                <a:gd name="connsiteY31" fmla="*/ 1797355 h 1797355"/>
                <a:gd name="connsiteX32" fmla="*/ 294112 w 1899010"/>
                <a:gd name="connsiteY32" fmla="*/ 1797355 h 1797355"/>
                <a:gd name="connsiteX33" fmla="*/ 4189 w 1899010"/>
                <a:gd name="connsiteY33" fmla="*/ 1766109 h 1797355"/>
                <a:gd name="connsiteX34" fmla="*/ 0 w 1899010"/>
                <a:gd name="connsiteY34" fmla="*/ 1765052 h 1797355"/>
                <a:gd name="connsiteX35" fmla="*/ 0 w 1899010"/>
                <a:gd name="connsiteY35" fmla="*/ 1745140 h 1797355"/>
                <a:gd name="connsiteX36" fmla="*/ 33166 w 1899010"/>
                <a:gd name="connsiteY36" fmla="*/ 1751620 h 1797355"/>
                <a:gd name="connsiteX37" fmla="*/ 174396 w 1899010"/>
                <a:gd name="connsiteY37" fmla="*/ 1771012 h 1797355"/>
                <a:gd name="connsiteX38" fmla="*/ 306114 w 1899010"/>
                <a:gd name="connsiteY38" fmla="*/ 1777817 h 1797355"/>
                <a:gd name="connsiteX39" fmla="*/ 763170 w 1899010"/>
                <a:gd name="connsiteY39" fmla="*/ 1706689 h 1797355"/>
                <a:gd name="connsiteX40" fmla="*/ 722997 w 1899010"/>
                <a:gd name="connsiteY40" fmla="*/ 1578119 h 1797355"/>
                <a:gd name="connsiteX41" fmla="*/ 318553 w 1899010"/>
                <a:gd name="connsiteY41" fmla="*/ 1643466 h 1797355"/>
                <a:gd name="connsiteX42" fmla="*/ 305747 w 1899010"/>
                <a:gd name="connsiteY42" fmla="*/ 1643466 h 1797355"/>
                <a:gd name="connsiteX43" fmla="*/ 293308 w 1899010"/>
                <a:gd name="connsiteY43" fmla="*/ 1643466 h 1797355"/>
                <a:gd name="connsiteX44" fmla="*/ 186763 w 1899010"/>
                <a:gd name="connsiteY44" fmla="*/ 1637319 h 1797355"/>
                <a:gd name="connsiteX45" fmla="*/ 57533 w 1899010"/>
                <a:gd name="connsiteY45" fmla="*/ 1619610 h 1797355"/>
                <a:gd name="connsiteX46" fmla="*/ 25629 w 1899010"/>
                <a:gd name="connsiteY46" fmla="*/ 1613463 h 1797355"/>
                <a:gd name="connsiteX47" fmla="*/ 0 w 1899010"/>
                <a:gd name="connsiteY47" fmla="*/ 1607899 h 1797355"/>
                <a:gd name="connsiteX48" fmla="*/ 0 w 1899010"/>
                <a:gd name="connsiteY48" fmla="*/ 1578993 h 1797355"/>
                <a:gd name="connsiteX49" fmla="*/ 85614 w 1899010"/>
                <a:gd name="connsiteY49" fmla="*/ 1600214 h 1797355"/>
                <a:gd name="connsiteX50" fmla="*/ 305235 w 1899010"/>
                <a:gd name="connsiteY50" fmla="*/ 1619829 h 1797355"/>
                <a:gd name="connsiteX51" fmla="*/ 340579 w 1899010"/>
                <a:gd name="connsiteY51" fmla="*/ 1619025 h 1797355"/>
                <a:gd name="connsiteX52" fmla="*/ 363703 w 1899010"/>
                <a:gd name="connsiteY52" fmla="*/ 1618220 h 1797355"/>
                <a:gd name="connsiteX53" fmla="*/ 386681 w 1899010"/>
                <a:gd name="connsiteY53" fmla="*/ 1616683 h 1797355"/>
                <a:gd name="connsiteX54" fmla="*/ 398168 w 1899010"/>
                <a:gd name="connsiteY54" fmla="*/ 1616025 h 1797355"/>
                <a:gd name="connsiteX55" fmla="*/ 409657 w 1899010"/>
                <a:gd name="connsiteY55" fmla="*/ 1614999 h 1797355"/>
                <a:gd name="connsiteX56" fmla="*/ 432488 w 1899010"/>
                <a:gd name="connsiteY56" fmla="*/ 1613023 h 1797355"/>
                <a:gd name="connsiteX57" fmla="*/ 443904 w 1899010"/>
                <a:gd name="connsiteY57" fmla="*/ 1611854 h 1797355"/>
                <a:gd name="connsiteX58" fmla="*/ 455246 w 1899010"/>
                <a:gd name="connsiteY58" fmla="*/ 1610463 h 1797355"/>
                <a:gd name="connsiteX59" fmla="*/ 466588 w 1899010"/>
                <a:gd name="connsiteY59" fmla="*/ 1609219 h 1797355"/>
                <a:gd name="connsiteX60" fmla="*/ 477930 w 1899010"/>
                <a:gd name="connsiteY60" fmla="*/ 1607829 h 1797355"/>
                <a:gd name="connsiteX61" fmla="*/ 523080 w 1899010"/>
                <a:gd name="connsiteY61" fmla="*/ 1601096 h 1797355"/>
                <a:gd name="connsiteX62" fmla="*/ 545545 w 1899010"/>
                <a:gd name="connsiteY62" fmla="*/ 1597363 h 1797355"/>
                <a:gd name="connsiteX63" fmla="*/ 567498 w 1899010"/>
                <a:gd name="connsiteY63" fmla="*/ 1593047 h 1797355"/>
                <a:gd name="connsiteX64" fmla="*/ 578695 w 1899010"/>
                <a:gd name="connsiteY64" fmla="*/ 1590997 h 1797355"/>
                <a:gd name="connsiteX65" fmla="*/ 589817 w 1899010"/>
                <a:gd name="connsiteY65" fmla="*/ 1588510 h 1797355"/>
                <a:gd name="connsiteX66" fmla="*/ 611770 w 1899010"/>
                <a:gd name="connsiteY66" fmla="*/ 1583754 h 1797355"/>
                <a:gd name="connsiteX67" fmla="*/ 633722 w 1899010"/>
                <a:gd name="connsiteY67" fmla="*/ 1578338 h 1797355"/>
                <a:gd name="connsiteX68" fmla="*/ 655675 w 1899010"/>
                <a:gd name="connsiteY68" fmla="*/ 1572777 h 1797355"/>
                <a:gd name="connsiteX69" fmla="*/ 827566 w 1899010"/>
                <a:gd name="connsiteY69" fmla="*/ 1515333 h 1797355"/>
                <a:gd name="connsiteX70" fmla="*/ 910694 w 1899010"/>
                <a:gd name="connsiteY70" fmla="*/ 1478746 h 1797355"/>
                <a:gd name="connsiteX71" fmla="*/ 931036 w 1899010"/>
                <a:gd name="connsiteY71" fmla="*/ 1468574 h 1797355"/>
                <a:gd name="connsiteX72" fmla="*/ 941281 w 1899010"/>
                <a:gd name="connsiteY72" fmla="*/ 1463525 h 1797355"/>
                <a:gd name="connsiteX73" fmla="*/ 951306 w 1899010"/>
                <a:gd name="connsiteY73" fmla="*/ 1458183 h 1797355"/>
                <a:gd name="connsiteX74" fmla="*/ 971503 w 1899010"/>
                <a:gd name="connsiteY74" fmla="*/ 1447573 h 1797355"/>
                <a:gd name="connsiteX75" fmla="*/ 991334 w 1899010"/>
                <a:gd name="connsiteY75" fmla="*/ 1436377 h 1797355"/>
                <a:gd name="connsiteX76" fmla="*/ 1056680 w 1899010"/>
                <a:gd name="connsiteY76" fmla="*/ 1552069 h 1797355"/>
                <a:gd name="connsiteX77" fmla="*/ 1195129 w 1899010"/>
                <a:gd name="connsiteY77" fmla="*/ 1464257 h 1797355"/>
                <a:gd name="connsiteX78" fmla="*/ 1323846 w 1899010"/>
                <a:gd name="connsiteY78" fmla="*/ 1361810 h 1797355"/>
                <a:gd name="connsiteX79" fmla="*/ 1546522 w 1899010"/>
                <a:gd name="connsiteY79" fmla="*/ 1119964 h 1797355"/>
                <a:gd name="connsiteX80" fmla="*/ 1439977 w 1899010"/>
                <a:gd name="connsiteY80" fmla="*/ 1040641 h 1797355"/>
                <a:gd name="connsiteX81" fmla="*/ 1504371 w 1899010"/>
                <a:gd name="connsiteY81" fmla="*/ 946390 h 1797355"/>
                <a:gd name="connsiteX82" fmla="*/ 1511689 w 1899010"/>
                <a:gd name="connsiteY82" fmla="*/ 934388 h 1797355"/>
                <a:gd name="connsiteX83" fmla="*/ 1515495 w 1899010"/>
                <a:gd name="connsiteY83" fmla="*/ 928315 h 1797355"/>
                <a:gd name="connsiteX84" fmla="*/ 1519080 w 1899010"/>
                <a:gd name="connsiteY84" fmla="*/ 922169 h 1797355"/>
                <a:gd name="connsiteX85" fmla="*/ 1533715 w 1899010"/>
                <a:gd name="connsiteY85" fmla="*/ 897728 h 1797355"/>
                <a:gd name="connsiteX86" fmla="*/ 1547545 w 1899010"/>
                <a:gd name="connsiteY86" fmla="*/ 872848 h 1797355"/>
                <a:gd name="connsiteX87" fmla="*/ 1554278 w 1899010"/>
                <a:gd name="connsiteY87" fmla="*/ 860334 h 1797355"/>
                <a:gd name="connsiteX88" fmla="*/ 1560864 w 1899010"/>
                <a:gd name="connsiteY88" fmla="*/ 847748 h 1797355"/>
                <a:gd name="connsiteX89" fmla="*/ 1609452 w 1899010"/>
                <a:gd name="connsiteY89" fmla="*/ 745301 h 1797355"/>
                <a:gd name="connsiteX90" fmla="*/ 1649333 w 1899010"/>
                <a:gd name="connsiteY90" fmla="*/ 639490 h 1797355"/>
                <a:gd name="connsiteX91" fmla="*/ 1721998 w 1899010"/>
                <a:gd name="connsiteY91" fmla="*/ 205774 h 1797355"/>
                <a:gd name="connsiteX92" fmla="*/ 1721193 w 1899010"/>
                <a:gd name="connsiteY92" fmla="*/ 170430 h 1797355"/>
                <a:gd name="connsiteX93" fmla="*/ 1720387 w 1899010"/>
                <a:gd name="connsiteY93" fmla="*/ 147306 h 1797355"/>
                <a:gd name="connsiteX94" fmla="*/ 1718850 w 1899010"/>
                <a:gd name="connsiteY94" fmla="*/ 124329 h 1797355"/>
                <a:gd name="connsiteX95" fmla="*/ 1718192 w 1899010"/>
                <a:gd name="connsiteY95" fmla="*/ 112840 h 1797355"/>
                <a:gd name="connsiteX96" fmla="*/ 1717168 w 1899010"/>
                <a:gd name="connsiteY96" fmla="*/ 101426 h 1797355"/>
                <a:gd name="connsiteX97" fmla="*/ 1715192 w 1899010"/>
                <a:gd name="connsiteY97" fmla="*/ 78522 h 1797355"/>
                <a:gd name="connsiteX98" fmla="*/ 1713948 w 1899010"/>
                <a:gd name="connsiteY98" fmla="*/ 67106 h 1797355"/>
                <a:gd name="connsiteX99" fmla="*/ 1712631 w 1899010"/>
                <a:gd name="connsiteY99" fmla="*/ 55763 h 1797355"/>
                <a:gd name="connsiteX100" fmla="*/ 1711386 w 1899010"/>
                <a:gd name="connsiteY100" fmla="*/ 44421 h 1797355"/>
                <a:gd name="connsiteX101" fmla="*/ 1709923 w 1899010"/>
                <a:gd name="connsiteY101" fmla="*/ 33078 h 179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899010" h="1797355">
                  <a:moveTo>
                    <a:pt x="1704990" y="0"/>
                  </a:moveTo>
                  <a:lnTo>
                    <a:pt x="1727530" y="0"/>
                  </a:lnTo>
                  <a:lnTo>
                    <a:pt x="1744755" y="192091"/>
                  </a:lnTo>
                  <a:cubicBezTo>
                    <a:pt x="1744755" y="196408"/>
                    <a:pt x="1744755" y="200725"/>
                    <a:pt x="1744755" y="204896"/>
                  </a:cubicBezTo>
                  <a:cubicBezTo>
                    <a:pt x="1744755" y="209067"/>
                    <a:pt x="1744755" y="213165"/>
                    <a:pt x="1744755" y="217336"/>
                  </a:cubicBezTo>
                  <a:cubicBezTo>
                    <a:pt x="1744097" y="253119"/>
                    <a:pt x="1741902" y="288610"/>
                    <a:pt x="1738682" y="323880"/>
                  </a:cubicBezTo>
                  <a:cubicBezTo>
                    <a:pt x="1734681" y="367396"/>
                    <a:pt x="1728754" y="410472"/>
                    <a:pt x="1720900" y="453110"/>
                  </a:cubicBezTo>
                  <a:cubicBezTo>
                    <a:pt x="1718777" y="463720"/>
                    <a:pt x="1717168" y="474477"/>
                    <a:pt x="1714753" y="485014"/>
                  </a:cubicBezTo>
                  <a:cubicBezTo>
                    <a:pt x="1712338" y="495551"/>
                    <a:pt x="1710142" y="506236"/>
                    <a:pt x="1707874" y="516699"/>
                  </a:cubicBezTo>
                  <a:cubicBezTo>
                    <a:pt x="1705606" y="527163"/>
                    <a:pt x="1703190" y="537775"/>
                    <a:pt x="1700557" y="548238"/>
                  </a:cubicBezTo>
                  <a:cubicBezTo>
                    <a:pt x="1697923" y="558702"/>
                    <a:pt x="1694776" y="569020"/>
                    <a:pt x="1692141" y="579484"/>
                  </a:cubicBezTo>
                  <a:cubicBezTo>
                    <a:pt x="1680482" y="621147"/>
                    <a:pt x="1666994" y="662174"/>
                    <a:pt x="1651676" y="702566"/>
                  </a:cubicBezTo>
                  <a:lnTo>
                    <a:pt x="1777612" y="750351"/>
                  </a:lnTo>
                  <a:cubicBezTo>
                    <a:pt x="1794149" y="706103"/>
                    <a:pt x="1808784" y="661222"/>
                    <a:pt x="1821516" y="615707"/>
                  </a:cubicBezTo>
                  <a:cubicBezTo>
                    <a:pt x="1824444" y="604292"/>
                    <a:pt x="1828030" y="592949"/>
                    <a:pt x="1830737" y="581460"/>
                  </a:cubicBezTo>
                  <a:cubicBezTo>
                    <a:pt x="1833445" y="569972"/>
                    <a:pt x="1836957" y="558556"/>
                    <a:pt x="1839152" y="546994"/>
                  </a:cubicBezTo>
                  <a:cubicBezTo>
                    <a:pt x="1841347" y="535432"/>
                    <a:pt x="1844055" y="524017"/>
                    <a:pt x="1846470" y="512382"/>
                  </a:cubicBezTo>
                  <a:cubicBezTo>
                    <a:pt x="1848885" y="500747"/>
                    <a:pt x="1850861" y="489112"/>
                    <a:pt x="1853201" y="477477"/>
                  </a:cubicBezTo>
                  <a:cubicBezTo>
                    <a:pt x="1861691" y="430888"/>
                    <a:pt x="1868154" y="383812"/>
                    <a:pt x="1872594" y="336247"/>
                  </a:cubicBezTo>
                  <a:cubicBezTo>
                    <a:pt x="1876618" y="292341"/>
                    <a:pt x="1879400" y="248435"/>
                    <a:pt x="1879400" y="204531"/>
                  </a:cubicBezTo>
                  <a:lnTo>
                    <a:pt x="1862560" y="0"/>
                  </a:lnTo>
                  <a:lnTo>
                    <a:pt x="1882602" y="0"/>
                  </a:lnTo>
                  <a:lnTo>
                    <a:pt x="1888707" y="37173"/>
                  </a:lnTo>
                  <a:cubicBezTo>
                    <a:pt x="1894621" y="88525"/>
                    <a:pt x="1898079" y="140340"/>
                    <a:pt x="1899010" y="192456"/>
                  </a:cubicBezTo>
                  <a:lnTo>
                    <a:pt x="1899010" y="204531"/>
                  </a:lnTo>
                  <a:lnTo>
                    <a:pt x="1899010" y="216531"/>
                  </a:lnTo>
                  <a:cubicBezTo>
                    <a:pt x="1894068" y="525181"/>
                    <a:pt x="1799852" y="825798"/>
                    <a:pt x="1627747" y="1082058"/>
                  </a:cubicBezTo>
                  <a:cubicBezTo>
                    <a:pt x="1510107" y="1257628"/>
                    <a:pt x="1359264" y="1408495"/>
                    <a:pt x="1183714" y="1526164"/>
                  </a:cubicBezTo>
                  <a:cubicBezTo>
                    <a:pt x="1096609" y="1584595"/>
                    <a:pt x="1003990" y="1634348"/>
                    <a:pt x="907181" y="1674712"/>
                  </a:cubicBezTo>
                  <a:cubicBezTo>
                    <a:pt x="810744" y="1714954"/>
                    <a:pt x="710567" y="1745568"/>
                    <a:pt x="608110" y="1766109"/>
                  </a:cubicBezTo>
                  <a:cubicBezTo>
                    <a:pt x="512617" y="1785298"/>
                    <a:pt x="415576" y="1795757"/>
                    <a:pt x="318187" y="1797355"/>
                  </a:cubicBezTo>
                  <a:lnTo>
                    <a:pt x="306114" y="1797355"/>
                  </a:lnTo>
                  <a:lnTo>
                    <a:pt x="294112" y="1797355"/>
                  </a:lnTo>
                  <a:cubicBezTo>
                    <a:pt x="196723" y="1795756"/>
                    <a:pt x="99682" y="1785298"/>
                    <a:pt x="4189" y="1766109"/>
                  </a:cubicBezTo>
                  <a:lnTo>
                    <a:pt x="0" y="1765052"/>
                  </a:lnTo>
                  <a:lnTo>
                    <a:pt x="0" y="1745140"/>
                  </a:lnTo>
                  <a:lnTo>
                    <a:pt x="33166" y="1751620"/>
                  </a:lnTo>
                  <a:cubicBezTo>
                    <a:pt x="79853" y="1760108"/>
                    <a:pt x="126929" y="1766572"/>
                    <a:pt x="174396" y="1771012"/>
                  </a:cubicBezTo>
                  <a:cubicBezTo>
                    <a:pt x="218302" y="1774963"/>
                    <a:pt x="262208" y="1777817"/>
                    <a:pt x="306114" y="1777817"/>
                  </a:cubicBezTo>
                  <a:cubicBezTo>
                    <a:pt x="461124" y="1776582"/>
                    <a:pt x="615116" y="1752617"/>
                    <a:pt x="763170" y="1706689"/>
                  </a:cubicBezTo>
                  <a:lnTo>
                    <a:pt x="722997" y="1578119"/>
                  </a:lnTo>
                  <a:cubicBezTo>
                    <a:pt x="591967" y="1618987"/>
                    <a:pt x="455786" y="1640991"/>
                    <a:pt x="318553" y="1643466"/>
                  </a:cubicBezTo>
                  <a:lnTo>
                    <a:pt x="305747" y="1643466"/>
                  </a:lnTo>
                  <a:lnTo>
                    <a:pt x="293308" y="1643466"/>
                  </a:lnTo>
                  <a:cubicBezTo>
                    <a:pt x="257524" y="1642734"/>
                    <a:pt x="222035" y="1640538"/>
                    <a:pt x="186763" y="1637319"/>
                  </a:cubicBezTo>
                  <a:cubicBezTo>
                    <a:pt x="143297" y="1633269"/>
                    <a:pt x="100220" y="1627367"/>
                    <a:pt x="57533" y="1619610"/>
                  </a:cubicBezTo>
                  <a:cubicBezTo>
                    <a:pt x="46923" y="1617415"/>
                    <a:pt x="36166" y="1615877"/>
                    <a:pt x="25629" y="1613463"/>
                  </a:cubicBezTo>
                  <a:lnTo>
                    <a:pt x="0" y="1607899"/>
                  </a:lnTo>
                  <a:lnTo>
                    <a:pt x="0" y="1578993"/>
                  </a:lnTo>
                  <a:lnTo>
                    <a:pt x="85614" y="1600214"/>
                  </a:lnTo>
                  <a:cubicBezTo>
                    <a:pt x="158102" y="1612360"/>
                    <a:pt x="231524" y="1618935"/>
                    <a:pt x="305235" y="1619829"/>
                  </a:cubicBezTo>
                  <a:cubicBezTo>
                    <a:pt x="317016" y="1619683"/>
                    <a:pt x="328871" y="1619756"/>
                    <a:pt x="340579" y="1619025"/>
                  </a:cubicBezTo>
                  <a:lnTo>
                    <a:pt x="363703" y="1618220"/>
                  </a:lnTo>
                  <a:lnTo>
                    <a:pt x="386681" y="1616683"/>
                  </a:lnTo>
                  <a:lnTo>
                    <a:pt x="398168" y="1616025"/>
                  </a:lnTo>
                  <a:cubicBezTo>
                    <a:pt x="402339" y="1615877"/>
                    <a:pt x="405779" y="1614999"/>
                    <a:pt x="409657" y="1614999"/>
                  </a:cubicBezTo>
                  <a:lnTo>
                    <a:pt x="432488" y="1613023"/>
                  </a:lnTo>
                  <a:cubicBezTo>
                    <a:pt x="436586" y="1612805"/>
                    <a:pt x="440098" y="1612292"/>
                    <a:pt x="443904" y="1611854"/>
                  </a:cubicBezTo>
                  <a:lnTo>
                    <a:pt x="455246" y="1610463"/>
                  </a:lnTo>
                  <a:lnTo>
                    <a:pt x="466588" y="1609219"/>
                  </a:lnTo>
                  <a:cubicBezTo>
                    <a:pt x="470614" y="1608853"/>
                    <a:pt x="474199" y="1608414"/>
                    <a:pt x="477930" y="1607829"/>
                  </a:cubicBezTo>
                  <a:cubicBezTo>
                    <a:pt x="493004" y="1605488"/>
                    <a:pt x="508444" y="1603950"/>
                    <a:pt x="523080" y="1601096"/>
                  </a:cubicBezTo>
                  <a:lnTo>
                    <a:pt x="545545" y="1597363"/>
                  </a:lnTo>
                  <a:lnTo>
                    <a:pt x="567498" y="1593047"/>
                  </a:lnTo>
                  <a:lnTo>
                    <a:pt x="578695" y="1590997"/>
                  </a:lnTo>
                  <a:lnTo>
                    <a:pt x="589817" y="1588510"/>
                  </a:lnTo>
                  <a:cubicBezTo>
                    <a:pt x="597134" y="1586827"/>
                    <a:pt x="604452" y="1585290"/>
                    <a:pt x="611770" y="1583754"/>
                  </a:cubicBezTo>
                  <a:lnTo>
                    <a:pt x="633722" y="1578338"/>
                  </a:lnTo>
                  <a:cubicBezTo>
                    <a:pt x="641040" y="1576509"/>
                    <a:pt x="648358" y="1574899"/>
                    <a:pt x="655675" y="1572777"/>
                  </a:cubicBezTo>
                  <a:cubicBezTo>
                    <a:pt x="714158" y="1557381"/>
                    <a:pt x="771577" y="1538193"/>
                    <a:pt x="827566" y="1515333"/>
                  </a:cubicBezTo>
                  <a:cubicBezTo>
                    <a:pt x="855812" y="1504504"/>
                    <a:pt x="883180" y="1491552"/>
                    <a:pt x="910694" y="1478746"/>
                  </a:cubicBezTo>
                  <a:lnTo>
                    <a:pt x="931036" y="1468574"/>
                  </a:lnTo>
                  <a:cubicBezTo>
                    <a:pt x="934476" y="1466891"/>
                    <a:pt x="937916" y="1465282"/>
                    <a:pt x="941281" y="1463525"/>
                  </a:cubicBezTo>
                  <a:lnTo>
                    <a:pt x="951306" y="1458183"/>
                  </a:lnTo>
                  <a:lnTo>
                    <a:pt x="971503" y="1447573"/>
                  </a:lnTo>
                  <a:cubicBezTo>
                    <a:pt x="978089" y="1443694"/>
                    <a:pt x="984676" y="1440035"/>
                    <a:pt x="991334" y="1436377"/>
                  </a:cubicBezTo>
                  <a:lnTo>
                    <a:pt x="1056680" y="1552069"/>
                  </a:lnTo>
                  <a:cubicBezTo>
                    <a:pt x="1104327" y="1525226"/>
                    <a:pt x="1150538" y="1495916"/>
                    <a:pt x="1195129" y="1464257"/>
                  </a:cubicBezTo>
                  <a:cubicBezTo>
                    <a:pt x="1239745" y="1432313"/>
                    <a:pt x="1282705" y="1398120"/>
                    <a:pt x="1323846" y="1361810"/>
                  </a:cubicBezTo>
                  <a:cubicBezTo>
                    <a:pt x="1406255" y="1289133"/>
                    <a:pt x="1480881" y="1208080"/>
                    <a:pt x="1546522" y="1119964"/>
                  </a:cubicBezTo>
                  <a:lnTo>
                    <a:pt x="1439977" y="1040641"/>
                  </a:lnTo>
                  <a:cubicBezTo>
                    <a:pt x="1462807" y="1010126"/>
                    <a:pt x="1484029" y="978514"/>
                    <a:pt x="1504371" y="946390"/>
                  </a:cubicBezTo>
                  <a:lnTo>
                    <a:pt x="1511689" y="934388"/>
                  </a:lnTo>
                  <a:lnTo>
                    <a:pt x="1515495" y="928315"/>
                  </a:lnTo>
                  <a:lnTo>
                    <a:pt x="1519080" y="922169"/>
                  </a:lnTo>
                  <a:lnTo>
                    <a:pt x="1533715" y="897728"/>
                  </a:lnTo>
                  <a:cubicBezTo>
                    <a:pt x="1538253" y="889386"/>
                    <a:pt x="1542863" y="881117"/>
                    <a:pt x="1547545" y="872848"/>
                  </a:cubicBezTo>
                  <a:cubicBezTo>
                    <a:pt x="1550034" y="868750"/>
                    <a:pt x="1552083" y="864505"/>
                    <a:pt x="1554278" y="860334"/>
                  </a:cubicBezTo>
                  <a:lnTo>
                    <a:pt x="1560864" y="847748"/>
                  </a:lnTo>
                  <a:cubicBezTo>
                    <a:pt x="1578670" y="814282"/>
                    <a:pt x="1594865" y="780134"/>
                    <a:pt x="1609452" y="745301"/>
                  </a:cubicBezTo>
                  <a:cubicBezTo>
                    <a:pt x="1624039" y="710470"/>
                    <a:pt x="1637333" y="675198"/>
                    <a:pt x="1649333" y="639490"/>
                  </a:cubicBezTo>
                  <a:cubicBezTo>
                    <a:pt x="1695625" y="499492"/>
                    <a:pt x="1720132" y="353214"/>
                    <a:pt x="1721998" y="205774"/>
                  </a:cubicBezTo>
                  <a:cubicBezTo>
                    <a:pt x="1721850" y="193993"/>
                    <a:pt x="1721925" y="182138"/>
                    <a:pt x="1721193" y="170430"/>
                  </a:cubicBezTo>
                  <a:lnTo>
                    <a:pt x="1720387" y="147306"/>
                  </a:lnTo>
                  <a:lnTo>
                    <a:pt x="1718850" y="124329"/>
                  </a:lnTo>
                  <a:lnTo>
                    <a:pt x="1718192" y="112840"/>
                  </a:lnTo>
                  <a:cubicBezTo>
                    <a:pt x="1717973" y="108742"/>
                    <a:pt x="1717168" y="105230"/>
                    <a:pt x="1717168" y="101426"/>
                  </a:cubicBezTo>
                  <a:lnTo>
                    <a:pt x="1715192" y="78522"/>
                  </a:lnTo>
                  <a:cubicBezTo>
                    <a:pt x="1714900" y="74424"/>
                    <a:pt x="1714387" y="70910"/>
                    <a:pt x="1713948" y="67106"/>
                  </a:cubicBezTo>
                  <a:lnTo>
                    <a:pt x="1712631" y="55763"/>
                  </a:lnTo>
                  <a:lnTo>
                    <a:pt x="1711386" y="44421"/>
                  </a:lnTo>
                  <a:cubicBezTo>
                    <a:pt x="1711021" y="40396"/>
                    <a:pt x="1710581" y="36811"/>
                    <a:pt x="1709923" y="33078"/>
                  </a:cubicBezTo>
                  <a:close/>
                </a:path>
              </a:pathLst>
            </a:custGeom>
            <a:grpFill/>
            <a:ln w="5907" cap="flat">
              <a:noFill/>
              <a:prstDash val="solid"/>
              <a:miter/>
            </a:ln>
          </p:spPr>
          <p:txBody>
            <a:bodyPr rtlCol="0" anchor="ctr"/>
            <a:lstStyle/>
            <a:p>
              <a:endParaRPr lang="en-ID"/>
            </a:p>
          </p:txBody>
        </p:sp>
        <p:sp>
          <p:nvSpPr>
            <p:cNvPr id="170" name="Freeform: Shape 169"/>
            <p:cNvSpPr/>
            <p:nvPr/>
          </p:nvSpPr>
          <p:spPr>
            <a:xfrm>
              <a:off x="-9421" y="1"/>
              <a:ext cx="2317221" cy="2199017"/>
            </a:xfrm>
            <a:custGeom>
              <a:avLst/>
              <a:gdLst>
                <a:gd name="connsiteX0" fmla="*/ 2041625 w 2317221"/>
                <a:gd name="connsiteY0" fmla="*/ 0 h 2199017"/>
                <a:gd name="connsiteX1" fmla="*/ 2184682 w 2317221"/>
                <a:gd name="connsiteY1" fmla="*/ 0 h 2199017"/>
                <a:gd name="connsiteX2" fmla="*/ 2224067 w 2317221"/>
                <a:gd name="connsiteY2" fmla="*/ 17199 h 2199017"/>
                <a:gd name="connsiteX3" fmla="*/ 2235118 w 2317221"/>
                <a:gd name="connsiteY3" fmla="*/ 22174 h 2199017"/>
                <a:gd name="connsiteX4" fmla="*/ 2245874 w 2317221"/>
                <a:gd name="connsiteY4" fmla="*/ 27223 h 2199017"/>
                <a:gd name="connsiteX5" fmla="*/ 2267827 w 2317221"/>
                <a:gd name="connsiteY5" fmla="*/ 37541 h 2199017"/>
                <a:gd name="connsiteX6" fmla="*/ 2311294 w 2317221"/>
                <a:gd name="connsiteY6" fmla="*/ 58909 h 2199017"/>
                <a:gd name="connsiteX7" fmla="*/ 2312684 w 2317221"/>
                <a:gd name="connsiteY7" fmla="*/ 78154 h 2199017"/>
                <a:gd name="connsiteX8" fmla="*/ 2313928 w 2317221"/>
                <a:gd name="connsiteY8" fmla="*/ 97472 h 2199017"/>
                <a:gd name="connsiteX9" fmla="*/ 2315173 w 2317221"/>
                <a:gd name="connsiteY9" fmla="*/ 116865 h 2199017"/>
                <a:gd name="connsiteX10" fmla="*/ 2315904 w 2317221"/>
                <a:gd name="connsiteY10" fmla="*/ 136256 h 2199017"/>
                <a:gd name="connsiteX11" fmla="*/ 2316636 w 2317221"/>
                <a:gd name="connsiteY11" fmla="*/ 155574 h 2199017"/>
                <a:gd name="connsiteX12" fmla="*/ 2317221 w 2317221"/>
                <a:gd name="connsiteY12" fmla="*/ 175039 h 2199017"/>
                <a:gd name="connsiteX13" fmla="*/ 2317221 w 2317221"/>
                <a:gd name="connsiteY13" fmla="*/ 192821 h 2199017"/>
                <a:gd name="connsiteX14" fmla="*/ 2317221 w 2317221"/>
                <a:gd name="connsiteY14" fmla="*/ 203431 h 2199017"/>
                <a:gd name="connsiteX15" fmla="*/ 2317221 w 2317221"/>
                <a:gd name="connsiteY15" fmla="*/ 213896 h 2199017"/>
                <a:gd name="connsiteX16" fmla="*/ 2317221 w 2317221"/>
                <a:gd name="connsiteY16" fmla="*/ 233580 h 2199017"/>
                <a:gd name="connsiteX17" fmla="*/ 2315758 w 2317221"/>
                <a:gd name="connsiteY17" fmla="*/ 274339 h 2199017"/>
                <a:gd name="connsiteX18" fmla="*/ 2313561 w 2317221"/>
                <a:gd name="connsiteY18" fmla="*/ 314952 h 2199017"/>
                <a:gd name="connsiteX19" fmla="*/ 2310635 w 2317221"/>
                <a:gd name="connsiteY19" fmla="*/ 355418 h 2199017"/>
                <a:gd name="connsiteX20" fmla="*/ 2135525 w 2317221"/>
                <a:gd name="connsiteY20" fmla="*/ 433790 h 2199017"/>
                <a:gd name="connsiteX21" fmla="*/ 2101718 w 2317221"/>
                <a:gd name="connsiteY21" fmla="*/ 615851 h 2199017"/>
                <a:gd name="connsiteX22" fmla="*/ 2136403 w 2317221"/>
                <a:gd name="connsiteY22" fmla="*/ 648341 h 2199017"/>
                <a:gd name="connsiteX23" fmla="*/ 2153672 w 2317221"/>
                <a:gd name="connsiteY23" fmla="*/ 664953 h 2199017"/>
                <a:gd name="connsiteX24" fmla="*/ 2170577 w 2317221"/>
                <a:gd name="connsiteY24" fmla="*/ 681783 h 2199017"/>
                <a:gd name="connsiteX25" fmla="*/ 2237167 w 2317221"/>
                <a:gd name="connsiteY25" fmla="*/ 751447 h 2199017"/>
                <a:gd name="connsiteX26" fmla="*/ 2170577 w 2317221"/>
                <a:gd name="connsiteY26" fmla="*/ 942364 h 2199017"/>
                <a:gd name="connsiteX27" fmla="*/ 2122939 w 2317221"/>
                <a:gd name="connsiteY27" fmla="*/ 949682 h 2199017"/>
                <a:gd name="connsiteX28" fmla="*/ 2075081 w 2317221"/>
                <a:gd name="connsiteY28" fmla="*/ 955683 h 2199017"/>
                <a:gd name="connsiteX29" fmla="*/ 2027736 w 2317221"/>
                <a:gd name="connsiteY29" fmla="*/ 960731 h 2199017"/>
                <a:gd name="connsiteX30" fmla="*/ 1980172 w 2317221"/>
                <a:gd name="connsiteY30" fmla="*/ 964609 h 2199017"/>
                <a:gd name="connsiteX31" fmla="*/ 1893532 w 2317221"/>
                <a:gd name="connsiteY31" fmla="*/ 1128377 h 2199017"/>
                <a:gd name="connsiteX32" fmla="*/ 1939486 w 2317221"/>
                <a:gd name="connsiteY32" fmla="*/ 1212018 h 2199017"/>
                <a:gd name="connsiteX33" fmla="*/ 1982221 w 2317221"/>
                <a:gd name="connsiteY33" fmla="*/ 1298511 h 2199017"/>
                <a:gd name="connsiteX34" fmla="*/ 1861408 w 2317221"/>
                <a:gd name="connsiteY34" fmla="*/ 1461768 h 2199017"/>
                <a:gd name="connsiteX35" fmla="*/ 1766278 w 2317221"/>
                <a:gd name="connsiteY35" fmla="*/ 1446254 h 2199017"/>
                <a:gd name="connsiteX36" fmla="*/ 1672833 w 2317221"/>
                <a:gd name="connsiteY36" fmla="*/ 1426863 h 2199017"/>
                <a:gd name="connsiteX37" fmla="*/ 1541115 w 2317221"/>
                <a:gd name="connsiteY37" fmla="*/ 1558141 h 2199017"/>
                <a:gd name="connsiteX38" fmla="*/ 1551141 w 2317221"/>
                <a:gd name="connsiteY38" fmla="*/ 1604609 h 2199017"/>
                <a:gd name="connsiteX39" fmla="*/ 1555824 w 2317221"/>
                <a:gd name="connsiteY39" fmla="*/ 1628171 h 2199017"/>
                <a:gd name="connsiteX40" fmla="*/ 1560214 w 2317221"/>
                <a:gd name="connsiteY40" fmla="*/ 1651660 h 2199017"/>
                <a:gd name="connsiteX41" fmla="*/ 1568264 w 2317221"/>
                <a:gd name="connsiteY41" fmla="*/ 1699078 h 2199017"/>
                <a:gd name="connsiteX42" fmla="*/ 1571996 w 2317221"/>
                <a:gd name="connsiteY42" fmla="*/ 1723079 h 2199017"/>
                <a:gd name="connsiteX43" fmla="*/ 1575362 w 2317221"/>
                <a:gd name="connsiteY43" fmla="*/ 1746935 h 2199017"/>
                <a:gd name="connsiteX44" fmla="*/ 1411667 w 2317221"/>
                <a:gd name="connsiteY44" fmla="*/ 1867163 h 2199017"/>
                <a:gd name="connsiteX45" fmla="*/ 1368200 w 2317221"/>
                <a:gd name="connsiteY45" fmla="*/ 1846161 h 2199017"/>
                <a:gd name="connsiteX46" fmla="*/ 1325320 w 2317221"/>
                <a:gd name="connsiteY46" fmla="*/ 1824208 h 2199017"/>
                <a:gd name="connsiteX47" fmla="*/ 1283317 w 2317221"/>
                <a:gd name="connsiteY47" fmla="*/ 1801598 h 2199017"/>
                <a:gd name="connsiteX48" fmla="*/ 1241898 w 2317221"/>
                <a:gd name="connsiteY48" fmla="*/ 1777888 h 2199017"/>
                <a:gd name="connsiteX49" fmla="*/ 1077837 w 2317221"/>
                <a:gd name="connsiteY49" fmla="*/ 1863943 h 2199017"/>
                <a:gd name="connsiteX50" fmla="*/ 1068543 w 2317221"/>
                <a:gd name="connsiteY50" fmla="*/ 1959072 h 2199017"/>
                <a:gd name="connsiteX51" fmla="*/ 1065617 w 2317221"/>
                <a:gd name="connsiteY51" fmla="*/ 1983001 h 2199017"/>
                <a:gd name="connsiteX52" fmla="*/ 1062325 w 2317221"/>
                <a:gd name="connsiteY52" fmla="*/ 2006784 h 2199017"/>
                <a:gd name="connsiteX53" fmla="*/ 1055007 w 2317221"/>
                <a:gd name="connsiteY53" fmla="*/ 2054494 h 2199017"/>
                <a:gd name="connsiteX54" fmla="*/ 863797 w 2317221"/>
                <a:gd name="connsiteY54" fmla="*/ 2120353 h 2199017"/>
                <a:gd name="connsiteX55" fmla="*/ 828673 w 2317221"/>
                <a:gd name="connsiteY55" fmla="*/ 2087130 h 2199017"/>
                <a:gd name="connsiteX56" fmla="*/ 794426 w 2317221"/>
                <a:gd name="connsiteY56" fmla="*/ 2053470 h 2199017"/>
                <a:gd name="connsiteX57" fmla="*/ 761132 w 2317221"/>
                <a:gd name="connsiteY57" fmla="*/ 2019150 h 2199017"/>
                <a:gd name="connsiteX58" fmla="*/ 728788 w 2317221"/>
                <a:gd name="connsiteY58" fmla="*/ 1984391 h 2199017"/>
                <a:gd name="connsiteX59" fmla="*/ 546579 w 2317221"/>
                <a:gd name="connsiteY59" fmla="*/ 2017540 h 2199017"/>
                <a:gd name="connsiteX60" fmla="*/ 537578 w 2317221"/>
                <a:gd name="connsiteY60" fmla="*/ 2039493 h 2199017"/>
                <a:gd name="connsiteX61" fmla="*/ 528359 w 2317221"/>
                <a:gd name="connsiteY61" fmla="*/ 2061446 h 2199017"/>
                <a:gd name="connsiteX62" fmla="*/ 509186 w 2317221"/>
                <a:gd name="connsiteY62" fmla="*/ 2105352 h 2199017"/>
                <a:gd name="connsiteX63" fmla="*/ 504209 w 2317221"/>
                <a:gd name="connsiteY63" fmla="*/ 2116401 h 2199017"/>
                <a:gd name="connsiteX64" fmla="*/ 499161 w 2317221"/>
                <a:gd name="connsiteY64" fmla="*/ 2127231 h 2199017"/>
                <a:gd name="connsiteX65" fmla="*/ 488916 w 2317221"/>
                <a:gd name="connsiteY65" fmla="*/ 2149184 h 2199017"/>
                <a:gd name="connsiteX66" fmla="*/ 467549 w 2317221"/>
                <a:gd name="connsiteY66" fmla="*/ 2193089 h 2199017"/>
                <a:gd name="connsiteX67" fmla="*/ 448230 w 2317221"/>
                <a:gd name="connsiteY67" fmla="*/ 2194481 h 2199017"/>
                <a:gd name="connsiteX68" fmla="*/ 428912 w 2317221"/>
                <a:gd name="connsiteY68" fmla="*/ 2195650 h 2199017"/>
                <a:gd name="connsiteX69" fmla="*/ 409593 w 2317221"/>
                <a:gd name="connsiteY69" fmla="*/ 2196968 h 2199017"/>
                <a:gd name="connsiteX70" fmla="*/ 390202 w 2317221"/>
                <a:gd name="connsiteY70" fmla="*/ 2197626 h 2199017"/>
                <a:gd name="connsiteX71" fmla="*/ 370810 w 2317221"/>
                <a:gd name="connsiteY71" fmla="*/ 2198431 h 2199017"/>
                <a:gd name="connsiteX72" fmla="*/ 351418 w 2317221"/>
                <a:gd name="connsiteY72" fmla="*/ 2199017 h 2199017"/>
                <a:gd name="connsiteX73" fmla="*/ 333564 w 2317221"/>
                <a:gd name="connsiteY73" fmla="*/ 2199017 h 2199017"/>
                <a:gd name="connsiteX74" fmla="*/ 322953 w 2317221"/>
                <a:gd name="connsiteY74" fmla="*/ 2199017 h 2199017"/>
                <a:gd name="connsiteX75" fmla="*/ 312562 w 2317221"/>
                <a:gd name="connsiteY75" fmla="*/ 2199017 h 2199017"/>
                <a:gd name="connsiteX76" fmla="*/ 292877 w 2317221"/>
                <a:gd name="connsiteY76" fmla="*/ 2199017 h 2199017"/>
                <a:gd name="connsiteX77" fmla="*/ 252191 w 2317221"/>
                <a:gd name="connsiteY77" fmla="*/ 2197480 h 2199017"/>
                <a:gd name="connsiteX78" fmla="*/ 211578 w 2317221"/>
                <a:gd name="connsiteY78" fmla="*/ 2195286 h 2199017"/>
                <a:gd name="connsiteX79" fmla="*/ 171039 w 2317221"/>
                <a:gd name="connsiteY79" fmla="*/ 2192359 h 2199017"/>
                <a:gd name="connsiteX80" fmla="*/ 92667 w 2317221"/>
                <a:gd name="connsiteY80" fmla="*/ 2017247 h 2199017"/>
                <a:gd name="connsiteX81" fmla="*/ 0 w 2317221"/>
                <a:gd name="connsiteY81" fmla="*/ 2000033 h 2199017"/>
                <a:gd name="connsiteX82" fmla="*/ 0 w 2317221"/>
                <a:gd name="connsiteY82" fmla="*/ 1905113 h 2199017"/>
                <a:gd name="connsiteX83" fmla="*/ 151808 w 2317221"/>
                <a:gd name="connsiteY83" fmla="*/ 1929762 h 2199017"/>
                <a:gd name="connsiteX84" fmla="*/ 979270 w 2317221"/>
                <a:gd name="connsiteY84" fmla="*/ 1807598 h 2199017"/>
                <a:gd name="connsiteX85" fmla="*/ 1764010 w 2317221"/>
                <a:gd name="connsiteY85" fmla="*/ 1162259 h 2199017"/>
                <a:gd name="connsiteX86" fmla="*/ 2056588 w 2317221"/>
                <a:gd name="connsiteY86" fmla="*/ 204493 h 21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17221" h="2199017">
                  <a:moveTo>
                    <a:pt x="2041625" y="0"/>
                  </a:moveTo>
                  <a:lnTo>
                    <a:pt x="2184682" y="0"/>
                  </a:lnTo>
                  <a:lnTo>
                    <a:pt x="2224067" y="17199"/>
                  </a:lnTo>
                  <a:lnTo>
                    <a:pt x="2235118" y="22174"/>
                  </a:lnTo>
                  <a:lnTo>
                    <a:pt x="2245874" y="27223"/>
                  </a:lnTo>
                  <a:lnTo>
                    <a:pt x="2267827" y="37541"/>
                  </a:lnTo>
                  <a:cubicBezTo>
                    <a:pt x="2282024" y="44274"/>
                    <a:pt x="2296659" y="51592"/>
                    <a:pt x="2311294" y="58909"/>
                  </a:cubicBezTo>
                  <a:cubicBezTo>
                    <a:pt x="2312025" y="65276"/>
                    <a:pt x="2312684" y="71715"/>
                    <a:pt x="2312684" y="78154"/>
                  </a:cubicBezTo>
                  <a:lnTo>
                    <a:pt x="2313928" y="97472"/>
                  </a:lnTo>
                  <a:lnTo>
                    <a:pt x="2315173" y="116865"/>
                  </a:lnTo>
                  <a:lnTo>
                    <a:pt x="2315904" y="136256"/>
                  </a:lnTo>
                  <a:lnTo>
                    <a:pt x="2316636" y="155574"/>
                  </a:lnTo>
                  <a:cubicBezTo>
                    <a:pt x="2317221" y="162087"/>
                    <a:pt x="2317221" y="168527"/>
                    <a:pt x="2317221" y="175039"/>
                  </a:cubicBezTo>
                  <a:lnTo>
                    <a:pt x="2317221" y="192821"/>
                  </a:lnTo>
                  <a:lnTo>
                    <a:pt x="2317221" y="203431"/>
                  </a:lnTo>
                  <a:lnTo>
                    <a:pt x="2317221" y="213896"/>
                  </a:lnTo>
                  <a:lnTo>
                    <a:pt x="2317221" y="233580"/>
                  </a:lnTo>
                  <a:cubicBezTo>
                    <a:pt x="2316929" y="247191"/>
                    <a:pt x="2316050" y="260802"/>
                    <a:pt x="2315758" y="274339"/>
                  </a:cubicBezTo>
                  <a:cubicBezTo>
                    <a:pt x="2315464" y="287877"/>
                    <a:pt x="2314440" y="301488"/>
                    <a:pt x="2313561" y="314952"/>
                  </a:cubicBezTo>
                  <a:cubicBezTo>
                    <a:pt x="2312684" y="328416"/>
                    <a:pt x="2312025" y="341954"/>
                    <a:pt x="2310635" y="355418"/>
                  </a:cubicBezTo>
                  <a:cubicBezTo>
                    <a:pt x="2252729" y="384396"/>
                    <a:pt x="2194358" y="410520"/>
                    <a:pt x="2135525" y="433790"/>
                  </a:cubicBezTo>
                  <a:cubicBezTo>
                    <a:pt x="2127232" y="495161"/>
                    <a:pt x="2115963" y="555847"/>
                    <a:pt x="2101718" y="615851"/>
                  </a:cubicBezTo>
                  <a:cubicBezTo>
                    <a:pt x="2113280" y="626486"/>
                    <a:pt x="2124841" y="637318"/>
                    <a:pt x="2136403" y="648341"/>
                  </a:cubicBezTo>
                  <a:cubicBezTo>
                    <a:pt x="2142185" y="653831"/>
                    <a:pt x="2148038" y="659392"/>
                    <a:pt x="2153672" y="664953"/>
                  </a:cubicBezTo>
                  <a:lnTo>
                    <a:pt x="2170577" y="681783"/>
                  </a:lnTo>
                  <a:cubicBezTo>
                    <a:pt x="2192894" y="704322"/>
                    <a:pt x="2215725" y="727665"/>
                    <a:pt x="2237167" y="751447"/>
                  </a:cubicBezTo>
                  <a:cubicBezTo>
                    <a:pt x="2218197" y="816166"/>
                    <a:pt x="2195971" y="879886"/>
                    <a:pt x="2170577" y="942364"/>
                  </a:cubicBezTo>
                  <a:cubicBezTo>
                    <a:pt x="2154624" y="944998"/>
                    <a:pt x="2138818" y="947486"/>
                    <a:pt x="2122939" y="949682"/>
                  </a:cubicBezTo>
                  <a:cubicBezTo>
                    <a:pt x="2107060" y="951877"/>
                    <a:pt x="2090961" y="953853"/>
                    <a:pt x="2075081" y="955683"/>
                  </a:cubicBezTo>
                  <a:cubicBezTo>
                    <a:pt x="2059202" y="957511"/>
                    <a:pt x="2043469" y="959195"/>
                    <a:pt x="2027736" y="960731"/>
                  </a:cubicBezTo>
                  <a:cubicBezTo>
                    <a:pt x="2011832" y="962243"/>
                    <a:pt x="1995978" y="963535"/>
                    <a:pt x="1980172" y="964609"/>
                  </a:cubicBezTo>
                  <a:cubicBezTo>
                    <a:pt x="1954058" y="1020617"/>
                    <a:pt x="1925141" y="1075276"/>
                    <a:pt x="1893532" y="1128377"/>
                  </a:cubicBezTo>
                  <a:cubicBezTo>
                    <a:pt x="1909631" y="1155891"/>
                    <a:pt x="1924412" y="1183480"/>
                    <a:pt x="1939486" y="1212018"/>
                  </a:cubicBezTo>
                  <a:cubicBezTo>
                    <a:pt x="1954561" y="1240556"/>
                    <a:pt x="1968318" y="1269241"/>
                    <a:pt x="1982221" y="1298511"/>
                  </a:cubicBezTo>
                  <a:cubicBezTo>
                    <a:pt x="1944657" y="1354955"/>
                    <a:pt x="1904386" y="1409374"/>
                    <a:pt x="1861408" y="1461768"/>
                  </a:cubicBezTo>
                  <a:cubicBezTo>
                    <a:pt x="1829429" y="1457231"/>
                    <a:pt x="1797817" y="1452182"/>
                    <a:pt x="1766278" y="1446254"/>
                  </a:cubicBezTo>
                  <a:cubicBezTo>
                    <a:pt x="1734740" y="1440327"/>
                    <a:pt x="1703420" y="1433741"/>
                    <a:pt x="1672833" y="1426863"/>
                  </a:cubicBezTo>
                  <a:cubicBezTo>
                    <a:pt x="1631341" y="1472745"/>
                    <a:pt x="1587216" y="1516576"/>
                    <a:pt x="1541115" y="1558141"/>
                  </a:cubicBezTo>
                  <a:cubicBezTo>
                    <a:pt x="1544579" y="1573508"/>
                    <a:pt x="1547920" y="1588996"/>
                    <a:pt x="1551141" y="1604609"/>
                  </a:cubicBezTo>
                  <a:lnTo>
                    <a:pt x="1555824" y="1628171"/>
                  </a:lnTo>
                  <a:cubicBezTo>
                    <a:pt x="1557434" y="1636073"/>
                    <a:pt x="1558751" y="1643757"/>
                    <a:pt x="1560214" y="1651660"/>
                  </a:cubicBezTo>
                  <a:cubicBezTo>
                    <a:pt x="1562995" y="1667319"/>
                    <a:pt x="1565678" y="1683125"/>
                    <a:pt x="1568264" y="1699078"/>
                  </a:cubicBezTo>
                  <a:lnTo>
                    <a:pt x="1571996" y="1723079"/>
                  </a:lnTo>
                  <a:lnTo>
                    <a:pt x="1575362" y="1746935"/>
                  </a:lnTo>
                  <a:cubicBezTo>
                    <a:pt x="1522724" y="1789767"/>
                    <a:pt x="1468158" y="1829844"/>
                    <a:pt x="1411667" y="1867163"/>
                  </a:cubicBezTo>
                  <a:cubicBezTo>
                    <a:pt x="1397032" y="1860212"/>
                    <a:pt x="1382616" y="1853479"/>
                    <a:pt x="1368200" y="1846161"/>
                  </a:cubicBezTo>
                  <a:cubicBezTo>
                    <a:pt x="1353785" y="1838844"/>
                    <a:pt x="1339442" y="1831672"/>
                    <a:pt x="1325320" y="1824208"/>
                  </a:cubicBezTo>
                  <a:cubicBezTo>
                    <a:pt x="1311196" y="1816746"/>
                    <a:pt x="1297293" y="1809428"/>
                    <a:pt x="1283317" y="1801598"/>
                  </a:cubicBezTo>
                  <a:cubicBezTo>
                    <a:pt x="1269339" y="1793768"/>
                    <a:pt x="1255582" y="1785865"/>
                    <a:pt x="1241898" y="1777888"/>
                  </a:cubicBezTo>
                  <a:cubicBezTo>
                    <a:pt x="1188705" y="1809336"/>
                    <a:pt x="1133947" y="1838058"/>
                    <a:pt x="1077837" y="1863943"/>
                  </a:cubicBezTo>
                  <a:cubicBezTo>
                    <a:pt x="1075861" y="1896068"/>
                    <a:pt x="1072276" y="1927168"/>
                    <a:pt x="1068543" y="1959072"/>
                  </a:cubicBezTo>
                  <a:lnTo>
                    <a:pt x="1065617" y="1983001"/>
                  </a:lnTo>
                  <a:cubicBezTo>
                    <a:pt x="1064593" y="1990977"/>
                    <a:pt x="1063422" y="1998807"/>
                    <a:pt x="1062325" y="2006784"/>
                  </a:cubicBezTo>
                  <a:cubicBezTo>
                    <a:pt x="1060056" y="2022590"/>
                    <a:pt x="1057641" y="2038469"/>
                    <a:pt x="1055007" y="2054494"/>
                  </a:cubicBezTo>
                  <a:cubicBezTo>
                    <a:pt x="992435" y="2079694"/>
                    <a:pt x="928615" y="2101675"/>
                    <a:pt x="863797" y="2120353"/>
                  </a:cubicBezTo>
                  <a:cubicBezTo>
                    <a:pt x="852016" y="2109595"/>
                    <a:pt x="840308" y="2098327"/>
                    <a:pt x="828673" y="2087130"/>
                  </a:cubicBezTo>
                  <a:cubicBezTo>
                    <a:pt x="817038" y="2075934"/>
                    <a:pt x="805769" y="2064520"/>
                    <a:pt x="794426" y="2053470"/>
                  </a:cubicBezTo>
                  <a:cubicBezTo>
                    <a:pt x="783085" y="2042421"/>
                    <a:pt x="772108" y="2030713"/>
                    <a:pt x="761132" y="2019150"/>
                  </a:cubicBezTo>
                  <a:cubicBezTo>
                    <a:pt x="750155" y="2007588"/>
                    <a:pt x="739324" y="1996027"/>
                    <a:pt x="728788" y="1984391"/>
                  </a:cubicBezTo>
                  <a:cubicBezTo>
                    <a:pt x="668651" y="1998519"/>
                    <a:pt x="607837" y="2009582"/>
                    <a:pt x="546579" y="2017540"/>
                  </a:cubicBezTo>
                  <a:cubicBezTo>
                    <a:pt x="543652" y="2024858"/>
                    <a:pt x="540652" y="2032176"/>
                    <a:pt x="537578" y="2039493"/>
                  </a:cubicBezTo>
                  <a:lnTo>
                    <a:pt x="528359" y="2061446"/>
                  </a:lnTo>
                  <a:cubicBezTo>
                    <a:pt x="522162" y="2076082"/>
                    <a:pt x="515772" y="2090717"/>
                    <a:pt x="509186" y="2105352"/>
                  </a:cubicBezTo>
                  <a:lnTo>
                    <a:pt x="504209" y="2116401"/>
                  </a:lnTo>
                  <a:lnTo>
                    <a:pt x="499161" y="2127231"/>
                  </a:lnTo>
                  <a:lnTo>
                    <a:pt x="488916" y="2149184"/>
                  </a:lnTo>
                  <a:cubicBezTo>
                    <a:pt x="482184" y="2163819"/>
                    <a:pt x="474867" y="2178454"/>
                    <a:pt x="467549" y="2193089"/>
                  </a:cubicBezTo>
                  <a:cubicBezTo>
                    <a:pt x="461110" y="2193748"/>
                    <a:pt x="454671" y="2194041"/>
                    <a:pt x="448230" y="2194481"/>
                  </a:cubicBezTo>
                  <a:lnTo>
                    <a:pt x="428912" y="2195650"/>
                  </a:lnTo>
                  <a:lnTo>
                    <a:pt x="409593" y="2196968"/>
                  </a:lnTo>
                  <a:lnTo>
                    <a:pt x="390202" y="2197626"/>
                  </a:lnTo>
                  <a:lnTo>
                    <a:pt x="370810" y="2198431"/>
                  </a:lnTo>
                  <a:cubicBezTo>
                    <a:pt x="364297" y="2198577"/>
                    <a:pt x="357858" y="2199017"/>
                    <a:pt x="351418" y="2199017"/>
                  </a:cubicBezTo>
                  <a:lnTo>
                    <a:pt x="333564" y="2199017"/>
                  </a:lnTo>
                  <a:lnTo>
                    <a:pt x="322953" y="2199017"/>
                  </a:lnTo>
                  <a:lnTo>
                    <a:pt x="312562" y="2199017"/>
                  </a:lnTo>
                  <a:lnTo>
                    <a:pt x="292877" y="2199017"/>
                  </a:lnTo>
                  <a:cubicBezTo>
                    <a:pt x="279267" y="2198650"/>
                    <a:pt x="265802" y="2197773"/>
                    <a:pt x="252191" y="2197480"/>
                  </a:cubicBezTo>
                  <a:cubicBezTo>
                    <a:pt x="238580" y="2197187"/>
                    <a:pt x="225117" y="2196163"/>
                    <a:pt x="211578" y="2195286"/>
                  </a:cubicBezTo>
                  <a:cubicBezTo>
                    <a:pt x="198042" y="2194408"/>
                    <a:pt x="184504" y="2193822"/>
                    <a:pt x="171039" y="2192359"/>
                  </a:cubicBezTo>
                  <a:cubicBezTo>
                    <a:pt x="142061" y="2134452"/>
                    <a:pt x="115937" y="2076082"/>
                    <a:pt x="92667" y="2017247"/>
                  </a:cubicBezTo>
                  <a:lnTo>
                    <a:pt x="0" y="2000033"/>
                  </a:lnTo>
                  <a:lnTo>
                    <a:pt x="0" y="1905113"/>
                  </a:lnTo>
                  <a:lnTo>
                    <a:pt x="151808" y="1929762"/>
                  </a:lnTo>
                  <a:cubicBezTo>
                    <a:pt x="429358" y="1957593"/>
                    <a:pt x="713696" y="1917726"/>
                    <a:pt x="979270" y="1807598"/>
                  </a:cubicBezTo>
                  <a:cubicBezTo>
                    <a:pt x="1298557" y="1674230"/>
                    <a:pt x="1571492" y="1449779"/>
                    <a:pt x="1764010" y="1162259"/>
                  </a:cubicBezTo>
                  <a:cubicBezTo>
                    <a:pt x="1959062" y="872796"/>
                    <a:pt x="2056588" y="538645"/>
                    <a:pt x="2056588" y="204493"/>
                  </a:cubicBezTo>
                  <a:close/>
                </a:path>
              </a:pathLst>
            </a:custGeom>
            <a:grpFill/>
            <a:ln w="5907" cap="flat">
              <a:noFill/>
              <a:prstDash val="solid"/>
              <a:miter/>
            </a:ln>
          </p:spPr>
          <p:txBody>
            <a:bodyPr rtlCol="0" anchor="ctr"/>
            <a:lstStyle/>
            <a:p>
              <a:endParaRPr lang="en-ID"/>
            </a:p>
          </p:txBody>
        </p:sp>
        <p:sp>
          <p:nvSpPr>
            <p:cNvPr id="171" name="Freeform: Shape 170"/>
            <p:cNvSpPr/>
            <p:nvPr/>
          </p:nvSpPr>
          <p:spPr>
            <a:xfrm>
              <a:off x="-9421" y="1"/>
              <a:ext cx="2534335" cy="2415765"/>
            </a:xfrm>
            <a:custGeom>
              <a:avLst/>
              <a:gdLst>
                <a:gd name="connsiteX0" fmla="*/ 2487152 w 2534335"/>
                <a:gd name="connsiteY0" fmla="*/ 0 h 2415765"/>
                <a:gd name="connsiteX1" fmla="*/ 2522787 w 2534335"/>
                <a:gd name="connsiteY1" fmla="*/ 0 h 2415765"/>
                <a:gd name="connsiteX2" fmla="*/ 2526792 w 2534335"/>
                <a:gd name="connsiteY2" fmla="*/ 33347 h 2415765"/>
                <a:gd name="connsiteX3" fmla="*/ 2534335 w 2534335"/>
                <a:gd name="connsiteY3" fmla="*/ 194797 h 2415765"/>
                <a:gd name="connsiteX4" fmla="*/ 2534335 w 2534335"/>
                <a:gd name="connsiteY4" fmla="*/ 204529 h 2415765"/>
                <a:gd name="connsiteX5" fmla="*/ 2534335 w 2534335"/>
                <a:gd name="connsiteY5" fmla="*/ 214262 h 2415765"/>
                <a:gd name="connsiteX6" fmla="*/ 2363835 w 2534335"/>
                <a:gd name="connsiteY6" fmla="*/ 1043493 h 2415765"/>
                <a:gd name="connsiteX7" fmla="*/ 1544847 w 2534335"/>
                <a:gd name="connsiteY7" fmla="*/ 2039640 h 2415765"/>
                <a:gd name="connsiteX8" fmla="*/ 332539 w 2534335"/>
                <a:gd name="connsiteY8" fmla="*/ 2415765 h 2415765"/>
                <a:gd name="connsiteX9" fmla="*/ 322807 w 2534335"/>
                <a:gd name="connsiteY9" fmla="*/ 2415765 h 2415765"/>
                <a:gd name="connsiteX10" fmla="*/ 313148 w 2534335"/>
                <a:gd name="connsiteY10" fmla="*/ 2415765 h 2415765"/>
                <a:gd name="connsiteX11" fmla="*/ 151704 w 2534335"/>
                <a:gd name="connsiteY11" fmla="*/ 2408189 h 2415765"/>
                <a:gd name="connsiteX12" fmla="*/ 0 w 2534335"/>
                <a:gd name="connsiteY12" fmla="*/ 2389945 h 2415765"/>
                <a:gd name="connsiteX13" fmla="*/ 0 w 2534335"/>
                <a:gd name="connsiteY13" fmla="*/ 2345714 h 2415765"/>
                <a:gd name="connsiteX14" fmla="*/ 99626 w 2534335"/>
                <a:gd name="connsiteY14" fmla="*/ 2361258 h 2415765"/>
                <a:gd name="connsiteX15" fmla="*/ 1527870 w 2534335"/>
                <a:gd name="connsiteY15" fmla="*/ 2014394 h 2415765"/>
                <a:gd name="connsiteX16" fmla="*/ 2132817 w 2534335"/>
                <a:gd name="connsiteY16" fmla="*/ 1409520 h 2415765"/>
                <a:gd name="connsiteX17" fmla="*/ 2500211 w 2534335"/>
                <a:gd name="connsiteY17" fmla="*/ 155447 h 241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34335" h="2415765">
                  <a:moveTo>
                    <a:pt x="2487152" y="0"/>
                  </a:moveTo>
                  <a:lnTo>
                    <a:pt x="2522787" y="0"/>
                  </a:lnTo>
                  <a:lnTo>
                    <a:pt x="2526792" y="33347"/>
                  </a:lnTo>
                  <a:cubicBezTo>
                    <a:pt x="2531259" y="86928"/>
                    <a:pt x="2533784" y="140779"/>
                    <a:pt x="2534335" y="194797"/>
                  </a:cubicBezTo>
                  <a:cubicBezTo>
                    <a:pt x="2534335" y="198016"/>
                    <a:pt x="2534335" y="201309"/>
                    <a:pt x="2534335" y="204529"/>
                  </a:cubicBezTo>
                  <a:cubicBezTo>
                    <a:pt x="2534335" y="207749"/>
                    <a:pt x="2534335" y="210968"/>
                    <a:pt x="2534335" y="214262"/>
                  </a:cubicBezTo>
                  <a:cubicBezTo>
                    <a:pt x="2531216" y="499049"/>
                    <a:pt x="2473329" y="780577"/>
                    <a:pt x="2363835" y="1043493"/>
                  </a:cubicBezTo>
                  <a:cubicBezTo>
                    <a:pt x="2194521" y="1448723"/>
                    <a:pt x="1909692" y="1795166"/>
                    <a:pt x="1544847" y="2039640"/>
                  </a:cubicBezTo>
                  <a:cubicBezTo>
                    <a:pt x="1186054" y="2280520"/>
                    <a:pt x="764668" y="2411257"/>
                    <a:pt x="332539" y="2415765"/>
                  </a:cubicBezTo>
                  <a:lnTo>
                    <a:pt x="322807" y="2415765"/>
                  </a:lnTo>
                  <a:lnTo>
                    <a:pt x="313148" y="2415765"/>
                  </a:lnTo>
                  <a:cubicBezTo>
                    <a:pt x="259132" y="2415202"/>
                    <a:pt x="205283" y="2412666"/>
                    <a:pt x="151704" y="2408189"/>
                  </a:cubicBezTo>
                  <a:lnTo>
                    <a:pt x="0" y="2389945"/>
                  </a:lnTo>
                  <a:lnTo>
                    <a:pt x="0" y="2345714"/>
                  </a:lnTo>
                  <a:lnTo>
                    <a:pt x="99626" y="2361258"/>
                  </a:lnTo>
                  <a:cubicBezTo>
                    <a:pt x="584239" y="2413337"/>
                    <a:pt x="1089177" y="2303640"/>
                    <a:pt x="1527870" y="2014394"/>
                  </a:cubicBezTo>
                  <a:cubicBezTo>
                    <a:pt x="1766986" y="1854090"/>
                    <a:pt x="1972484" y="1648616"/>
                    <a:pt x="2132817" y="1409520"/>
                  </a:cubicBezTo>
                  <a:cubicBezTo>
                    <a:pt x="2385560" y="1034127"/>
                    <a:pt x="2510116" y="595153"/>
                    <a:pt x="2500211" y="155447"/>
                  </a:cubicBezTo>
                  <a:close/>
                </a:path>
              </a:pathLst>
            </a:custGeom>
            <a:grpFill/>
            <a:ln w="5907" cap="flat">
              <a:noFill/>
              <a:prstDash val="solid"/>
              <a:miter/>
            </a:ln>
          </p:spPr>
          <p:txBody>
            <a:bodyPr rtlCol="0" anchor="ctr"/>
            <a:lstStyle/>
            <a:p>
              <a:endParaRPr lang="en-ID"/>
            </a:p>
          </p:txBody>
        </p:sp>
        <p:sp>
          <p:nvSpPr>
            <p:cNvPr id="172" name="Freeform: Shape 171"/>
            <p:cNvSpPr/>
            <p:nvPr/>
          </p:nvSpPr>
          <p:spPr>
            <a:xfrm>
              <a:off x="4396759" y="1"/>
              <a:ext cx="165523" cy="852505"/>
            </a:xfrm>
            <a:custGeom>
              <a:avLst/>
              <a:gdLst>
                <a:gd name="connsiteX0" fmla="*/ 43648 w 165523"/>
                <a:gd name="connsiteY0" fmla="*/ 0 h 852505"/>
                <a:gd name="connsiteX1" fmla="*/ 158321 w 165523"/>
                <a:gd name="connsiteY1" fmla="*/ 0 h 852505"/>
                <a:gd name="connsiteX2" fmla="*/ 165450 w 165523"/>
                <a:gd name="connsiteY2" fmla="*/ 202482 h 852505"/>
                <a:gd name="connsiteX3" fmla="*/ 165450 w 165523"/>
                <a:gd name="connsiteY3" fmla="*/ 204164 h 852505"/>
                <a:gd name="connsiteX4" fmla="*/ 165523 w 165523"/>
                <a:gd name="connsiteY4" fmla="*/ 206434 h 852505"/>
                <a:gd name="connsiteX5" fmla="*/ 164572 w 165523"/>
                <a:gd name="connsiteY5" fmla="*/ 283634 h 852505"/>
                <a:gd name="connsiteX6" fmla="*/ 163401 w 165523"/>
                <a:gd name="connsiteY6" fmla="*/ 324246 h 852505"/>
                <a:gd name="connsiteX7" fmla="*/ 161865 w 165523"/>
                <a:gd name="connsiteY7" fmla="*/ 364933 h 852505"/>
                <a:gd name="connsiteX8" fmla="*/ 160181 w 165523"/>
                <a:gd name="connsiteY8" fmla="*/ 405619 h 852505"/>
                <a:gd name="connsiteX9" fmla="*/ 157692 w 165523"/>
                <a:gd name="connsiteY9" fmla="*/ 446378 h 852505"/>
                <a:gd name="connsiteX10" fmla="*/ 155059 w 165523"/>
                <a:gd name="connsiteY10" fmla="*/ 487063 h 852505"/>
                <a:gd name="connsiteX11" fmla="*/ 152058 w 165523"/>
                <a:gd name="connsiteY11" fmla="*/ 527749 h 852505"/>
                <a:gd name="connsiteX12" fmla="*/ 144741 w 165523"/>
                <a:gd name="connsiteY12" fmla="*/ 609121 h 852505"/>
                <a:gd name="connsiteX13" fmla="*/ 135741 w 165523"/>
                <a:gd name="connsiteY13" fmla="*/ 690347 h 852505"/>
                <a:gd name="connsiteX14" fmla="*/ 130984 w 165523"/>
                <a:gd name="connsiteY14" fmla="*/ 730959 h 852505"/>
                <a:gd name="connsiteX15" fmla="*/ 125423 w 165523"/>
                <a:gd name="connsiteY15" fmla="*/ 771498 h 852505"/>
                <a:gd name="connsiteX16" fmla="*/ 119716 w 165523"/>
                <a:gd name="connsiteY16" fmla="*/ 812038 h 852505"/>
                <a:gd name="connsiteX17" fmla="*/ 116788 w 165523"/>
                <a:gd name="connsiteY17" fmla="*/ 832235 h 852505"/>
                <a:gd name="connsiteX18" fmla="*/ 113567 w 165523"/>
                <a:gd name="connsiteY18" fmla="*/ 852505 h 852505"/>
                <a:gd name="connsiteX19" fmla="*/ 0 w 165523"/>
                <a:gd name="connsiteY19" fmla="*/ 834650 h 852505"/>
                <a:gd name="connsiteX20" fmla="*/ 3145 w 165523"/>
                <a:gd name="connsiteY20" fmla="*/ 814966 h 852505"/>
                <a:gd name="connsiteX21" fmla="*/ 5926 w 165523"/>
                <a:gd name="connsiteY21" fmla="*/ 795208 h 852505"/>
                <a:gd name="connsiteX22" fmla="*/ 11487 w 165523"/>
                <a:gd name="connsiteY22" fmla="*/ 755839 h 852505"/>
                <a:gd name="connsiteX23" fmla="*/ 16902 w 165523"/>
                <a:gd name="connsiteY23" fmla="*/ 716398 h 852505"/>
                <a:gd name="connsiteX24" fmla="*/ 21586 w 165523"/>
                <a:gd name="connsiteY24" fmla="*/ 676882 h 852505"/>
                <a:gd name="connsiteX25" fmla="*/ 30293 w 165523"/>
                <a:gd name="connsiteY25" fmla="*/ 597779 h 852505"/>
                <a:gd name="connsiteX26" fmla="*/ 37611 w 165523"/>
                <a:gd name="connsiteY26" fmla="*/ 518602 h 852505"/>
                <a:gd name="connsiteX27" fmla="*/ 40538 w 165523"/>
                <a:gd name="connsiteY27" fmla="*/ 479013 h 852505"/>
                <a:gd name="connsiteX28" fmla="*/ 43099 w 165523"/>
                <a:gd name="connsiteY28" fmla="*/ 439426 h 852505"/>
                <a:gd name="connsiteX29" fmla="*/ 45515 w 165523"/>
                <a:gd name="connsiteY29" fmla="*/ 399764 h 852505"/>
                <a:gd name="connsiteX30" fmla="*/ 47124 w 165523"/>
                <a:gd name="connsiteY30" fmla="*/ 360176 h 852505"/>
                <a:gd name="connsiteX31" fmla="*/ 48587 w 165523"/>
                <a:gd name="connsiteY31" fmla="*/ 320588 h 852505"/>
                <a:gd name="connsiteX32" fmla="*/ 49759 w 165523"/>
                <a:gd name="connsiteY32" fmla="*/ 281000 h 852505"/>
                <a:gd name="connsiteX33" fmla="*/ 50783 w 165523"/>
                <a:gd name="connsiteY33" fmla="*/ 203945 h 85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5523" h="852505">
                  <a:moveTo>
                    <a:pt x="43648" y="0"/>
                  </a:moveTo>
                  <a:lnTo>
                    <a:pt x="158321" y="0"/>
                  </a:lnTo>
                  <a:lnTo>
                    <a:pt x="165450" y="202482"/>
                  </a:lnTo>
                  <a:lnTo>
                    <a:pt x="165450" y="204164"/>
                  </a:lnTo>
                  <a:lnTo>
                    <a:pt x="165523" y="206434"/>
                  </a:lnTo>
                  <a:lnTo>
                    <a:pt x="164572" y="283634"/>
                  </a:lnTo>
                  <a:cubicBezTo>
                    <a:pt x="164425" y="297171"/>
                    <a:pt x="163839" y="310709"/>
                    <a:pt x="163401" y="324246"/>
                  </a:cubicBezTo>
                  <a:lnTo>
                    <a:pt x="161865" y="364933"/>
                  </a:lnTo>
                  <a:lnTo>
                    <a:pt x="160181" y="405619"/>
                  </a:lnTo>
                  <a:lnTo>
                    <a:pt x="157692" y="446378"/>
                  </a:lnTo>
                  <a:lnTo>
                    <a:pt x="155059" y="487063"/>
                  </a:lnTo>
                  <a:cubicBezTo>
                    <a:pt x="154180" y="500601"/>
                    <a:pt x="153376" y="514212"/>
                    <a:pt x="152058" y="527749"/>
                  </a:cubicBezTo>
                  <a:lnTo>
                    <a:pt x="144741" y="609121"/>
                  </a:lnTo>
                  <a:cubicBezTo>
                    <a:pt x="142107" y="636196"/>
                    <a:pt x="138814" y="663271"/>
                    <a:pt x="135741" y="690347"/>
                  </a:cubicBezTo>
                  <a:cubicBezTo>
                    <a:pt x="134203" y="703884"/>
                    <a:pt x="132667" y="717422"/>
                    <a:pt x="130984" y="730959"/>
                  </a:cubicBezTo>
                  <a:lnTo>
                    <a:pt x="125423" y="771498"/>
                  </a:lnTo>
                  <a:lnTo>
                    <a:pt x="119716" y="812038"/>
                  </a:lnTo>
                  <a:lnTo>
                    <a:pt x="116788" y="832235"/>
                  </a:lnTo>
                  <a:lnTo>
                    <a:pt x="113567" y="852505"/>
                  </a:lnTo>
                  <a:lnTo>
                    <a:pt x="0" y="834650"/>
                  </a:lnTo>
                  <a:lnTo>
                    <a:pt x="3145" y="814966"/>
                  </a:lnTo>
                  <a:lnTo>
                    <a:pt x="5926" y="795208"/>
                  </a:lnTo>
                  <a:lnTo>
                    <a:pt x="11487" y="755839"/>
                  </a:lnTo>
                  <a:lnTo>
                    <a:pt x="16902" y="716398"/>
                  </a:lnTo>
                  <a:cubicBezTo>
                    <a:pt x="18585" y="703225"/>
                    <a:pt x="20050" y="690054"/>
                    <a:pt x="21586" y="676882"/>
                  </a:cubicBezTo>
                  <a:cubicBezTo>
                    <a:pt x="24586" y="650539"/>
                    <a:pt x="27806" y="624196"/>
                    <a:pt x="30293" y="597779"/>
                  </a:cubicBezTo>
                  <a:lnTo>
                    <a:pt x="37611" y="518602"/>
                  </a:lnTo>
                  <a:cubicBezTo>
                    <a:pt x="38855" y="505431"/>
                    <a:pt x="39660" y="492258"/>
                    <a:pt x="40538" y="479013"/>
                  </a:cubicBezTo>
                  <a:lnTo>
                    <a:pt x="43099" y="439426"/>
                  </a:lnTo>
                  <a:lnTo>
                    <a:pt x="45515" y="399764"/>
                  </a:lnTo>
                  <a:lnTo>
                    <a:pt x="47124" y="360176"/>
                  </a:lnTo>
                  <a:lnTo>
                    <a:pt x="48587" y="320588"/>
                  </a:lnTo>
                  <a:cubicBezTo>
                    <a:pt x="49027" y="307416"/>
                    <a:pt x="49759" y="294171"/>
                    <a:pt x="49759" y="281000"/>
                  </a:cubicBezTo>
                  <a:lnTo>
                    <a:pt x="50783" y="203945"/>
                  </a:lnTo>
                  <a:close/>
                </a:path>
              </a:pathLst>
            </a:custGeom>
            <a:grpFill/>
            <a:ln w="5907" cap="flat">
              <a:noFill/>
              <a:prstDash val="solid"/>
              <a:miter/>
            </a:ln>
          </p:spPr>
          <p:txBody>
            <a:bodyPr rtlCol="0" anchor="ctr"/>
            <a:lstStyle/>
            <a:p>
              <a:endParaRPr lang="en-ID"/>
            </a:p>
          </p:txBody>
        </p:sp>
      </p:grpSp>
      <p:sp>
        <p:nvSpPr>
          <p:cNvPr id="292" name="TextBox 291"/>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sp>
        <p:nvSpPr>
          <p:cNvPr id="4" name="TextBox 3"/>
          <p:cNvSpPr txBox="1"/>
          <p:nvPr/>
        </p:nvSpPr>
        <p:spPr>
          <a:xfrm>
            <a:off x="487717" y="235973"/>
            <a:ext cx="6047105" cy="768350"/>
          </a:xfrm>
          <a:prstGeom prst="rect">
            <a:avLst/>
          </a:prstGeom>
          <a:noFill/>
        </p:spPr>
        <p:txBody>
          <a:bodyPr wrap="none" rtlCol="0">
            <a:spAutoFit/>
          </a:bodyPr>
          <a:lstStyle/>
          <a:p>
            <a:r>
              <a:rPr lang="en-US" altLang="en-ID" sz="4400" spc="600" dirty="0">
                <a:gradFill>
                  <a:gsLst>
                    <a:gs pos="0">
                      <a:srgbClr val="65E5FF"/>
                    </a:gs>
                    <a:gs pos="100000">
                      <a:srgbClr val="65FF8D"/>
                    </a:gs>
                  </a:gsLst>
                  <a:lin ang="8400000" scaled="0"/>
                </a:gradFill>
                <a:latin typeface="BigNoodleTitling" panose="02000708030402040100" pitchFamily="2" charset="0"/>
              </a:rPr>
              <a:t>Mengapa Uipath ?</a:t>
            </a:r>
            <a:endParaRPr lang="en-US" altLang="en-ID" sz="4400" spc="600" dirty="0">
              <a:gradFill>
                <a:gsLst>
                  <a:gs pos="0">
                    <a:srgbClr val="65E5FF"/>
                  </a:gs>
                  <a:gs pos="100000">
                    <a:srgbClr val="65FF8D"/>
                  </a:gs>
                </a:gsLst>
                <a:lin ang="8400000" scaled="0"/>
              </a:gradFill>
              <a:latin typeface="BigNoodleTitling" panose="02000708030402040100" pitchFamily="2" charset="0"/>
            </a:endParaRPr>
          </a:p>
        </p:txBody>
      </p:sp>
      <p:sp>
        <p:nvSpPr>
          <p:cNvPr id="2" name="3"/>
          <p:cNvSpPr/>
          <p:nvPr/>
        </p:nvSpPr>
        <p:spPr>
          <a:xfrm>
            <a:off x="437752" y="1014573"/>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2"/>
          <p:cNvSpPr/>
          <p:nvPr/>
        </p:nvSpPr>
        <p:spPr>
          <a:xfrm>
            <a:off x="437752" y="1014572"/>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1"/>
          <p:cNvSpPr/>
          <p:nvPr/>
        </p:nvSpPr>
        <p:spPr>
          <a:xfrm>
            <a:off x="437752" y="1014572"/>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extBox 17"/>
          <p:cNvSpPr txBox="1"/>
          <p:nvPr/>
        </p:nvSpPr>
        <p:spPr>
          <a:xfrm>
            <a:off x="715492" y="1557033"/>
            <a:ext cx="4829871" cy="337185"/>
          </a:xfrm>
          <a:prstGeom prst="rect">
            <a:avLst/>
          </a:prstGeom>
          <a:noFill/>
        </p:spPr>
        <p:txBody>
          <a:bodyPr wrap="square">
            <a:spAutoFit/>
          </a:bodyPr>
          <a:lstStyle/>
          <a:p>
            <a:pPr algn="ctr"/>
            <a:r>
              <a:rPr lang="en-US" altLang="en-ID" sz="1600" dirty="0">
                <a:solidFill>
                  <a:schemeClr val="bg1"/>
                </a:solidFill>
                <a:latin typeface="BigNoodleTitling" panose="02000708030402040100" pitchFamily="2" charset="0"/>
              </a:rPr>
              <a:t>Fitur Lebih Baik dari aplikasi lain</a:t>
            </a:r>
            <a:endParaRPr lang="en-US" altLang="en-ID" sz="1600" dirty="0">
              <a:solidFill>
                <a:schemeClr val="bg1"/>
              </a:solidFill>
              <a:latin typeface="BigNoodleTitling" panose="02000708030402040100" pitchFamily="2" charset="0"/>
            </a:endParaRPr>
          </a:p>
        </p:txBody>
      </p:sp>
      <p:sp useBgFill="1">
        <p:nvSpPr>
          <p:cNvPr id="293" name="1"/>
          <p:cNvSpPr/>
          <p:nvPr/>
        </p:nvSpPr>
        <p:spPr>
          <a:xfrm>
            <a:off x="5804042" y="156537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1</a:t>
            </a:r>
            <a:endParaRPr lang="en-ID" sz="2000" dirty="0">
              <a:latin typeface="BigNoodleTitling" panose="02000708030402040100" pitchFamily="2" charset="0"/>
            </a:endParaRPr>
          </a:p>
        </p:txBody>
      </p:sp>
      <p:sp useBgFill="1">
        <p:nvSpPr>
          <p:cNvPr id="294" name="2"/>
          <p:cNvSpPr/>
          <p:nvPr/>
        </p:nvSpPr>
        <p:spPr>
          <a:xfrm>
            <a:off x="5804042" y="2613152"/>
            <a:ext cx="583917" cy="583917"/>
          </a:xfrm>
          <a:prstGeom prst="ellipse">
            <a:avLst/>
          </a:prstGeom>
          <a:ln w="19050">
            <a:solidFill>
              <a:srgbClr val="65E5FF"/>
            </a:solidFill>
          </a:ln>
          <a:effectLst>
            <a:innerShdw blurRad="165100">
              <a:srgbClr val="65FF8D"/>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igNoodleTitling" panose="02000708030402040100" pitchFamily="2" charset="0"/>
              </a:rPr>
              <a:t>2</a:t>
            </a:r>
            <a:endParaRPr lang="en-ID" sz="2000" dirty="0">
              <a:latin typeface="BigNoodleTitling" panose="02000708030402040100" pitchFamily="2" charset="0"/>
            </a:endParaRPr>
          </a:p>
        </p:txBody>
      </p:sp>
      <p:sp>
        <p:nvSpPr>
          <p:cNvPr id="9" name="TextBox 8"/>
          <p:cNvSpPr txBox="1"/>
          <p:nvPr/>
        </p:nvSpPr>
        <p:spPr>
          <a:xfrm>
            <a:off x="715492" y="2613593"/>
            <a:ext cx="4829871" cy="583565"/>
          </a:xfrm>
          <a:prstGeom prst="rect">
            <a:avLst/>
          </a:prstGeom>
          <a:noFill/>
        </p:spPr>
        <p:txBody>
          <a:bodyPr wrap="square">
            <a:spAutoFit/>
          </a:bodyPr>
          <a:lstStyle/>
          <a:p>
            <a:pPr algn="ctr"/>
            <a:r>
              <a:rPr lang="en-US" altLang="en-ID" sz="1600" dirty="0">
                <a:solidFill>
                  <a:schemeClr val="bg1"/>
                </a:solidFill>
                <a:latin typeface="BigNoodleTitling" panose="02000708030402040100" pitchFamily="2" charset="0"/>
              </a:rPr>
              <a:t>Interface yang memudahkan pengguna dalam mengoperasikan</a:t>
            </a:r>
            <a:endParaRPr lang="en-US" altLang="en-ID" sz="1600" dirty="0">
              <a:solidFill>
                <a:schemeClr val="bg1"/>
              </a:solidFill>
              <a:latin typeface="BigNoodleTitling" panose="02000708030402040100" pitchFamily="2" charset="0"/>
            </a:endParaRPr>
          </a:p>
        </p:txBody>
      </p:sp>
      <p:grpSp>
        <p:nvGrpSpPr>
          <p:cNvPr id="133" name="Group 132"/>
          <p:cNvGrpSpPr/>
          <p:nvPr/>
        </p:nvGrpSpPr>
        <p:grpSpPr>
          <a:xfrm>
            <a:off x="7220945" y="1503437"/>
            <a:ext cx="3851319" cy="3851126"/>
            <a:chOff x="7519770" y="1503360"/>
            <a:chExt cx="3851319" cy="3851126"/>
          </a:xfrm>
          <a:gradFill>
            <a:gsLst>
              <a:gs pos="0">
                <a:srgbClr val="65E5FF"/>
              </a:gs>
              <a:gs pos="100000">
                <a:srgbClr val="65FF8D"/>
              </a:gs>
            </a:gsLst>
            <a:lin ang="16800000" scaled="0"/>
          </a:gradFill>
          <a:effectLst>
            <a:outerShdw blurRad="419100" algn="ctr" rotWithShape="0">
              <a:srgbClr val="65E5FF">
                <a:alpha val="50000"/>
              </a:srgbClr>
            </a:outerShdw>
          </a:effectLst>
        </p:grpSpPr>
        <p:sp>
          <p:nvSpPr>
            <p:cNvPr id="21" name="Freeform: Shape 20"/>
            <p:cNvSpPr/>
            <p:nvPr/>
          </p:nvSpPr>
          <p:spPr>
            <a:xfrm>
              <a:off x="10896881" y="3553235"/>
              <a:ext cx="474208" cy="928119"/>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22" name="Freeform: Shape 21"/>
            <p:cNvSpPr/>
            <p:nvPr/>
          </p:nvSpPr>
          <p:spPr>
            <a:xfrm>
              <a:off x="10238530" y="4800671"/>
              <a:ext cx="384568" cy="341697"/>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9881861" y="5021588"/>
              <a:ext cx="325027" cy="27397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1" name="Freeform: Shape 50"/>
            <p:cNvSpPr/>
            <p:nvPr/>
          </p:nvSpPr>
          <p:spPr>
            <a:xfrm>
              <a:off x="8393172" y="4880162"/>
              <a:ext cx="928042" cy="474324"/>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52" name="Freeform: Shape 51"/>
            <p:cNvSpPr/>
            <p:nvPr/>
          </p:nvSpPr>
          <p:spPr>
            <a:xfrm>
              <a:off x="7731927" y="4222004"/>
              <a:ext cx="341658" cy="384568"/>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53" name="Freeform: Shape 52"/>
            <p:cNvSpPr/>
            <p:nvPr/>
          </p:nvSpPr>
          <p:spPr>
            <a:xfrm>
              <a:off x="7578501" y="3865258"/>
              <a:ext cx="273975" cy="325181"/>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82" name="Freeform: Shape 81"/>
            <p:cNvSpPr/>
            <p:nvPr/>
          </p:nvSpPr>
          <p:spPr>
            <a:xfrm>
              <a:off x="7519770" y="2376994"/>
              <a:ext cx="474247" cy="927695"/>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83" name="Freeform: Shape 82"/>
            <p:cNvSpPr/>
            <p:nvPr/>
          </p:nvSpPr>
          <p:spPr>
            <a:xfrm>
              <a:off x="8267684" y="1715439"/>
              <a:ext cx="384607" cy="341697"/>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84" name="Freeform: Shape 83"/>
            <p:cNvSpPr/>
            <p:nvPr/>
          </p:nvSpPr>
          <p:spPr>
            <a:xfrm>
              <a:off x="8683779" y="1562283"/>
              <a:ext cx="325104" cy="27397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110" name="Freeform: Shape 109"/>
            <p:cNvSpPr/>
            <p:nvPr/>
          </p:nvSpPr>
          <p:spPr>
            <a:xfrm>
              <a:off x="9569645" y="1503360"/>
              <a:ext cx="927657" cy="474131"/>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111" name="Freeform: Shape 110"/>
            <p:cNvSpPr/>
            <p:nvPr/>
          </p:nvSpPr>
          <p:spPr>
            <a:xfrm>
              <a:off x="10817081" y="2251235"/>
              <a:ext cx="341697" cy="3845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112" name="Freeform: Shape 111"/>
            <p:cNvSpPr/>
            <p:nvPr/>
          </p:nvSpPr>
          <p:spPr>
            <a:xfrm>
              <a:off x="11038113" y="2667369"/>
              <a:ext cx="273936" cy="325027"/>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grpSp>
      <p:grpSp>
        <p:nvGrpSpPr>
          <p:cNvPr id="132" name="Group 131"/>
          <p:cNvGrpSpPr/>
          <p:nvPr/>
        </p:nvGrpSpPr>
        <p:grpSpPr>
          <a:xfrm>
            <a:off x="7059163" y="1341559"/>
            <a:ext cx="4174883" cy="4174883"/>
            <a:chOff x="7204969" y="1188597"/>
            <a:chExt cx="4480922" cy="4480807"/>
          </a:xfrm>
          <a:gradFill>
            <a:gsLst>
              <a:gs pos="0">
                <a:srgbClr val="65E5FF"/>
              </a:gs>
              <a:gs pos="100000">
                <a:srgbClr val="65FF8D"/>
              </a:gs>
            </a:gsLst>
            <a:lin ang="7200000" scaled="0"/>
          </a:gradFill>
          <a:effectLst>
            <a:outerShdw blurRad="419100" algn="ctr" rotWithShape="0">
              <a:srgbClr val="65E5FF">
                <a:alpha val="50000"/>
              </a:srgbClr>
            </a:outerShdw>
          </a:effectLst>
        </p:grpSpPr>
        <p:sp>
          <p:nvSpPr>
            <p:cNvPr id="39" name="Freeform: Shape 38"/>
            <p:cNvSpPr/>
            <p:nvPr/>
          </p:nvSpPr>
          <p:spPr>
            <a:xfrm>
              <a:off x="9103578" y="5138124"/>
              <a:ext cx="1725966" cy="531280"/>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40" name="Freeform: Shape 39"/>
            <p:cNvSpPr/>
            <p:nvPr/>
          </p:nvSpPr>
          <p:spPr>
            <a:xfrm>
              <a:off x="11331228" y="4048165"/>
              <a:ext cx="260353" cy="497979"/>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67" name="Freeform: Shape 66"/>
            <p:cNvSpPr/>
            <p:nvPr/>
          </p:nvSpPr>
          <p:spPr>
            <a:xfrm>
              <a:off x="7204969" y="3087207"/>
              <a:ext cx="531126" cy="1725851"/>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68" name="Freeform: Shape 67"/>
            <p:cNvSpPr/>
            <p:nvPr/>
          </p:nvSpPr>
          <p:spPr>
            <a:xfrm>
              <a:off x="8328151" y="5315011"/>
              <a:ext cx="497824" cy="259929"/>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99" name="Freeform: Shape 98"/>
            <p:cNvSpPr/>
            <p:nvPr/>
          </p:nvSpPr>
          <p:spPr>
            <a:xfrm>
              <a:off x="8061161" y="1188597"/>
              <a:ext cx="1725966" cy="530855"/>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100" name="Freeform: Shape 99"/>
            <p:cNvSpPr/>
            <p:nvPr/>
          </p:nvSpPr>
          <p:spPr>
            <a:xfrm>
              <a:off x="7299548" y="2311664"/>
              <a:ext cx="259890" cy="498017"/>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127" name="Freeform: Shape 126"/>
            <p:cNvSpPr/>
            <p:nvPr/>
          </p:nvSpPr>
          <p:spPr>
            <a:xfrm>
              <a:off x="11154727" y="2044635"/>
              <a:ext cx="531164" cy="1725966"/>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128" name="Freeform: Shape 127"/>
            <p:cNvSpPr/>
            <p:nvPr/>
          </p:nvSpPr>
          <p:spPr>
            <a:xfrm>
              <a:off x="10064769" y="1282482"/>
              <a:ext cx="497824" cy="26039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130" name="Picture Placeholder 129"/>
          <p:cNvPicPr>
            <a:picLocks noGrp="1" noChangeAspect="1"/>
          </p:cNvPicPr>
          <p:nvPr>
            <p:ph type="pic" sz="quarter" idx="10"/>
          </p:nvPr>
        </p:nvPicPr>
        <p:blipFill>
          <a:blip r:embed="rId1">
            <a:extLst>
              <a:ext uri="{BEBA8EAE-BF5A-486C-A8C5-ECC9F3942E4B}">
                <a14:imgProps xmlns:a14="http://schemas.microsoft.com/office/drawing/2010/main">
                  <a14:imgLayer r:embed="rId2">
                    <a14:imgEffect>
                      <a14:brightnessContrast bright="-30000"/>
                    </a14:imgEffect>
                  </a14:imgLayer>
                </a14:imgProps>
              </a:ext>
              <a:ext uri="{28A0092B-C50C-407E-A947-70E740481C1C}">
                <a14:useLocalDpi xmlns:a14="http://schemas.microsoft.com/office/drawing/2010/main" val="0"/>
              </a:ext>
            </a:extLst>
          </a:blip>
          <a:srcRect l="21875" r="21875"/>
          <a:stretch>
            <a:fillRect/>
          </a:stretch>
        </p:blipFill>
        <p:spPr>
          <a:xfrm>
            <a:off x="7526604" y="1809000"/>
            <a:ext cx="3240000" cy="3240000"/>
          </a:xfrm>
          <a:effectLst>
            <a:innerShdw blurRad="381000">
              <a:prstClr val="black"/>
            </a:innerShdw>
          </a:effectLst>
        </p:spPr>
      </p:pic>
      <p:sp useBgFill="1">
        <p:nvSpPr>
          <p:cNvPr id="131" name="Rectangle: Rounded Corners 130">
            <a:hlinkClick r:id="rId3"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back</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30000" fill="hold"/>
                                        <p:tgtEl>
                                          <p:spTgt spid="132"/>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59000" fill="hold"/>
                                        <p:tgtEl>
                                          <p:spTgt spid="133"/>
                                        </p:tgtEl>
                                        <p:attrNameLst>
                                          <p:attrName>r</p:attrName>
                                        </p:attrNameLst>
                                      </p:cBhvr>
                                    </p:animRot>
                                  </p:childTnLst>
                                </p:cTn>
                              </p:par>
                              <p:par>
                                <p:cTn id="9" presetID="63" presetClass="path" presetSubtype="0" repeatCount="indefinite" accel="50000" decel="50000" autoRev="1" fill="hold" grpId="0" nodeType="withEffect">
                                  <p:stCondLst>
                                    <p:cond delay="0"/>
                                  </p:stCondLst>
                                  <p:childTnLst>
                                    <p:animMotion origin="layout" path="M -4.16667E-6 2.59259E-6 L 0.25 2.59259E-6 " pathEditMode="relative" rAng="0" ptsTypes="AA">
                                      <p:cBhvr>
                                        <p:cTn id="10" dur="1500" fill="hold"/>
                                        <p:tgtEl>
                                          <p:spTgt spid="5"/>
                                        </p:tgtEl>
                                        <p:attrNameLst>
                                          <p:attrName>ppt_x</p:attrName>
                                          <p:attrName>ppt_y</p:attrName>
                                        </p:attrNameLst>
                                      </p:cBhvr>
                                      <p:rCtr x="12500" y="0"/>
                                    </p:animMotion>
                                  </p:childTnLst>
                                </p:cTn>
                              </p:par>
                              <p:par>
                                <p:cTn id="11" presetID="63" presetClass="path" presetSubtype="0" repeatCount="indefinite" accel="50000" decel="50000" autoRev="1" fill="hold" grpId="0" nodeType="withEffect">
                                  <p:stCondLst>
                                    <p:cond delay="200"/>
                                  </p:stCondLst>
                                  <p:childTnLst>
                                    <p:animMotion origin="layout" path="M -4.16667E-6 2.59259E-6 L 0.25 2.59259E-6 " pathEditMode="relative" rAng="0" ptsTypes="AA">
                                      <p:cBhvr>
                                        <p:cTn id="12" dur="1500" fill="hold"/>
                                        <p:tgtEl>
                                          <p:spTgt spid="3"/>
                                        </p:tgtEl>
                                        <p:attrNameLst>
                                          <p:attrName>ppt_x</p:attrName>
                                          <p:attrName>ppt_y</p:attrName>
                                        </p:attrNameLst>
                                      </p:cBhvr>
                                      <p:rCtr x="12500" y="0"/>
                                    </p:animMotion>
                                  </p:childTnLst>
                                </p:cTn>
                              </p:par>
                              <p:par>
                                <p:cTn id="13" presetID="63" presetClass="path" presetSubtype="0" repeatCount="indefinite" accel="50000" decel="50000" autoRev="1" fill="hold" grpId="0" nodeType="withEffect">
                                  <p:stCondLst>
                                    <p:cond delay="400"/>
                                  </p:stCondLst>
                                  <p:childTnLst>
                                    <p:animMotion origin="layout" path="M -4.16667E-6 2.59259E-6 L 0.25 2.59259E-6 " pathEditMode="relative" rAng="0" ptsTypes="AA">
                                      <p:cBhvr>
                                        <p:cTn id="14" dur="1500" fill="hold"/>
                                        <p:tgtEl>
                                          <p:spTgt spid="2"/>
                                        </p:tgtEl>
                                        <p:attrNameLst>
                                          <p:attrName>ppt_x</p:attrName>
                                          <p:attrName>ppt_y</p:attrName>
                                        </p:attrNameLst>
                                      </p:cBhvr>
                                      <p:rCtr x="12500" y="0"/>
                                    </p:animMotion>
                                  </p:childTnLst>
                                </p:cTn>
                              </p:par>
                              <p:par>
                                <p:cTn id="15" presetID="45" presetClass="entr" presetSubtype="0" fill="hold" grpId="0" nodeType="withEffect">
                                  <p:stCondLst>
                                    <p:cond delay="200"/>
                                  </p:stCondLst>
                                  <p:iterate type="lt">
                                    <p:tmPct val="10000"/>
                                  </p:iterate>
                                  <p:childTnLst>
                                    <p:set>
                                      <p:cBhvr>
                                        <p:cTn id="16" dur="1" fill="hold">
                                          <p:stCondLst>
                                            <p:cond delay="0"/>
                                          </p:stCondLst>
                                        </p:cTn>
                                        <p:tgtEl>
                                          <p:spTgt spid="18"/>
                                        </p:tgtEl>
                                        <p:attrNameLst>
                                          <p:attrName>style.visibility</p:attrName>
                                        </p:attrNameLst>
                                      </p:cBhvr>
                                      <p:to>
                                        <p:strVal val="visible"/>
                                      </p:to>
                                    </p:set>
                                    <p:animEffect transition="in" filter="fade">
                                      <p:cBhvr>
                                        <p:cTn id="17" dur="100"/>
                                        <p:tgtEl>
                                          <p:spTgt spid="18"/>
                                        </p:tgtEl>
                                      </p:cBhvr>
                                    </p:animEffect>
                                    <p:anim calcmode="lin" valueType="num">
                                      <p:cBhvr>
                                        <p:cTn id="18" dur="100" fill="hold"/>
                                        <p:tgtEl>
                                          <p:spTgt spid="18"/>
                                        </p:tgtEl>
                                        <p:attrNameLst>
                                          <p:attrName>ppt_w</p:attrName>
                                        </p:attrNameLst>
                                      </p:cBhvr>
                                      <p:tavLst>
                                        <p:tav tm="0" fmla="#ppt_w*sin(2.5*pi*$)">
                                          <p:val>
                                            <p:fltVal val="0"/>
                                          </p:val>
                                        </p:tav>
                                        <p:tav tm="100000">
                                          <p:val>
                                            <p:fltVal val="1"/>
                                          </p:val>
                                        </p:tav>
                                      </p:tavLst>
                                    </p:anim>
                                    <p:anim calcmode="lin" valueType="num">
                                      <p:cBhvr>
                                        <p:cTn id="19" dur="100" fill="hold"/>
                                        <p:tgtEl>
                                          <p:spTgt spid="18"/>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1200"/>
                                  </p:stCondLst>
                                  <p:iterate type="lt">
                                    <p:tmPct val="10000"/>
                                  </p:iterate>
                                  <p:childTnLst>
                                    <p:set>
                                      <p:cBhvr>
                                        <p:cTn id="21" dur="1" fill="hold">
                                          <p:stCondLst>
                                            <p:cond delay="0"/>
                                          </p:stCondLst>
                                        </p:cTn>
                                        <p:tgtEl>
                                          <p:spTgt spid="9"/>
                                        </p:tgtEl>
                                        <p:attrNameLst>
                                          <p:attrName>style.visibility</p:attrName>
                                        </p:attrNameLst>
                                      </p:cBhvr>
                                      <p:to>
                                        <p:strVal val="visible"/>
                                      </p:to>
                                    </p:set>
                                    <p:animEffect transition="in" filter="fade">
                                      <p:cBhvr>
                                        <p:cTn id="22" dur="100"/>
                                        <p:tgtEl>
                                          <p:spTgt spid="9"/>
                                        </p:tgtEl>
                                      </p:cBhvr>
                                    </p:animEffect>
                                    <p:anim calcmode="lin" valueType="num">
                                      <p:cBhvr>
                                        <p:cTn id="23" dur="100" fill="hold"/>
                                        <p:tgtEl>
                                          <p:spTgt spid="9"/>
                                        </p:tgtEl>
                                        <p:attrNameLst>
                                          <p:attrName>ppt_w</p:attrName>
                                        </p:attrNameLst>
                                      </p:cBhvr>
                                      <p:tavLst>
                                        <p:tav tm="0" fmla="#ppt_w*sin(2.5*pi*$)">
                                          <p:val>
                                            <p:fltVal val="0"/>
                                          </p:val>
                                        </p:tav>
                                        <p:tav tm="100000">
                                          <p:val>
                                            <p:fltVal val="1"/>
                                          </p:val>
                                        </p:tav>
                                      </p:tavLst>
                                    </p:anim>
                                    <p:anim calcmode="lin" valueType="num">
                                      <p:cBhvr>
                                        <p:cTn id="24" dur="1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5" grpId="0" bldLvl="0" animBg="1"/>
      <p:bldP spid="1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0" name="Group 559"/>
          <p:cNvGrpSpPr/>
          <p:nvPr/>
        </p:nvGrpSpPr>
        <p:grpSpPr>
          <a:xfrm>
            <a:off x="3280465" y="613537"/>
            <a:ext cx="5631071" cy="5630926"/>
            <a:chOff x="2667118" y="295"/>
            <a:chExt cx="6859299" cy="6859122"/>
          </a:xfrm>
          <a:gradFill>
            <a:gsLst>
              <a:gs pos="0">
                <a:srgbClr val="65E5FF">
                  <a:alpha val="1000"/>
                </a:srgbClr>
              </a:gs>
              <a:gs pos="100000">
                <a:srgbClr val="65FF8D">
                  <a:alpha val="1000"/>
                </a:srgbClr>
              </a:gs>
            </a:gsLst>
            <a:lin ang="4800000" scaled="0"/>
          </a:gradFill>
          <a:effectLst>
            <a:outerShdw blurRad="63500" sx="102000" sy="102000" algn="ctr" rotWithShape="0">
              <a:srgbClr val="65E5FF">
                <a:alpha val="40000"/>
              </a:srgbClr>
            </a:outerShdw>
          </a:effectLst>
        </p:grpSpPr>
        <p:sp>
          <p:nvSpPr>
            <p:cNvPr id="561" name="Freeform: Shape 560"/>
            <p:cNvSpPr/>
            <p:nvPr/>
          </p:nvSpPr>
          <p:spPr>
            <a:xfrm>
              <a:off x="8007438" y="3422620"/>
              <a:ext cx="294699" cy="25896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562" name="Freeform: Shape 561"/>
            <p:cNvSpPr/>
            <p:nvPr/>
          </p:nvSpPr>
          <p:spPr>
            <a:xfrm>
              <a:off x="7947601" y="3768414"/>
              <a:ext cx="317854" cy="276800"/>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563" name="Freeform: Shape 562"/>
            <p:cNvSpPr/>
            <p:nvPr/>
          </p:nvSpPr>
          <p:spPr>
            <a:xfrm>
              <a:off x="7827453" y="4102099"/>
              <a:ext cx="329963" cy="285897"/>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564" name="Freeform: Shape 563"/>
            <p:cNvSpPr/>
            <p:nvPr/>
          </p:nvSpPr>
          <p:spPr>
            <a:xfrm>
              <a:off x="7650420" y="4413810"/>
              <a:ext cx="332267" cy="298184"/>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565" name="Freeform: Shape 564"/>
            <p:cNvSpPr/>
            <p:nvPr/>
          </p:nvSpPr>
          <p:spPr>
            <a:xfrm>
              <a:off x="7423002" y="4693506"/>
              <a:ext cx="323466" cy="3199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566" name="Freeform: Shape 565"/>
            <p:cNvSpPr/>
            <p:nvPr/>
          </p:nvSpPr>
          <p:spPr>
            <a:xfrm>
              <a:off x="7152462" y="4932384"/>
              <a:ext cx="304681" cy="331558"/>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567" name="Freeform: Shape 566"/>
            <p:cNvSpPr/>
            <p:nvPr/>
          </p:nvSpPr>
          <p:spPr>
            <a:xfrm>
              <a:off x="6820431" y="5122175"/>
              <a:ext cx="302909" cy="331440"/>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568" name="Freeform: Shape 567"/>
            <p:cNvSpPr/>
            <p:nvPr/>
          </p:nvSpPr>
          <p:spPr>
            <a:xfrm>
              <a:off x="6461346" y="5256736"/>
              <a:ext cx="294285" cy="321693"/>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569" name="Freeform: Shape 568"/>
            <p:cNvSpPr/>
            <p:nvPr/>
          </p:nvSpPr>
          <p:spPr>
            <a:xfrm>
              <a:off x="6089856" y="5331696"/>
              <a:ext cx="276151" cy="30096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570" name="Freeform: Shape 569"/>
            <p:cNvSpPr/>
            <p:nvPr/>
          </p:nvSpPr>
          <p:spPr>
            <a:xfrm>
              <a:off x="8318617" y="3620031"/>
              <a:ext cx="725908" cy="1420745"/>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571" name="Freeform: Shape 570"/>
            <p:cNvSpPr/>
            <p:nvPr/>
          </p:nvSpPr>
          <p:spPr>
            <a:xfrm>
              <a:off x="7310828" y="5529579"/>
              <a:ext cx="588689" cy="523063"/>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572" name="Freeform: Shape 571"/>
            <p:cNvSpPr/>
            <p:nvPr/>
          </p:nvSpPr>
          <p:spPr>
            <a:xfrm>
              <a:off x="6764847" y="5867754"/>
              <a:ext cx="497544" cy="41939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573" name="Freeform: Shape 572"/>
            <p:cNvSpPr/>
            <p:nvPr/>
          </p:nvSpPr>
          <p:spPr>
            <a:xfrm>
              <a:off x="9164259" y="3353861"/>
              <a:ext cx="36178" cy="151456"/>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574" name="Freeform: Shape 573"/>
            <p:cNvSpPr/>
            <p:nvPr/>
          </p:nvSpPr>
          <p:spPr>
            <a:xfrm>
              <a:off x="8179656" y="5538127"/>
              <a:ext cx="163332" cy="162164"/>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575" name="Freeform: Shape 574"/>
            <p:cNvSpPr/>
            <p:nvPr/>
          </p:nvSpPr>
          <p:spPr>
            <a:xfrm>
              <a:off x="8973496" y="4300242"/>
              <a:ext cx="93070" cy="206958"/>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855" name="Freeform: Shape 854"/>
            <p:cNvSpPr/>
            <p:nvPr/>
          </p:nvSpPr>
          <p:spPr>
            <a:xfrm>
              <a:off x="8646372" y="4961327"/>
              <a:ext cx="131264" cy="188665"/>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857" name="Freeform: Shape 856"/>
            <p:cNvSpPr/>
            <p:nvPr/>
          </p:nvSpPr>
          <p:spPr>
            <a:xfrm>
              <a:off x="8429008" y="5261912"/>
              <a:ext cx="148393" cy="176523"/>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858" name="Freeform: Shape 857"/>
            <p:cNvSpPr/>
            <p:nvPr/>
          </p:nvSpPr>
          <p:spPr>
            <a:xfrm>
              <a:off x="8828407" y="4639331"/>
              <a:ext cx="113000" cy="199611"/>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860" name="Freeform: Shape 859"/>
            <p:cNvSpPr/>
            <p:nvPr/>
          </p:nvSpPr>
          <p:spPr>
            <a:xfrm>
              <a:off x="7598830" y="5999016"/>
              <a:ext cx="188356" cy="128408"/>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861" name="Freeform: Shape 860"/>
            <p:cNvSpPr/>
            <p:nvPr/>
          </p:nvSpPr>
          <p:spPr>
            <a:xfrm>
              <a:off x="7275298" y="6177153"/>
              <a:ext cx="199634" cy="11088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862" name="Freeform: Shape 861"/>
            <p:cNvSpPr/>
            <p:nvPr/>
          </p:nvSpPr>
          <p:spPr>
            <a:xfrm>
              <a:off x="9142687" y="3590551"/>
              <a:ext cx="51851" cy="215432"/>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428" name="Freeform: Shape 427"/>
            <p:cNvSpPr/>
            <p:nvPr/>
          </p:nvSpPr>
          <p:spPr>
            <a:xfrm>
              <a:off x="6581345" y="6420078"/>
              <a:ext cx="214107" cy="70514"/>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429" name="Freeform: Shape 428"/>
            <p:cNvSpPr/>
            <p:nvPr/>
          </p:nvSpPr>
          <p:spPr>
            <a:xfrm>
              <a:off x="6934963" y="6318089"/>
              <a:ext cx="207353" cy="91216"/>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430" name="Freeform: Shape 429"/>
            <p:cNvSpPr/>
            <p:nvPr/>
          </p:nvSpPr>
          <p:spPr>
            <a:xfrm>
              <a:off x="6223319" y="6479316"/>
              <a:ext cx="216129" cy="5008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431" name="Freeform: Shape 430"/>
            <p:cNvSpPr/>
            <p:nvPr/>
          </p:nvSpPr>
          <p:spPr>
            <a:xfrm>
              <a:off x="7901365" y="5783852"/>
              <a:ext cx="177805" cy="14710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432" name="Freeform: Shape 431"/>
            <p:cNvSpPr/>
            <p:nvPr/>
          </p:nvSpPr>
          <p:spPr>
            <a:xfrm>
              <a:off x="9078641" y="3948592"/>
              <a:ext cx="72880" cy="212991"/>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433" name="Freeform: Shape 432"/>
            <p:cNvSpPr/>
            <p:nvPr/>
          </p:nvSpPr>
          <p:spPr>
            <a:xfrm>
              <a:off x="6021099" y="6497024"/>
              <a:ext cx="152104" cy="36150"/>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869" name="Freeform: Shape 868"/>
            <p:cNvSpPr/>
            <p:nvPr/>
          </p:nvSpPr>
          <p:spPr>
            <a:xfrm>
              <a:off x="5573468" y="6046145"/>
              <a:ext cx="2642072" cy="813272"/>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870" name="Freeform: Shape 869"/>
            <p:cNvSpPr/>
            <p:nvPr/>
          </p:nvSpPr>
          <p:spPr>
            <a:xfrm>
              <a:off x="8983507" y="4377660"/>
              <a:ext cx="398543" cy="762295"/>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871" name="Freeform: Shape 870"/>
            <p:cNvSpPr/>
            <p:nvPr/>
          </p:nvSpPr>
          <p:spPr>
            <a:xfrm>
              <a:off x="5844776" y="5340497"/>
              <a:ext cx="259020" cy="294640"/>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872" name="Freeform: Shape 871"/>
            <p:cNvSpPr/>
            <p:nvPr/>
          </p:nvSpPr>
          <p:spPr>
            <a:xfrm>
              <a:off x="5481319" y="5280659"/>
              <a:ext cx="276800" cy="317854"/>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pFill/>
            <a:ln w="5907" cap="flat">
              <a:noFill/>
              <a:prstDash val="solid"/>
              <a:miter/>
            </a:ln>
          </p:spPr>
          <p:txBody>
            <a:bodyPr rtlCol="0" anchor="ctr"/>
            <a:lstStyle/>
            <a:p>
              <a:endParaRPr lang="en-ID"/>
            </a:p>
          </p:txBody>
        </p:sp>
        <p:sp>
          <p:nvSpPr>
            <p:cNvPr id="873" name="Freeform: Shape 872"/>
            <p:cNvSpPr/>
            <p:nvPr/>
          </p:nvSpPr>
          <p:spPr>
            <a:xfrm>
              <a:off x="5138065" y="5160452"/>
              <a:ext cx="286488" cy="329963"/>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pFill/>
            <a:ln w="5907" cap="flat">
              <a:noFill/>
              <a:prstDash val="solid"/>
              <a:miter/>
            </a:ln>
          </p:spPr>
          <p:txBody>
            <a:bodyPr rtlCol="0" anchor="ctr"/>
            <a:lstStyle/>
            <a:p>
              <a:endParaRPr lang="en-ID"/>
            </a:p>
          </p:txBody>
        </p:sp>
        <p:sp>
          <p:nvSpPr>
            <p:cNvPr id="874" name="Freeform: Shape 873"/>
            <p:cNvSpPr/>
            <p:nvPr/>
          </p:nvSpPr>
          <p:spPr>
            <a:xfrm>
              <a:off x="4814363" y="4983539"/>
              <a:ext cx="298361" cy="332208"/>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pFill/>
            <a:ln w="5907" cap="flat">
              <a:noFill/>
              <a:prstDash val="solid"/>
              <a:miter/>
            </a:ln>
          </p:spPr>
          <p:txBody>
            <a:bodyPr rtlCol="0" anchor="ctr"/>
            <a:lstStyle/>
            <a:p>
              <a:endParaRPr lang="en-ID"/>
            </a:p>
          </p:txBody>
        </p:sp>
        <p:sp>
          <p:nvSpPr>
            <p:cNvPr id="875" name="Freeform: Shape 874"/>
            <p:cNvSpPr/>
            <p:nvPr/>
          </p:nvSpPr>
          <p:spPr>
            <a:xfrm>
              <a:off x="4512930" y="4756002"/>
              <a:ext cx="319803" cy="32352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pFill/>
            <a:ln w="5907" cap="flat">
              <a:noFill/>
              <a:prstDash val="solid"/>
              <a:miter/>
            </a:ln>
          </p:spPr>
          <p:txBody>
            <a:bodyPr rtlCol="0" anchor="ctr"/>
            <a:lstStyle/>
            <a:p>
              <a:endParaRPr lang="en-ID"/>
            </a:p>
          </p:txBody>
        </p:sp>
        <p:sp>
          <p:nvSpPr>
            <p:cNvPr id="876" name="Freeform: Shape 875"/>
            <p:cNvSpPr/>
            <p:nvPr/>
          </p:nvSpPr>
          <p:spPr>
            <a:xfrm>
              <a:off x="4262710" y="4485462"/>
              <a:ext cx="330967" cy="304682"/>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pFill/>
            <a:ln w="5907" cap="flat">
              <a:noFill/>
              <a:prstDash val="solid"/>
              <a:miter/>
            </a:ln>
          </p:spPr>
          <p:txBody>
            <a:bodyPr rtlCol="0" anchor="ctr"/>
            <a:lstStyle/>
            <a:p>
              <a:endParaRPr lang="en-ID"/>
            </a:p>
          </p:txBody>
        </p:sp>
        <p:sp>
          <p:nvSpPr>
            <p:cNvPr id="877" name="Freeform: Shape 876"/>
            <p:cNvSpPr/>
            <p:nvPr/>
          </p:nvSpPr>
          <p:spPr>
            <a:xfrm>
              <a:off x="4072742" y="4153490"/>
              <a:ext cx="331440" cy="302614"/>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pFill/>
            <a:ln w="5907" cap="flat">
              <a:noFill/>
              <a:prstDash val="solid"/>
              <a:miter/>
            </a:ln>
          </p:spPr>
          <p:txBody>
            <a:bodyPr rtlCol="0" anchor="ctr"/>
            <a:lstStyle/>
            <a:p>
              <a:endParaRPr lang="en-ID"/>
            </a:p>
          </p:txBody>
        </p:sp>
        <p:sp>
          <p:nvSpPr>
            <p:cNvPr id="878" name="Freeform: Shape 877"/>
            <p:cNvSpPr/>
            <p:nvPr/>
          </p:nvSpPr>
          <p:spPr>
            <a:xfrm>
              <a:off x="3947928" y="3794405"/>
              <a:ext cx="321693" cy="293931"/>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pFill/>
            <a:ln w="5907" cap="flat">
              <a:noFill/>
              <a:prstDash val="solid"/>
              <a:miter/>
            </a:ln>
          </p:spPr>
          <p:txBody>
            <a:bodyPr rtlCol="0" anchor="ctr"/>
            <a:lstStyle/>
            <a:p>
              <a:endParaRPr lang="en-ID"/>
            </a:p>
          </p:txBody>
        </p:sp>
        <p:sp>
          <p:nvSpPr>
            <p:cNvPr id="879" name="Freeform: Shape 878"/>
            <p:cNvSpPr/>
            <p:nvPr/>
          </p:nvSpPr>
          <p:spPr>
            <a:xfrm>
              <a:off x="3893701" y="3422915"/>
              <a:ext cx="301019" cy="276151"/>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pFill/>
            <a:ln w="5907" cap="flat">
              <a:noFill/>
              <a:prstDash val="solid"/>
              <a:miter/>
            </a:ln>
          </p:spPr>
          <p:txBody>
            <a:bodyPr rtlCol="0" anchor="ctr"/>
            <a:lstStyle/>
            <a:p>
              <a:endParaRPr lang="en-ID"/>
            </a:p>
          </p:txBody>
        </p:sp>
        <p:sp>
          <p:nvSpPr>
            <p:cNvPr id="880" name="Freeform: Shape 879"/>
            <p:cNvSpPr/>
            <p:nvPr/>
          </p:nvSpPr>
          <p:spPr>
            <a:xfrm>
              <a:off x="3498820" y="831820"/>
              <a:ext cx="5195658" cy="5195895"/>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pFill/>
            <a:ln w="5907" cap="flat">
              <a:noFill/>
              <a:prstDash val="solid"/>
              <a:miter/>
            </a:ln>
          </p:spPr>
          <p:txBody>
            <a:bodyPr rtlCol="0" anchor="ctr"/>
            <a:lstStyle/>
            <a:p>
              <a:endParaRPr lang="en-ID"/>
            </a:p>
          </p:txBody>
        </p:sp>
        <p:sp>
          <p:nvSpPr>
            <p:cNvPr id="881" name="Freeform: Shape 880"/>
            <p:cNvSpPr/>
            <p:nvPr/>
          </p:nvSpPr>
          <p:spPr>
            <a:xfrm>
              <a:off x="4485994" y="5651263"/>
              <a:ext cx="1420627" cy="726085"/>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882" name="Freeform: Shape 881"/>
            <p:cNvSpPr/>
            <p:nvPr/>
          </p:nvSpPr>
          <p:spPr>
            <a:xfrm>
              <a:off x="3473774" y="4643769"/>
              <a:ext cx="523003" cy="588689"/>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883" name="Freeform: Shape 882"/>
            <p:cNvSpPr/>
            <p:nvPr/>
          </p:nvSpPr>
          <p:spPr>
            <a:xfrm>
              <a:off x="3238913" y="4097669"/>
              <a:ext cx="419395" cy="497780"/>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884" name="Freeform: Shape 883"/>
            <p:cNvSpPr/>
            <p:nvPr/>
          </p:nvSpPr>
          <p:spPr>
            <a:xfrm>
              <a:off x="3238499" y="4608327"/>
              <a:ext cx="110838" cy="199716"/>
            </a:xfrm>
            <a:custGeom>
              <a:avLst/>
              <a:gdLst>
                <a:gd name="connsiteX0" fmla="*/ 43706 w 110838"/>
                <a:gd name="connsiteY0" fmla="*/ 34149 h 199716"/>
                <a:gd name="connsiteX1" fmla="*/ 33547 w 110838"/>
                <a:gd name="connsiteY1" fmla="*/ 10521 h 199716"/>
                <a:gd name="connsiteX2" fmla="*/ 10273 w 110838"/>
                <a:gd name="connsiteY2" fmla="*/ 1129 h 199716"/>
                <a:gd name="connsiteX3" fmla="*/ 881 w 110838"/>
                <a:gd name="connsiteY3" fmla="*/ 24402 h 199716"/>
                <a:gd name="connsiteX4" fmla="*/ 11218 w 110838"/>
                <a:gd name="connsiteY4" fmla="*/ 48444 h 199716"/>
                <a:gd name="connsiteX5" fmla="*/ 76727 w 110838"/>
                <a:gd name="connsiteY5" fmla="*/ 189562 h 199716"/>
                <a:gd name="connsiteX6" fmla="*/ 92616 w 110838"/>
                <a:gd name="connsiteY6" fmla="*/ 199427 h 199716"/>
                <a:gd name="connsiteX7" fmla="*/ 100473 w 110838"/>
                <a:gd name="connsiteY7" fmla="*/ 197537 h 199716"/>
                <a:gd name="connsiteX8" fmla="*/ 108506 w 110838"/>
                <a:gd name="connsiteY8" fmla="*/ 173909 h 199716"/>
                <a:gd name="connsiteX9" fmla="*/ 43706 w 110838"/>
                <a:gd name="connsiteY9" fmla="*/ 34149 h 19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38" h="199716">
                  <a:moveTo>
                    <a:pt x="43706" y="34149"/>
                  </a:moveTo>
                  <a:cubicBezTo>
                    <a:pt x="40281" y="26234"/>
                    <a:pt x="36914" y="18319"/>
                    <a:pt x="33547" y="10521"/>
                  </a:cubicBezTo>
                  <a:cubicBezTo>
                    <a:pt x="29713" y="1500"/>
                    <a:pt x="19294" y="-2704"/>
                    <a:pt x="10273" y="1129"/>
                  </a:cubicBezTo>
                  <a:cubicBezTo>
                    <a:pt x="1253" y="4962"/>
                    <a:pt x="-2952" y="15382"/>
                    <a:pt x="881" y="24402"/>
                  </a:cubicBezTo>
                  <a:cubicBezTo>
                    <a:pt x="4307" y="32436"/>
                    <a:pt x="7733" y="40411"/>
                    <a:pt x="11218" y="48444"/>
                  </a:cubicBezTo>
                  <a:cubicBezTo>
                    <a:pt x="31775" y="95700"/>
                    <a:pt x="53808" y="142956"/>
                    <a:pt x="76727" y="189562"/>
                  </a:cubicBezTo>
                  <a:cubicBezTo>
                    <a:pt x="79715" y="195605"/>
                    <a:pt x="85874" y="199429"/>
                    <a:pt x="92616" y="199427"/>
                  </a:cubicBezTo>
                  <a:cubicBezTo>
                    <a:pt x="95350" y="199441"/>
                    <a:pt x="98045" y="198793"/>
                    <a:pt x="100473" y="197537"/>
                  </a:cubicBezTo>
                  <a:cubicBezTo>
                    <a:pt x="109183" y="193202"/>
                    <a:pt x="112769" y="182655"/>
                    <a:pt x="108506" y="173909"/>
                  </a:cubicBezTo>
                  <a:cubicBezTo>
                    <a:pt x="85823" y="128129"/>
                    <a:pt x="64026" y="80873"/>
                    <a:pt x="43706" y="34149"/>
                  </a:cubicBezTo>
                  <a:close/>
                </a:path>
              </a:pathLst>
            </a:custGeom>
            <a:grpFill/>
            <a:ln w="5907" cap="flat">
              <a:noFill/>
              <a:prstDash val="solid"/>
              <a:miter/>
            </a:ln>
          </p:spPr>
          <p:txBody>
            <a:bodyPr rtlCol="0" anchor="ctr"/>
            <a:lstStyle/>
            <a:p>
              <a:endParaRPr lang="en-ID"/>
            </a:p>
          </p:txBody>
        </p:sp>
        <p:sp>
          <p:nvSpPr>
            <p:cNvPr id="885" name="Freeform: Shape 884"/>
            <p:cNvSpPr/>
            <p:nvPr/>
          </p:nvSpPr>
          <p:spPr>
            <a:xfrm>
              <a:off x="2996941" y="3556922"/>
              <a:ext cx="49861" cy="215493"/>
            </a:xfrm>
            <a:custGeom>
              <a:avLst/>
              <a:gdLst>
                <a:gd name="connsiteX0" fmla="*/ 31619 w 49861"/>
                <a:gd name="connsiteY0" fmla="*/ 215161 h 215493"/>
                <a:gd name="connsiteX1" fmla="*/ 33569 w 49861"/>
                <a:gd name="connsiteY1" fmla="*/ 215161 h 215493"/>
                <a:gd name="connsiteX2" fmla="*/ 49222 w 49861"/>
                <a:gd name="connsiteY2" fmla="*/ 195668 h 215493"/>
                <a:gd name="connsiteX3" fmla="*/ 34927 w 49861"/>
                <a:gd name="connsiteY3" fmla="*/ 16568 h 215493"/>
                <a:gd name="connsiteX4" fmla="*/ 16320 w 49861"/>
                <a:gd name="connsiteY4" fmla="*/ -267 h 215493"/>
                <a:gd name="connsiteX5" fmla="*/ -515 w 49861"/>
                <a:gd name="connsiteY5" fmla="*/ 18341 h 215493"/>
                <a:gd name="connsiteX6" fmla="*/ 13958 w 49861"/>
                <a:gd name="connsiteY6" fmla="*/ 199507 h 215493"/>
                <a:gd name="connsiteX7" fmla="*/ 31619 w 49861"/>
                <a:gd name="connsiteY7" fmla="*/ 215161 h 21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61" h="215493">
                  <a:moveTo>
                    <a:pt x="31619" y="215161"/>
                  </a:moveTo>
                  <a:cubicBezTo>
                    <a:pt x="32268" y="215219"/>
                    <a:pt x="32920" y="215219"/>
                    <a:pt x="33569" y="215161"/>
                  </a:cubicBezTo>
                  <a:cubicBezTo>
                    <a:pt x="43262" y="214078"/>
                    <a:pt x="50258" y="205366"/>
                    <a:pt x="49222" y="195668"/>
                  </a:cubicBezTo>
                  <a:cubicBezTo>
                    <a:pt x="42784" y="136598"/>
                    <a:pt x="37999" y="76170"/>
                    <a:pt x="34927" y="16568"/>
                  </a:cubicBezTo>
                  <a:cubicBezTo>
                    <a:pt x="34438" y="6781"/>
                    <a:pt x="26107" y="-756"/>
                    <a:pt x="16320" y="-267"/>
                  </a:cubicBezTo>
                  <a:cubicBezTo>
                    <a:pt x="6533" y="223"/>
                    <a:pt x="-1004" y="8554"/>
                    <a:pt x="-515" y="18341"/>
                  </a:cubicBezTo>
                  <a:cubicBezTo>
                    <a:pt x="2557" y="78651"/>
                    <a:pt x="7460" y="139611"/>
                    <a:pt x="13958" y="199507"/>
                  </a:cubicBezTo>
                  <a:cubicBezTo>
                    <a:pt x="15009" y="208457"/>
                    <a:pt x="22609" y="215192"/>
                    <a:pt x="31619" y="215161"/>
                  </a:cubicBezTo>
                  <a:close/>
                </a:path>
              </a:pathLst>
            </a:custGeom>
            <a:grpFill/>
            <a:ln w="5907" cap="flat">
              <a:noFill/>
              <a:prstDash val="solid"/>
              <a:miter/>
            </a:ln>
          </p:spPr>
          <p:txBody>
            <a:bodyPr rtlCol="0" anchor="ctr"/>
            <a:lstStyle/>
            <a:p>
              <a:endParaRPr lang="en-ID"/>
            </a:p>
          </p:txBody>
        </p:sp>
        <p:sp>
          <p:nvSpPr>
            <p:cNvPr id="886" name="Freeform: Shape 885"/>
            <p:cNvSpPr/>
            <p:nvPr/>
          </p:nvSpPr>
          <p:spPr>
            <a:xfrm>
              <a:off x="3036171" y="3915956"/>
              <a:ext cx="70459" cy="212665"/>
            </a:xfrm>
            <a:custGeom>
              <a:avLst/>
              <a:gdLst>
                <a:gd name="connsiteX0" fmla="*/ 34919 w 70459"/>
                <a:gd name="connsiteY0" fmla="*/ 197727 h 212665"/>
                <a:gd name="connsiteX1" fmla="*/ 34919 w 70459"/>
                <a:gd name="connsiteY1" fmla="*/ 198554 h 212665"/>
                <a:gd name="connsiteX2" fmla="*/ 52226 w 70459"/>
                <a:gd name="connsiteY2" fmla="*/ 212377 h 212665"/>
                <a:gd name="connsiteX3" fmla="*/ 56184 w 70459"/>
                <a:gd name="connsiteY3" fmla="*/ 211904 h 212665"/>
                <a:gd name="connsiteX4" fmla="*/ 69475 w 70459"/>
                <a:gd name="connsiteY4" fmla="*/ 190698 h 212665"/>
                <a:gd name="connsiteX5" fmla="*/ 69475 w 70459"/>
                <a:gd name="connsiteY5" fmla="*/ 189812 h 212665"/>
                <a:gd name="connsiteX6" fmla="*/ 34683 w 70459"/>
                <a:gd name="connsiteY6" fmla="*/ 14493 h 212665"/>
                <a:gd name="connsiteX7" fmla="*/ 14245 w 70459"/>
                <a:gd name="connsiteY7" fmla="*/ -39 h 212665"/>
                <a:gd name="connsiteX8" fmla="*/ -287 w 70459"/>
                <a:gd name="connsiteY8" fmla="*/ 20400 h 212665"/>
                <a:gd name="connsiteX9" fmla="*/ 34919 w 70459"/>
                <a:gd name="connsiteY9" fmla="*/ 197727 h 21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 h="212665">
                  <a:moveTo>
                    <a:pt x="34919" y="197727"/>
                  </a:moveTo>
                  <a:lnTo>
                    <a:pt x="34919" y="198554"/>
                  </a:lnTo>
                  <a:cubicBezTo>
                    <a:pt x="36743" y="206644"/>
                    <a:pt x="43934" y="212386"/>
                    <a:pt x="52226" y="212377"/>
                  </a:cubicBezTo>
                  <a:cubicBezTo>
                    <a:pt x="53559" y="212362"/>
                    <a:pt x="54886" y="212203"/>
                    <a:pt x="56184" y="211904"/>
                  </a:cubicBezTo>
                  <a:cubicBezTo>
                    <a:pt x="65702" y="209707"/>
                    <a:pt x="71646" y="200222"/>
                    <a:pt x="69475" y="190698"/>
                  </a:cubicBezTo>
                  <a:lnTo>
                    <a:pt x="69475" y="189812"/>
                  </a:lnTo>
                  <a:cubicBezTo>
                    <a:pt x="56243" y="132160"/>
                    <a:pt x="44547" y="73149"/>
                    <a:pt x="34683" y="14493"/>
                  </a:cubicBezTo>
                  <a:cubicBezTo>
                    <a:pt x="33052" y="4836"/>
                    <a:pt x="23901" y="-1670"/>
                    <a:pt x="14245" y="-39"/>
                  </a:cubicBezTo>
                  <a:cubicBezTo>
                    <a:pt x="4588" y="1592"/>
                    <a:pt x="-1918" y="10743"/>
                    <a:pt x="-287" y="20400"/>
                  </a:cubicBezTo>
                  <a:cubicBezTo>
                    <a:pt x="9696" y="79706"/>
                    <a:pt x="21569" y="139425"/>
                    <a:pt x="34919" y="197727"/>
                  </a:cubicBezTo>
                  <a:close/>
                </a:path>
              </a:pathLst>
            </a:custGeom>
            <a:grpFill/>
            <a:ln w="5907" cap="flat">
              <a:noFill/>
              <a:prstDash val="solid"/>
              <a:miter/>
            </a:ln>
          </p:spPr>
          <p:txBody>
            <a:bodyPr rtlCol="0" anchor="ctr"/>
            <a:lstStyle/>
            <a:p>
              <a:endParaRPr lang="en-ID"/>
            </a:p>
          </p:txBody>
        </p:sp>
        <p:sp>
          <p:nvSpPr>
            <p:cNvPr id="887" name="Freeform: Shape 886"/>
            <p:cNvSpPr/>
            <p:nvPr/>
          </p:nvSpPr>
          <p:spPr>
            <a:xfrm>
              <a:off x="3117249" y="4267919"/>
              <a:ext cx="91225" cy="207442"/>
            </a:xfrm>
            <a:custGeom>
              <a:avLst/>
              <a:gdLst>
                <a:gd name="connsiteX0" fmla="*/ 12025 w 91225"/>
                <a:gd name="connsiteY0" fmla="*/ 468 h 207442"/>
                <a:gd name="connsiteX1" fmla="*/ 211 w 91225"/>
                <a:gd name="connsiteY1" fmla="*/ 22501 h 207442"/>
                <a:gd name="connsiteX2" fmla="*/ 56328 w 91225"/>
                <a:gd name="connsiteY2" fmla="*/ 195339 h 207442"/>
                <a:gd name="connsiteX3" fmla="*/ 72985 w 91225"/>
                <a:gd name="connsiteY3" fmla="*/ 207153 h 207442"/>
                <a:gd name="connsiteX4" fmla="*/ 78892 w 91225"/>
                <a:gd name="connsiteY4" fmla="*/ 206149 h 207442"/>
                <a:gd name="connsiteX5" fmla="*/ 89662 w 91225"/>
                <a:gd name="connsiteY5" fmla="*/ 183520 h 207442"/>
                <a:gd name="connsiteX6" fmla="*/ 89643 w 91225"/>
                <a:gd name="connsiteY6" fmla="*/ 183465 h 207442"/>
                <a:gd name="connsiteX7" fmla="*/ 34177 w 91225"/>
                <a:gd name="connsiteY7" fmla="*/ 12577 h 207442"/>
                <a:gd name="connsiteX8" fmla="*/ 12276 w 91225"/>
                <a:gd name="connsiteY8" fmla="*/ 395 h 207442"/>
                <a:gd name="connsiteX9" fmla="*/ 12025 w 91225"/>
                <a:gd name="connsiteY9" fmla="*/ 468 h 20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25" h="207442">
                  <a:moveTo>
                    <a:pt x="12025" y="468"/>
                  </a:moveTo>
                  <a:cubicBezTo>
                    <a:pt x="2695" y="3310"/>
                    <a:pt x="-2585" y="13157"/>
                    <a:pt x="211" y="22501"/>
                  </a:cubicBezTo>
                  <a:cubicBezTo>
                    <a:pt x="17164" y="80390"/>
                    <a:pt x="36008" y="138514"/>
                    <a:pt x="56328" y="195339"/>
                  </a:cubicBezTo>
                  <a:cubicBezTo>
                    <a:pt x="58825" y="202402"/>
                    <a:pt x="65494" y="207132"/>
                    <a:pt x="72985" y="207153"/>
                  </a:cubicBezTo>
                  <a:cubicBezTo>
                    <a:pt x="74995" y="207134"/>
                    <a:pt x="76989" y="206796"/>
                    <a:pt x="78892" y="206149"/>
                  </a:cubicBezTo>
                  <a:cubicBezTo>
                    <a:pt x="88115" y="202874"/>
                    <a:pt x="92937" y="192743"/>
                    <a:pt x="89662" y="183520"/>
                  </a:cubicBezTo>
                  <a:cubicBezTo>
                    <a:pt x="89656" y="183501"/>
                    <a:pt x="89650" y="183483"/>
                    <a:pt x="89643" y="183465"/>
                  </a:cubicBezTo>
                  <a:cubicBezTo>
                    <a:pt x="69559" y="127350"/>
                    <a:pt x="50893" y="69816"/>
                    <a:pt x="34177" y="12577"/>
                  </a:cubicBezTo>
                  <a:cubicBezTo>
                    <a:pt x="31493" y="3166"/>
                    <a:pt x="21688" y="-2289"/>
                    <a:pt x="12276" y="395"/>
                  </a:cubicBezTo>
                  <a:cubicBezTo>
                    <a:pt x="12192" y="418"/>
                    <a:pt x="12109" y="443"/>
                    <a:pt x="12025" y="468"/>
                  </a:cubicBezTo>
                  <a:close/>
                </a:path>
              </a:pathLst>
            </a:custGeom>
            <a:grpFill/>
            <a:ln w="5907" cap="flat">
              <a:noFill/>
              <a:prstDash val="solid"/>
              <a:miter/>
            </a:ln>
          </p:spPr>
          <p:txBody>
            <a:bodyPr rtlCol="0" anchor="ctr"/>
            <a:lstStyle/>
            <a:p>
              <a:endParaRPr lang="en-ID"/>
            </a:p>
          </p:txBody>
        </p:sp>
        <p:sp>
          <p:nvSpPr>
            <p:cNvPr id="888" name="Freeform: Shape 887"/>
            <p:cNvSpPr/>
            <p:nvPr/>
          </p:nvSpPr>
          <p:spPr>
            <a:xfrm>
              <a:off x="3595722" y="5234761"/>
              <a:ext cx="147059" cy="177716"/>
            </a:xfrm>
            <a:custGeom>
              <a:avLst/>
              <a:gdLst>
                <a:gd name="connsiteX0" fmla="*/ 31451 w 147059"/>
                <a:gd name="connsiteY0" fmla="*/ 6919 h 177716"/>
                <a:gd name="connsiteX1" fmla="*/ 6671 w 147059"/>
                <a:gd name="connsiteY1" fmla="*/ 3168 h 177716"/>
                <a:gd name="connsiteX2" fmla="*/ 2920 w 147059"/>
                <a:gd name="connsiteY2" fmla="*/ 27948 h 177716"/>
                <a:gd name="connsiteX3" fmla="*/ 115153 w 147059"/>
                <a:gd name="connsiteY3" fmla="*/ 171015 h 177716"/>
                <a:gd name="connsiteX4" fmla="*/ 140109 w 147059"/>
                <a:gd name="connsiteY4" fmla="*/ 173348 h 177716"/>
                <a:gd name="connsiteX5" fmla="*/ 142443 w 147059"/>
                <a:gd name="connsiteY5" fmla="*/ 148392 h 177716"/>
                <a:gd name="connsiteX6" fmla="*/ 31451 w 147059"/>
                <a:gd name="connsiteY6" fmla="*/ 6919 h 1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59" h="177716">
                  <a:moveTo>
                    <a:pt x="31451" y="6919"/>
                  </a:moveTo>
                  <a:cubicBezTo>
                    <a:pt x="25644" y="-959"/>
                    <a:pt x="14550" y="-2639"/>
                    <a:pt x="6671" y="3168"/>
                  </a:cubicBezTo>
                  <a:cubicBezTo>
                    <a:pt x="-1207" y="8975"/>
                    <a:pt x="-2887" y="20069"/>
                    <a:pt x="2920" y="27948"/>
                  </a:cubicBezTo>
                  <a:cubicBezTo>
                    <a:pt x="38716" y="76444"/>
                    <a:pt x="76403" y="124586"/>
                    <a:pt x="115153" y="171015"/>
                  </a:cubicBezTo>
                  <a:cubicBezTo>
                    <a:pt x="121400" y="178551"/>
                    <a:pt x="132574" y="179596"/>
                    <a:pt x="140109" y="173348"/>
                  </a:cubicBezTo>
                  <a:cubicBezTo>
                    <a:pt x="147645" y="167101"/>
                    <a:pt x="148690" y="155927"/>
                    <a:pt x="142443" y="148392"/>
                  </a:cubicBezTo>
                  <a:cubicBezTo>
                    <a:pt x="104107" y="102494"/>
                    <a:pt x="66834" y="54884"/>
                    <a:pt x="31451" y="6919"/>
                  </a:cubicBezTo>
                  <a:close/>
                </a:path>
              </a:pathLst>
            </a:custGeom>
            <a:grpFill/>
            <a:ln w="5907" cap="flat">
              <a:noFill/>
              <a:prstDash val="solid"/>
              <a:miter/>
            </a:ln>
          </p:spPr>
          <p:txBody>
            <a:bodyPr rtlCol="0" anchor="ctr"/>
            <a:lstStyle/>
            <a:p>
              <a:endParaRPr lang="en-ID"/>
            </a:p>
          </p:txBody>
        </p:sp>
        <p:sp>
          <p:nvSpPr>
            <p:cNvPr id="889" name="Freeform: Shape 888"/>
            <p:cNvSpPr/>
            <p:nvPr/>
          </p:nvSpPr>
          <p:spPr>
            <a:xfrm>
              <a:off x="3398747" y="4931992"/>
              <a:ext cx="130270" cy="191231"/>
            </a:xfrm>
            <a:custGeom>
              <a:avLst/>
              <a:gdLst>
                <a:gd name="connsiteX0" fmla="*/ 32610 w 130270"/>
                <a:gd name="connsiteY0" fmla="*/ 8610 h 191231"/>
                <a:gd name="connsiteX1" fmla="*/ 8362 w 130270"/>
                <a:gd name="connsiteY1" fmla="*/ 2083 h 191231"/>
                <a:gd name="connsiteX2" fmla="*/ 1835 w 130270"/>
                <a:gd name="connsiteY2" fmla="*/ 26331 h 191231"/>
                <a:gd name="connsiteX3" fmla="*/ 96346 w 130270"/>
                <a:gd name="connsiteY3" fmla="*/ 181506 h 191231"/>
                <a:gd name="connsiteX4" fmla="*/ 120297 w 130270"/>
                <a:gd name="connsiteY4" fmla="*/ 188882 h 191231"/>
                <a:gd name="connsiteX5" fmla="*/ 127673 w 130270"/>
                <a:gd name="connsiteY5" fmla="*/ 164930 h 191231"/>
                <a:gd name="connsiteX6" fmla="*/ 125881 w 130270"/>
                <a:gd name="connsiteY6" fmla="*/ 162191 h 191231"/>
                <a:gd name="connsiteX7" fmla="*/ 32610 w 130270"/>
                <a:gd name="connsiteY7" fmla="*/ 8610 h 19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70" h="191231">
                  <a:moveTo>
                    <a:pt x="32610" y="8610"/>
                  </a:moveTo>
                  <a:cubicBezTo>
                    <a:pt x="27716" y="111"/>
                    <a:pt x="16860" y="-2811"/>
                    <a:pt x="8362" y="2083"/>
                  </a:cubicBezTo>
                  <a:cubicBezTo>
                    <a:pt x="-137" y="6976"/>
                    <a:pt x="-3059" y="17832"/>
                    <a:pt x="1835" y="26331"/>
                  </a:cubicBezTo>
                  <a:cubicBezTo>
                    <a:pt x="31724" y="78784"/>
                    <a:pt x="63562" y="131002"/>
                    <a:pt x="96346" y="181506"/>
                  </a:cubicBezTo>
                  <a:cubicBezTo>
                    <a:pt x="100924" y="190157"/>
                    <a:pt x="111647" y="193459"/>
                    <a:pt x="120297" y="188882"/>
                  </a:cubicBezTo>
                  <a:cubicBezTo>
                    <a:pt x="128948" y="184304"/>
                    <a:pt x="132250" y="173581"/>
                    <a:pt x="127673" y="164930"/>
                  </a:cubicBezTo>
                  <a:cubicBezTo>
                    <a:pt x="127161" y="163964"/>
                    <a:pt x="126561" y="163046"/>
                    <a:pt x="125881" y="162191"/>
                  </a:cubicBezTo>
                  <a:cubicBezTo>
                    <a:pt x="93629" y="112040"/>
                    <a:pt x="62204" y="60473"/>
                    <a:pt x="32610" y="8610"/>
                  </a:cubicBezTo>
                  <a:close/>
                </a:path>
              </a:pathLst>
            </a:custGeom>
            <a:grpFill/>
            <a:ln w="5907" cap="flat">
              <a:noFill/>
              <a:prstDash val="solid"/>
              <a:miter/>
            </a:ln>
          </p:spPr>
          <p:txBody>
            <a:bodyPr rtlCol="0" anchor="ctr"/>
            <a:lstStyle/>
            <a:p>
              <a:endParaRPr lang="en-ID"/>
            </a:p>
          </p:txBody>
        </p:sp>
        <p:sp>
          <p:nvSpPr>
            <p:cNvPr id="890" name="Freeform: Shape 889"/>
            <p:cNvSpPr/>
            <p:nvPr/>
          </p:nvSpPr>
          <p:spPr>
            <a:xfrm>
              <a:off x="3825765" y="5512018"/>
              <a:ext cx="163141" cy="164542"/>
            </a:xfrm>
            <a:custGeom>
              <a:avLst/>
              <a:gdLst>
                <a:gd name="connsiteX0" fmla="*/ 83880 w 163141"/>
                <a:gd name="connsiteY0" fmla="*/ 61339 h 164542"/>
                <a:gd name="connsiteX1" fmla="*/ 30717 w 163141"/>
                <a:gd name="connsiteY1" fmla="*/ 5991 h 164542"/>
                <a:gd name="connsiteX2" fmla="*/ 5743 w 163141"/>
                <a:gd name="connsiteY2" fmla="*/ 3900 h 164542"/>
                <a:gd name="connsiteX3" fmla="*/ 3651 w 163141"/>
                <a:gd name="connsiteY3" fmla="*/ 28873 h 164542"/>
                <a:gd name="connsiteX4" fmla="*/ 4844 w 163141"/>
                <a:gd name="connsiteY4" fmla="*/ 30150 h 164542"/>
                <a:gd name="connsiteX5" fmla="*/ 58420 w 163141"/>
                <a:gd name="connsiteY5" fmla="*/ 86148 h 164542"/>
                <a:gd name="connsiteX6" fmla="*/ 132612 w 163141"/>
                <a:gd name="connsiteY6" fmla="*/ 159336 h 164542"/>
                <a:gd name="connsiteX7" fmla="*/ 157687 w 163141"/>
                <a:gd name="connsiteY7" fmla="*/ 158775 h 164542"/>
                <a:gd name="connsiteX8" fmla="*/ 157126 w 163141"/>
                <a:gd name="connsiteY8" fmla="*/ 133700 h 164542"/>
                <a:gd name="connsiteX9" fmla="*/ 83880 w 163141"/>
                <a:gd name="connsiteY9" fmla="*/ 61339 h 16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141" h="164542">
                  <a:moveTo>
                    <a:pt x="83880" y="61339"/>
                  </a:moveTo>
                  <a:cubicBezTo>
                    <a:pt x="66159" y="43204"/>
                    <a:pt x="48438" y="24597"/>
                    <a:pt x="30717" y="5991"/>
                  </a:cubicBezTo>
                  <a:cubicBezTo>
                    <a:pt x="24398" y="-1483"/>
                    <a:pt x="13217" y="-2419"/>
                    <a:pt x="5743" y="3900"/>
                  </a:cubicBezTo>
                  <a:cubicBezTo>
                    <a:pt x="-1731" y="10218"/>
                    <a:pt x="-2667" y="21400"/>
                    <a:pt x="3651" y="28873"/>
                  </a:cubicBezTo>
                  <a:cubicBezTo>
                    <a:pt x="4028" y="29318"/>
                    <a:pt x="4426" y="29744"/>
                    <a:pt x="4844" y="30150"/>
                  </a:cubicBezTo>
                  <a:cubicBezTo>
                    <a:pt x="22565" y="48993"/>
                    <a:pt x="40286" y="67837"/>
                    <a:pt x="58420" y="86148"/>
                  </a:cubicBezTo>
                  <a:cubicBezTo>
                    <a:pt x="82639" y="110840"/>
                    <a:pt x="107625" y="135471"/>
                    <a:pt x="132612" y="159336"/>
                  </a:cubicBezTo>
                  <a:cubicBezTo>
                    <a:pt x="139692" y="166105"/>
                    <a:pt x="150918" y="165854"/>
                    <a:pt x="157687" y="158775"/>
                  </a:cubicBezTo>
                  <a:cubicBezTo>
                    <a:pt x="164457" y="151695"/>
                    <a:pt x="164205" y="140469"/>
                    <a:pt x="157126" y="133700"/>
                  </a:cubicBezTo>
                  <a:cubicBezTo>
                    <a:pt x="132553" y="110072"/>
                    <a:pt x="107862" y="85735"/>
                    <a:pt x="83880" y="61339"/>
                  </a:cubicBezTo>
                  <a:close/>
                </a:path>
              </a:pathLst>
            </a:custGeom>
            <a:grpFill/>
            <a:ln w="5907" cap="flat">
              <a:noFill/>
              <a:prstDash val="solid"/>
              <a:miter/>
            </a:ln>
          </p:spPr>
          <p:txBody>
            <a:bodyPr rtlCol="0" anchor="ctr"/>
            <a:lstStyle/>
            <a:p>
              <a:endParaRPr lang="en-ID"/>
            </a:p>
          </p:txBody>
        </p:sp>
        <p:sp>
          <p:nvSpPr>
            <p:cNvPr id="891" name="Freeform: Shape 890"/>
            <p:cNvSpPr/>
            <p:nvPr/>
          </p:nvSpPr>
          <p:spPr>
            <a:xfrm>
              <a:off x="4376248" y="5979431"/>
              <a:ext cx="188699" cy="131218"/>
            </a:xfrm>
            <a:custGeom>
              <a:avLst/>
              <a:gdLst>
                <a:gd name="connsiteX0" fmla="*/ 170523 w 188699"/>
                <a:gd name="connsiteY0" fmla="*/ 130928 h 131218"/>
                <a:gd name="connsiteX1" fmla="*/ 188162 w 188699"/>
                <a:gd name="connsiteY1" fmla="*/ 113126 h 131218"/>
                <a:gd name="connsiteX2" fmla="*/ 179383 w 188699"/>
                <a:gd name="connsiteY2" fmla="*/ 97909 h 131218"/>
                <a:gd name="connsiteX3" fmla="*/ 27043 w 188699"/>
                <a:gd name="connsiteY3" fmla="*/ 2688 h 131218"/>
                <a:gd name="connsiteX4" fmla="*/ 2440 w 188699"/>
                <a:gd name="connsiteY4" fmla="*/ 7620 h 131218"/>
                <a:gd name="connsiteX5" fmla="*/ 7373 w 188699"/>
                <a:gd name="connsiteY5" fmla="*/ 32223 h 131218"/>
                <a:gd name="connsiteX6" fmla="*/ 161485 w 188699"/>
                <a:gd name="connsiteY6" fmla="*/ 128565 h 131218"/>
                <a:gd name="connsiteX7" fmla="*/ 170523 w 188699"/>
                <a:gd name="connsiteY7" fmla="*/ 130928 h 1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99" h="131218">
                  <a:moveTo>
                    <a:pt x="170523" y="130928"/>
                  </a:moveTo>
                  <a:cubicBezTo>
                    <a:pt x="180310" y="130883"/>
                    <a:pt x="188207" y="122913"/>
                    <a:pt x="188162" y="113126"/>
                  </a:cubicBezTo>
                  <a:cubicBezTo>
                    <a:pt x="188133" y="106858"/>
                    <a:pt x="184795" y="101071"/>
                    <a:pt x="179383" y="97909"/>
                  </a:cubicBezTo>
                  <a:cubicBezTo>
                    <a:pt x="127933" y="67783"/>
                    <a:pt x="76661" y="35767"/>
                    <a:pt x="27043" y="2688"/>
                  </a:cubicBezTo>
                  <a:cubicBezTo>
                    <a:pt x="18887" y="-2744"/>
                    <a:pt x="7872" y="-535"/>
                    <a:pt x="2440" y="7620"/>
                  </a:cubicBezTo>
                  <a:cubicBezTo>
                    <a:pt x="-2992" y="15776"/>
                    <a:pt x="-783" y="26791"/>
                    <a:pt x="7373" y="32223"/>
                  </a:cubicBezTo>
                  <a:cubicBezTo>
                    <a:pt x="57581" y="65657"/>
                    <a:pt x="109445" y="98086"/>
                    <a:pt x="161485" y="128565"/>
                  </a:cubicBezTo>
                  <a:cubicBezTo>
                    <a:pt x="164232" y="130147"/>
                    <a:pt x="167353" y="130963"/>
                    <a:pt x="170523" y="130928"/>
                  </a:cubicBezTo>
                  <a:close/>
                </a:path>
              </a:pathLst>
            </a:custGeom>
            <a:grpFill/>
            <a:ln w="5907" cap="flat">
              <a:noFill/>
              <a:prstDash val="solid"/>
              <a:miter/>
            </a:ln>
          </p:spPr>
          <p:txBody>
            <a:bodyPr rtlCol="0" anchor="ctr"/>
            <a:lstStyle/>
            <a:p>
              <a:endParaRPr lang="en-ID"/>
            </a:p>
          </p:txBody>
        </p:sp>
        <p:sp>
          <p:nvSpPr>
            <p:cNvPr id="892" name="Freeform: Shape 891"/>
            <p:cNvSpPr/>
            <p:nvPr/>
          </p:nvSpPr>
          <p:spPr>
            <a:xfrm>
              <a:off x="5364121" y="6411538"/>
              <a:ext cx="212801" cy="72672"/>
            </a:xfrm>
            <a:custGeom>
              <a:avLst/>
              <a:gdLst>
                <a:gd name="connsiteX0" fmla="*/ 197764 w 212801"/>
                <a:gd name="connsiteY0" fmla="*/ 37469 h 72672"/>
                <a:gd name="connsiteX1" fmla="*/ 21972 w 212801"/>
                <a:gd name="connsiteY1" fmla="*/ 373 h 72672"/>
                <a:gd name="connsiteX2" fmla="*/ 125 w 212801"/>
                <a:gd name="connsiteY2" fmla="*/ 12652 h 72672"/>
                <a:gd name="connsiteX3" fmla="*/ 12404 w 212801"/>
                <a:gd name="connsiteY3" fmla="*/ 34499 h 72672"/>
                <a:gd name="connsiteX4" fmla="*/ 13703 w 212801"/>
                <a:gd name="connsiteY4" fmla="*/ 34811 h 72672"/>
                <a:gd name="connsiteX5" fmla="*/ 191503 w 212801"/>
                <a:gd name="connsiteY5" fmla="*/ 72320 h 72672"/>
                <a:gd name="connsiteX6" fmla="*/ 194633 w 212801"/>
                <a:gd name="connsiteY6" fmla="*/ 72320 h 72672"/>
                <a:gd name="connsiteX7" fmla="*/ 212264 w 212801"/>
                <a:gd name="connsiteY7" fmla="*/ 54510 h 72672"/>
                <a:gd name="connsiteX8" fmla="*/ 197764 w 212801"/>
                <a:gd name="connsiteY8" fmla="*/ 37174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801" h="72672">
                  <a:moveTo>
                    <a:pt x="197764" y="37469"/>
                  </a:moveTo>
                  <a:cubicBezTo>
                    <a:pt x="139639" y="26955"/>
                    <a:pt x="80510" y="14491"/>
                    <a:pt x="21972" y="373"/>
                  </a:cubicBezTo>
                  <a:cubicBezTo>
                    <a:pt x="12549" y="-2269"/>
                    <a:pt x="2767" y="3229"/>
                    <a:pt x="125" y="12652"/>
                  </a:cubicBezTo>
                  <a:cubicBezTo>
                    <a:pt x="-2517" y="22076"/>
                    <a:pt x="2981" y="31857"/>
                    <a:pt x="12404" y="34499"/>
                  </a:cubicBezTo>
                  <a:cubicBezTo>
                    <a:pt x="12833" y="34620"/>
                    <a:pt x="13266" y="34723"/>
                    <a:pt x="13703" y="34811"/>
                  </a:cubicBezTo>
                  <a:cubicBezTo>
                    <a:pt x="72772" y="49106"/>
                    <a:pt x="132669" y="61688"/>
                    <a:pt x="191503" y="72320"/>
                  </a:cubicBezTo>
                  <a:cubicBezTo>
                    <a:pt x="192545" y="72404"/>
                    <a:pt x="193591" y="72404"/>
                    <a:pt x="194633" y="72320"/>
                  </a:cubicBezTo>
                  <a:cubicBezTo>
                    <a:pt x="204420" y="72270"/>
                    <a:pt x="212314" y="64296"/>
                    <a:pt x="212264" y="54510"/>
                  </a:cubicBezTo>
                  <a:cubicBezTo>
                    <a:pt x="212221" y="45999"/>
                    <a:pt x="206134" y="38720"/>
                    <a:pt x="197764" y="37174"/>
                  </a:cubicBezTo>
                  <a:close/>
                </a:path>
              </a:pathLst>
            </a:custGeom>
            <a:grpFill/>
            <a:ln w="5907" cap="flat">
              <a:noFill/>
              <a:prstDash val="solid"/>
              <a:miter/>
            </a:ln>
          </p:spPr>
          <p:txBody>
            <a:bodyPr rtlCol="0" anchor="ctr"/>
            <a:lstStyle/>
            <a:p>
              <a:endParaRPr lang="en-ID"/>
            </a:p>
          </p:txBody>
        </p:sp>
        <p:sp>
          <p:nvSpPr>
            <p:cNvPr id="893" name="Freeform: Shape 892"/>
            <p:cNvSpPr/>
            <p:nvPr/>
          </p:nvSpPr>
          <p:spPr>
            <a:xfrm>
              <a:off x="5018326" y="6306213"/>
              <a:ext cx="207555" cy="93405"/>
            </a:xfrm>
            <a:custGeom>
              <a:avLst/>
              <a:gdLst>
                <a:gd name="connsiteX0" fmla="*/ 194457 w 207555"/>
                <a:gd name="connsiteY0" fmla="*/ 58442 h 93405"/>
                <a:gd name="connsiteX1" fmla="*/ 24159 w 207555"/>
                <a:gd name="connsiteY1" fmla="*/ 1144 h 93405"/>
                <a:gd name="connsiteX2" fmla="*/ 896 w 207555"/>
                <a:gd name="connsiteY2" fmla="*/ 10466 h 93405"/>
                <a:gd name="connsiteX3" fmla="*/ 10218 w 207555"/>
                <a:gd name="connsiteY3" fmla="*/ 33729 h 93405"/>
                <a:gd name="connsiteX4" fmla="*/ 11872 w 207555"/>
                <a:gd name="connsiteY4" fmla="*/ 34341 h 93405"/>
                <a:gd name="connsiteX5" fmla="*/ 184120 w 207555"/>
                <a:gd name="connsiteY5" fmla="*/ 92348 h 93405"/>
                <a:gd name="connsiteX6" fmla="*/ 189318 w 207555"/>
                <a:gd name="connsiteY6" fmla="*/ 93116 h 93405"/>
                <a:gd name="connsiteX7" fmla="*/ 207018 w 207555"/>
                <a:gd name="connsiteY7" fmla="*/ 75374 h 93405"/>
                <a:gd name="connsiteX8" fmla="*/ 194457 w 207555"/>
                <a:gd name="connsiteY8" fmla="*/ 58442 h 9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55" h="93405">
                  <a:moveTo>
                    <a:pt x="194457" y="58442"/>
                  </a:moveTo>
                  <a:cubicBezTo>
                    <a:pt x="137455" y="41075"/>
                    <a:pt x="80157" y="21760"/>
                    <a:pt x="24159" y="1144"/>
                  </a:cubicBezTo>
                  <a:cubicBezTo>
                    <a:pt x="15161" y="-2706"/>
                    <a:pt x="4746" y="1468"/>
                    <a:pt x="896" y="10466"/>
                  </a:cubicBezTo>
                  <a:cubicBezTo>
                    <a:pt x="-2954" y="19464"/>
                    <a:pt x="1220" y="29879"/>
                    <a:pt x="10218" y="33729"/>
                  </a:cubicBezTo>
                  <a:cubicBezTo>
                    <a:pt x="10759" y="33960"/>
                    <a:pt x="11311" y="34165"/>
                    <a:pt x="11872" y="34341"/>
                  </a:cubicBezTo>
                  <a:cubicBezTo>
                    <a:pt x="68520" y="55252"/>
                    <a:pt x="126468" y="74745"/>
                    <a:pt x="184120" y="92348"/>
                  </a:cubicBezTo>
                  <a:cubicBezTo>
                    <a:pt x="185811" y="92834"/>
                    <a:pt x="187559" y="93092"/>
                    <a:pt x="189318" y="93116"/>
                  </a:cubicBezTo>
                  <a:cubicBezTo>
                    <a:pt x="199105" y="93104"/>
                    <a:pt x="207030" y="85161"/>
                    <a:pt x="207018" y="75374"/>
                  </a:cubicBezTo>
                  <a:cubicBezTo>
                    <a:pt x="207009" y="67582"/>
                    <a:pt x="201911" y="60711"/>
                    <a:pt x="194457" y="58442"/>
                  </a:cubicBezTo>
                  <a:close/>
                </a:path>
              </a:pathLst>
            </a:custGeom>
            <a:grpFill/>
            <a:ln w="5907" cap="flat">
              <a:noFill/>
              <a:prstDash val="solid"/>
              <a:miter/>
            </a:ln>
          </p:spPr>
          <p:txBody>
            <a:bodyPr rtlCol="0" anchor="ctr"/>
            <a:lstStyle/>
            <a:p>
              <a:endParaRPr lang="en-ID"/>
            </a:p>
          </p:txBody>
        </p:sp>
        <p:sp>
          <p:nvSpPr>
            <p:cNvPr id="894" name="Freeform: Shape 893"/>
            <p:cNvSpPr/>
            <p:nvPr/>
          </p:nvSpPr>
          <p:spPr>
            <a:xfrm>
              <a:off x="4688181" y="6162119"/>
              <a:ext cx="198844" cy="112632"/>
            </a:xfrm>
            <a:custGeom>
              <a:avLst/>
              <a:gdLst>
                <a:gd name="connsiteX0" fmla="*/ 139821 w 198844"/>
                <a:gd name="connsiteY0" fmla="*/ 56988 h 112632"/>
                <a:gd name="connsiteX1" fmla="*/ 25226 w 198844"/>
                <a:gd name="connsiteY1" fmla="*/ 1640 h 112632"/>
                <a:gd name="connsiteX2" fmla="*/ 1391 w 198844"/>
                <a:gd name="connsiteY2" fmla="*/ 9407 h 112632"/>
                <a:gd name="connsiteX3" fmla="*/ 9159 w 198844"/>
                <a:gd name="connsiteY3" fmla="*/ 33242 h 112632"/>
                <a:gd name="connsiteX4" fmla="*/ 125054 w 198844"/>
                <a:gd name="connsiteY4" fmla="*/ 89181 h 112632"/>
                <a:gd name="connsiteX5" fmla="*/ 173491 w 198844"/>
                <a:gd name="connsiteY5" fmla="*/ 110860 h 112632"/>
                <a:gd name="connsiteX6" fmla="*/ 196824 w 198844"/>
                <a:gd name="connsiteY6" fmla="*/ 101703 h 112632"/>
                <a:gd name="connsiteX7" fmla="*/ 187668 w 198844"/>
                <a:gd name="connsiteY7" fmla="*/ 78371 h 112632"/>
                <a:gd name="connsiteX8" fmla="*/ 139821 w 198844"/>
                <a:gd name="connsiteY8" fmla="*/ 56988 h 1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44" h="112632">
                  <a:moveTo>
                    <a:pt x="139821" y="56988"/>
                  </a:moveTo>
                  <a:cubicBezTo>
                    <a:pt x="101367" y="39267"/>
                    <a:pt x="63030" y="20719"/>
                    <a:pt x="25226" y="1640"/>
                  </a:cubicBezTo>
                  <a:cubicBezTo>
                    <a:pt x="16499" y="-2797"/>
                    <a:pt x="5828" y="681"/>
                    <a:pt x="1391" y="9407"/>
                  </a:cubicBezTo>
                  <a:cubicBezTo>
                    <a:pt x="-3045" y="18134"/>
                    <a:pt x="432" y="28805"/>
                    <a:pt x="9159" y="33242"/>
                  </a:cubicBezTo>
                  <a:cubicBezTo>
                    <a:pt x="47141" y="52558"/>
                    <a:pt x="85950" y="71401"/>
                    <a:pt x="125054" y="89181"/>
                  </a:cubicBezTo>
                  <a:cubicBezTo>
                    <a:pt x="141062" y="96505"/>
                    <a:pt x="157365" y="103831"/>
                    <a:pt x="173491" y="110860"/>
                  </a:cubicBezTo>
                  <a:cubicBezTo>
                    <a:pt x="182462" y="114774"/>
                    <a:pt x="192909" y="110675"/>
                    <a:pt x="196824" y="101703"/>
                  </a:cubicBezTo>
                  <a:cubicBezTo>
                    <a:pt x="200738" y="92732"/>
                    <a:pt x="196639" y="82286"/>
                    <a:pt x="187668" y="78371"/>
                  </a:cubicBezTo>
                  <a:cubicBezTo>
                    <a:pt x="171719" y="71106"/>
                    <a:pt x="155593" y="63899"/>
                    <a:pt x="139821" y="56988"/>
                  </a:cubicBezTo>
                  <a:close/>
                </a:path>
              </a:pathLst>
            </a:custGeom>
            <a:grpFill/>
            <a:ln w="5907" cap="flat">
              <a:noFill/>
              <a:prstDash val="solid"/>
              <a:miter/>
            </a:ln>
          </p:spPr>
          <p:txBody>
            <a:bodyPr rtlCol="0" anchor="ctr"/>
            <a:lstStyle/>
            <a:p>
              <a:endParaRPr lang="en-ID"/>
            </a:p>
          </p:txBody>
        </p:sp>
        <p:sp>
          <p:nvSpPr>
            <p:cNvPr id="895" name="Freeform: Shape 894"/>
            <p:cNvSpPr/>
            <p:nvPr/>
          </p:nvSpPr>
          <p:spPr>
            <a:xfrm>
              <a:off x="5721182" y="6475777"/>
              <a:ext cx="215041" cy="51676"/>
            </a:xfrm>
            <a:custGeom>
              <a:avLst/>
              <a:gdLst>
                <a:gd name="connsiteX0" fmla="*/ 14191 w 215041"/>
                <a:gd name="connsiteY0" fmla="*/ 34958 h 51676"/>
                <a:gd name="connsiteX1" fmla="*/ 195121 w 215041"/>
                <a:gd name="connsiteY1" fmla="*/ 51379 h 51676"/>
                <a:gd name="connsiteX2" fmla="*/ 196244 w 215041"/>
                <a:gd name="connsiteY2" fmla="*/ 51379 h 51676"/>
                <a:gd name="connsiteX3" fmla="*/ 214497 w 215041"/>
                <a:gd name="connsiteY3" fmla="*/ 34190 h 51676"/>
                <a:gd name="connsiteX4" fmla="*/ 197307 w 215041"/>
                <a:gd name="connsiteY4" fmla="*/ 15937 h 51676"/>
                <a:gd name="connsiteX5" fmla="*/ 18385 w 215041"/>
                <a:gd name="connsiteY5" fmla="*/ -248 h 51676"/>
                <a:gd name="connsiteX6" fmla="*/ -496 w 215041"/>
                <a:gd name="connsiteY6" fmla="*/ 16232 h 51676"/>
                <a:gd name="connsiteX7" fmla="*/ 14191 w 215041"/>
                <a:gd name="connsiteY7" fmla="*/ 34899 h 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41" h="51676">
                  <a:moveTo>
                    <a:pt x="14191" y="34958"/>
                  </a:moveTo>
                  <a:cubicBezTo>
                    <a:pt x="73969" y="42164"/>
                    <a:pt x="134871" y="47658"/>
                    <a:pt x="195121" y="51379"/>
                  </a:cubicBezTo>
                  <a:lnTo>
                    <a:pt x="196244" y="51379"/>
                  </a:lnTo>
                  <a:cubicBezTo>
                    <a:pt x="206031" y="51673"/>
                    <a:pt x="214203" y="43977"/>
                    <a:pt x="214497" y="34190"/>
                  </a:cubicBezTo>
                  <a:cubicBezTo>
                    <a:pt x="214790" y="24403"/>
                    <a:pt x="207094" y="16231"/>
                    <a:pt x="197307" y="15937"/>
                  </a:cubicBezTo>
                  <a:cubicBezTo>
                    <a:pt x="137706" y="12275"/>
                    <a:pt x="77513" y="6781"/>
                    <a:pt x="18385" y="-248"/>
                  </a:cubicBezTo>
                  <a:cubicBezTo>
                    <a:pt x="8621" y="-911"/>
                    <a:pt x="167" y="6468"/>
                    <a:pt x="-496" y="16232"/>
                  </a:cubicBezTo>
                  <a:cubicBezTo>
                    <a:pt x="-1112" y="25300"/>
                    <a:pt x="5233" y="33363"/>
                    <a:pt x="14191" y="34899"/>
                  </a:cubicBezTo>
                  <a:close/>
                </a:path>
              </a:pathLst>
            </a:custGeom>
            <a:grpFill/>
            <a:ln w="5907" cap="flat">
              <a:noFill/>
              <a:prstDash val="solid"/>
              <a:miter/>
            </a:ln>
          </p:spPr>
          <p:txBody>
            <a:bodyPr rtlCol="0" anchor="ctr"/>
            <a:lstStyle/>
            <a:p>
              <a:endParaRPr lang="en-ID"/>
            </a:p>
          </p:txBody>
        </p:sp>
        <p:sp>
          <p:nvSpPr>
            <p:cNvPr id="896" name="Freeform: Shape 895"/>
            <p:cNvSpPr/>
            <p:nvPr/>
          </p:nvSpPr>
          <p:spPr>
            <a:xfrm>
              <a:off x="4087368" y="5761519"/>
              <a:ext cx="176996" cy="148824"/>
            </a:xfrm>
            <a:custGeom>
              <a:avLst/>
              <a:gdLst>
                <a:gd name="connsiteX0" fmla="*/ 169489 w 176996"/>
                <a:gd name="connsiteY0" fmla="*/ 116638 h 148824"/>
                <a:gd name="connsiteX1" fmla="*/ 29198 w 176996"/>
                <a:gd name="connsiteY1" fmla="*/ 4406 h 148824"/>
                <a:gd name="connsiteX2" fmla="*/ 4157 w 176996"/>
                <a:gd name="connsiteY2" fmla="*/ 5418 h 148824"/>
                <a:gd name="connsiteX3" fmla="*/ 5170 w 176996"/>
                <a:gd name="connsiteY3" fmla="*/ 30458 h 148824"/>
                <a:gd name="connsiteX4" fmla="*/ 6279 w 176996"/>
                <a:gd name="connsiteY4" fmla="*/ 31400 h 148824"/>
                <a:gd name="connsiteX5" fmla="*/ 148047 w 176996"/>
                <a:gd name="connsiteY5" fmla="*/ 144932 h 148824"/>
                <a:gd name="connsiteX6" fmla="*/ 158679 w 176996"/>
                <a:gd name="connsiteY6" fmla="*/ 148535 h 148824"/>
                <a:gd name="connsiteX7" fmla="*/ 176459 w 176996"/>
                <a:gd name="connsiteY7" fmla="*/ 130873 h 148824"/>
                <a:gd name="connsiteX8" fmla="*/ 169371 w 176996"/>
                <a:gd name="connsiteY8" fmla="*/ 116637 h 1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96" h="148824">
                  <a:moveTo>
                    <a:pt x="169489" y="116638"/>
                  </a:moveTo>
                  <a:cubicBezTo>
                    <a:pt x="121879" y="80723"/>
                    <a:pt x="74977" y="42978"/>
                    <a:pt x="29198" y="4406"/>
                  </a:cubicBezTo>
                  <a:cubicBezTo>
                    <a:pt x="22004" y="-2230"/>
                    <a:pt x="10793" y="-1777"/>
                    <a:pt x="4157" y="5418"/>
                  </a:cubicBezTo>
                  <a:cubicBezTo>
                    <a:pt x="-2478" y="12612"/>
                    <a:pt x="-2025" y="23823"/>
                    <a:pt x="5170" y="30458"/>
                  </a:cubicBezTo>
                  <a:cubicBezTo>
                    <a:pt x="5527" y="30787"/>
                    <a:pt x="5897" y="31102"/>
                    <a:pt x="6279" y="31400"/>
                  </a:cubicBezTo>
                  <a:cubicBezTo>
                    <a:pt x="52236" y="70445"/>
                    <a:pt x="99964" y="108664"/>
                    <a:pt x="148047" y="144932"/>
                  </a:cubicBezTo>
                  <a:cubicBezTo>
                    <a:pt x="151106" y="147254"/>
                    <a:pt x="154838" y="148519"/>
                    <a:pt x="158679" y="148535"/>
                  </a:cubicBezTo>
                  <a:cubicBezTo>
                    <a:pt x="168466" y="148568"/>
                    <a:pt x="176426" y="140660"/>
                    <a:pt x="176459" y="130873"/>
                  </a:cubicBezTo>
                  <a:cubicBezTo>
                    <a:pt x="176478" y="125275"/>
                    <a:pt x="173850" y="119997"/>
                    <a:pt x="169371" y="116637"/>
                  </a:cubicBezTo>
                  <a:close/>
                </a:path>
              </a:pathLst>
            </a:custGeom>
            <a:grpFill/>
            <a:ln w="5907" cap="flat">
              <a:noFill/>
              <a:prstDash val="solid"/>
              <a:miter/>
            </a:ln>
          </p:spPr>
          <p:txBody>
            <a:bodyPr rtlCol="0" anchor="ctr"/>
            <a:lstStyle/>
            <a:p>
              <a:endParaRPr lang="en-ID"/>
            </a:p>
          </p:txBody>
        </p:sp>
        <p:sp>
          <p:nvSpPr>
            <p:cNvPr id="897" name="Freeform: Shape 896"/>
            <p:cNvSpPr/>
            <p:nvPr/>
          </p:nvSpPr>
          <p:spPr>
            <a:xfrm>
              <a:off x="2667118" y="2906646"/>
              <a:ext cx="813036" cy="2641895"/>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898" name="Freeform: Shape 897"/>
            <p:cNvSpPr/>
            <p:nvPr/>
          </p:nvSpPr>
          <p:spPr>
            <a:xfrm>
              <a:off x="4386461" y="6316920"/>
              <a:ext cx="762059" cy="397893"/>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899" name="Freeform: Shape 898"/>
            <p:cNvSpPr/>
            <p:nvPr/>
          </p:nvSpPr>
          <p:spPr>
            <a:xfrm>
              <a:off x="5046448" y="2379566"/>
              <a:ext cx="2099990" cy="2100166"/>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pFill/>
            <a:ln w="5907" cap="flat">
              <a:noFill/>
              <a:prstDash val="solid"/>
              <a:miter/>
            </a:ln>
          </p:spPr>
          <p:txBody>
            <a:bodyPr rtlCol="0" anchor="ctr"/>
            <a:lstStyle/>
            <a:p>
              <a:endParaRPr lang="en-ID"/>
            </a:p>
          </p:txBody>
        </p:sp>
        <p:sp>
          <p:nvSpPr>
            <p:cNvPr id="900" name="Freeform: Shape 899"/>
            <p:cNvSpPr/>
            <p:nvPr/>
          </p:nvSpPr>
          <p:spPr>
            <a:xfrm>
              <a:off x="4810701" y="2143878"/>
              <a:ext cx="2571779" cy="2571602"/>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pFill/>
            <a:ln w="5907" cap="flat">
              <a:noFill/>
              <a:prstDash val="solid"/>
              <a:miter/>
            </a:ln>
          </p:spPr>
          <p:txBody>
            <a:bodyPr rtlCol="0" anchor="ctr"/>
            <a:lstStyle/>
            <a:p>
              <a:endParaRPr lang="en-ID"/>
            </a:p>
          </p:txBody>
        </p:sp>
        <p:sp>
          <p:nvSpPr>
            <p:cNvPr id="901" name="Freeform: Shape 900"/>
            <p:cNvSpPr/>
            <p:nvPr/>
          </p:nvSpPr>
          <p:spPr>
            <a:xfrm>
              <a:off x="4486584" y="1819880"/>
              <a:ext cx="3219952" cy="3219834"/>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pFill/>
            <a:ln w="5907" cap="flat">
              <a:noFill/>
              <a:prstDash val="solid"/>
              <a:miter/>
            </a:ln>
          </p:spPr>
          <p:txBody>
            <a:bodyPr rtlCol="0" anchor="ctr"/>
            <a:lstStyle/>
            <a:p>
              <a:endParaRPr lang="en-ID"/>
            </a:p>
          </p:txBody>
        </p:sp>
        <p:sp>
          <p:nvSpPr>
            <p:cNvPr id="902" name="Freeform: Shape 901"/>
            <p:cNvSpPr/>
            <p:nvPr/>
          </p:nvSpPr>
          <p:spPr>
            <a:xfrm>
              <a:off x="4311679" y="1644738"/>
              <a:ext cx="3570118" cy="3569940"/>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pFill/>
            <a:ln w="5907" cap="flat">
              <a:noFill/>
              <a:prstDash val="solid"/>
              <a:miter/>
            </a:ln>
          </p:spPr>
          <p:txBody>
            <a:bodyPr rtlCol="0" anchor="ctr"/>
            <a:lstStyle/>
            <a:p>
              <a:endParaRPr lang="en-ID"/>
            </a:p>
          </p:txBody>
        </p:sp>
        <p:sp>
          <p:nvSpPr>
            <p:cNvPr id="903" name="Freeform: Shape 902"/>
            <p:cNvSpPr/>
            <p:nvPr/>
          </p:nvSpPr>
          <p:spPr>
            <a:xfrm>
              <a:off x="3891280" y="3178248"/>
              <a:ext cx="294640" cy="25896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pFill/>
            <a:ln w="5907" cap="flat">
              <a:noFill/>
              <a:prstDash val="solid"/>
              <a:miter/>
            </a:ln>
          </p:spPr>
          <p:txBody>
            <a:bodyPr rtlCol="0" anchor="ctr"/>
            <a:lstStyle/>
            <a:p>
              <a:endParaRPr lang="en-ID"/>
            </a:p>
          </p:txBody>
        </p:sp>
        <p:sp>
          <p:nvSpPr>
            <p:cNvPr id="904" name="Freeform: Shape 903"/>
            <p:cNvSpPr/>
            <p:nvPr/>
          </p:nvSpPr>
          <p:spPr>
            <a:xfrm>
              <a:off x="3927903" y="2814260"/>
              <a:ext cx="317795" cy="276742"/>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pFill/>
            <a:ln w="5907" cap="flat">
              <a:noFill/>
              <a:prstDash val="solid"/>
              <a:miter/>
            </a:ln>
          </p:spPr>
          <p:txBody>
            <a:bodyPr rtlCol="0" anchor="ctr"/>
            <a:lstStyle/>
            <a:p>
              <a:endParaRPr lang="en-ID"/>
            </a:p>
          </p:txBody>
        </p:sp>
        <p:sp>
          <p:nvSpPr>
            <p:cNvPr id="905" name="Freeform: Shape 904"/>
            <p:cNvSpPr/>
            <p:nvPr/>
          </p:nvSpPr>
          <p:spPr>
            <a:xfrm>
              <a:off x="4035823" y="2471420"/>
              <a:ext cx="330081" cy="285897"/>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pFill/>
            <a:ln w="5907" cap="flat">
              <a:noFill/>
              <a:prstDash val="solid"/>
              <a:miter/>
            </a:ln>
          </p:spPr>
          <p:txBody>
            <a:bodyPr rtlCol="0" anchor="ctr"/>
            <a:lstStyle/>
            <a:p>
              <a:endParaRPr lang="en-ID"/>
            </a:p>
          </p:txBody>
        </p:sp>
        <p:sp>
          <p:nvSpPr>
            <p:cNvPr id="906" name="Freeform: Shape 905"/>
            <p:cNvSpPr/>
            <p:nvPr/>
          </p:nvSpPr>
          <p:spPr>
            <a:xfrm>
              <a:off x="4210552" y="2147363"/>
              <a:ext cx="332385" cy="298243"/>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pFill/>
            <a:ln w="5907" cap="flat">
              <a:noFill/>
              <a:prstDash val="solid"/>
              <a:miter/>
            </a:ln>
          </p:spPr>
          <p:txBody>
            <a:bodyPr rtlCol="0" anchor="ctr"/>
            <a:lstStyle/>
            <a:p>
              <a:endParaRPr lang="en-ID"/>
            </a:p>
          </p:txBody>
        </p:sp>
        <p:sp>
          <p:nvSpPr>
            <p:cNvPr id="907" name="Freeform: Shape 906"/>
            <p:cNvSpPr/>
            <p:nvPr/>
          </p:nvSpPr>
          <p:spPr>
            <a:xfrm>
              <a:off x="4446831" y="1845871"/>
              <a:ext cx="323525" cy="320040"/>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pFill/>
            <a:ln w="5907" cap="flat">
              <a:noFill/>
              <a:prstDash val="solid"/>
              <a:miter/>
            </a:ln>
          </p:spPr>
          <p:txBody>
            <a:bodyPr rtlCol="0" anchor="ctr"/>
            <a:lstStyle/>
            <a:p>
              <a:endParaRPr lang="en-ID"/>
            </a:p>
          </p:txBody>
        </p:sp>
        <p:sp>
          <p:nvSpPr>
            <p:cNvPr id="908" name="Freeform: Shape 907"/>
            <p:cNvSpPr/>
            <p:nvPr/>
          </p:nvSpPr>
          <p:spPr>
            <a:xfrm>
              <a:off x="4736391" y="1595769"/>
              <a:ext cx="304504" cy="331263"/>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pFill/>
            <a:ln w="5907" cap="flat">
              <a:noFill/>
              <a:prstDash val="solid"/>
              <a:miter/>
            </a:ln>
          </p:spPr>
          <p:txBody>
            <a:bodyPr rtlCol="0" anchor="ctr"/>
            <a:lstStyle/>
            <a:p>
              <a:endParaRPr lang="en-ID"/>
            </a:p>
          </p:txBody>
        </p:sp>
        <p:sp>
          <p:nvSpPr>
            <p:cNvPr id="909" name="Freeform: Shape 908"/>
            <p:cNvSpPr/>
            <p:nvPr/>
          </p:nvSpPr>
          <p:spPr>
            <a:xfrm>
              <a:off x="5070076" y="1405742"/>
              <a:ext cx="302791" cy="331440"/>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pFill/>
            <a:ln w="5907" cap="flat">
              <a:noFill/>
              <a:prstDash val="solid"/>
              <a:miter/>
            </a:ln>
          </p:spPr>
          <p:txBody>
            <a:bodyPr rtlCol="0" anchor="ctr"/>
            <a:lstStyle/>
            <a:p>
              <a:endParaRPr lang="en-ID"/>
            </a:p>
          </p:txBody>
        </p:sp>
        <p:sp>
          <p:nvSpPr>
            <p:cNvPr id="910" name="Freeform: Shape 909"/>
            <p:cNvSpPr/>
            <p:nvPr/>
          </p:nvSpPr>
          <p:spPr>
            <a:xfrm>
              <a:off x="5437962" y="1280691"/>
              <a:ext cx="294285" cy="321930"/>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pFill/>
            <a:ln w="5907" cap="flat">
              <a:noFill/>
              <a:prstDash val="solid"/>
              <a:miter/>
            </a:ln>
          </p:spPr>
          <p:txBody>
            <a:bodyPr rtlCol="0" anchor="ctr"/>
            <a:lstStyle/>
            <a:p>
              <a:endParaRPr lang="en-ID"/>
            </a:p>
          </p:txBody>
        </p:sp>
        <p:sp>
          <p:nvSpPr>
            <p:cNvPr id="911" name="Freeform: Shape 910"/>
            <p:cNvSpPr/>
            <p:nvPr/>
          </p:nvSpPr>
          <p:spPr>
            <a:xfrm>
              <a:off x="5827350" y="1226760"/>
              <a:ext cx="276151" cy="30096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pFill/>
            <a:ln w="5907" cap="flat">
              <a:noFill/>
              <a:prstDash val="solid"/>
              <a:miter/>
            </a:ln>
          </p:spPr>
          <p:txBody>
            <a:bodyPr rtlCol="0" anchor="ctr"/>
            <a:lstStyle/>
            <a:p>
              <a:endParaRPr lang="en-ID"/>
            </a:p>
          </p:txBody>
        </p:sp>
        <p:sp>
          <p:nvSpPr>
            <p:cNvPr id="912" name="Freeform: Shape 911"/>
            <p:cNvSpPr/>
            <p:nvPr/>
          </p:nvSpPr>
          <p:spPr>
            <a:xfrm>
              <a:off x="3149009" y="1819467"/>
              <a:ext cx="725967" cy="1420096"/>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913" name="Freeform: Shape 912"/>
            <p:cNvSpPr/>
            <p:nvPr/>
          </p:nvSpPr>
          <p:spPr>
            <a:xfrm>
              <a:off x="4293899" y="806774"/>
              <a:ext cx="588748" cy="523062"/>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914" name="Freeform: Shape 913"/>
            <p:cNvSpPr/>
            <p:nvPr/>
          </p:nvSpPr>
          <p:spPr>
            <a:xfrm>
              <a:off x="4930848" y="572326"/>
              <a:ext cx="497662" cy="41939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915" name="Freeform: Shape 914"/>
            <p:cNvSpPr/>
            <p:nvPr/>
          </p:nvSpPr>
          <p:spPr>
            <a:xfrm>
              <a:off x="2992946" y="3354275"/>
              <a:ext cx="36152" cy="151456"/>
            </a:xfrm>
            <a:custGeom>
              <a:avLst/>
              <a:gdLst>
                <a:gd name="connsiteX0" fmla="*/ -537 w 36152"/>
                <a:gd name="connsiteY0" fmla="*/ 78807 h 151456"/>
                <a:gd name="connsiteX1" fmla="*/ 172 w 36152"/>
                <a:gd name="connsiteY1" fmla="*/ 133446 h 151456"/>
                <a:gd name="connsiteX2" fmla="*/ 17893 w 36152"/>
                <a:gd name="connsiteY2" fmla="*/ 151167 h 151456"/>
                <a:gd name="connsiteX3" fmla="*/ 17893 w 36152"/>
                <a:gd name="connsiteY3" fmla="*/ 151167 h 151456"/>
                <a:gd name="connsiteX4" fmla="*/ 35613 w 36152"/>
                <a:gd name="connsiteY4" fmla="*/ 133446 h 151456"/>
                <a:gd name="connsiteX5" fmla="*/ 34846 w 36152"/>
                <a:gd name="connsiteY5" fmla="*/ 75558 h 151456"/>
                <a:gd name="connsiteX6" fmla="*/ 35613 w 36152"/>
                <a:gd name="connsiteY6" fmla="*/ 17670 h 151456"/>
                <a:gd name="connsiteX7" fmla="*/ 18129 w 36152"/>
                <a:gd name="connsiteY7" fmla="*/ -288 h 151456"/>
                <a:gd name="connsiteX8" fmla="*/ 172 w 36152"/>
                <a:gd name="connsiteY8" fmla="*/ 17197 h 151456"/>
                <a:gd name="connsiteX9" fmla="*/ -537 w 36152"/>
                <a:gd name="connsiteY9" fmla="*/ 71896 h 151456"/>
                <a:gd name="connsiteX10" fmla="*/ -537 w 36152"/>
                <a:gd name="connsiteY10" fmla="*/ 72841 h 151456"/>
                <a:gd name="connsiteX11" fmla="*/ -537 w 36152"/>
                <a:gd name="connsiteY11" fmla="*/ 78275 h 151456"/>
                <a:gd name="connsiteX12" fmla="*/ -537 w 36152"/>
                <a:gd name="connsiteY12" fmla="*/ 78807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2" h="151456">
                  <a:moveTo>
                    <a:pt x="-537" y="78807"/>
                  </a:moveTo>
                  <a:lnTo>
                    <a:pt x="172" y="133446"/>
                  </a:lnTo>
                  <a:cubicBezTo>
                    <a:pt x="172" y="143233"/>
                    <a:pt x="8106" y="151167"/>
                    <a:pt x="17893" y="151167"/>
                  </a:cubicBezTo>
                  <a:lnTo>
                    <a:pt x="17893" y="151167"/>
                  </a:lnTo>
                  <a:cubicBezTo>
                    <a:pt x="27680" y="151167"/>
                    <a:pt x="35613" y="143233"/>
                    <a:pt x="35613" y="133446"/>
                  </a:cubicBezTo>
                  <a:lnTo>
                    <a:pt x="34846" y="75558"/>
                  </a:lnTo>
                  <a:lnTo>
                    <a:pt x="35613" y="17670"/>
                  </a:lnTo>
                  <a:cubicBezTo>
                    <a:pt x="35744" y="7883"/>
                    <a:pt x="27916" y="-157"/>
                    <a:pt x="18129" y="-288"/>
                  </a:cubicBezTo>
                  <a:cubicBezTo>
                    <a:pt x="8342" y="-418"/>
                    <a:pt x="302" y="7410"/>
                    <a:pt x="172" y="17197"/>
                  </a:cubicBezTo>
                  <a:lnTo>
                    <a:pt x="-537" y="71896"/>
                  </a:lnTo>
                  <a:cubicBezTo>
                    <a:pt x="-537" y="71896"/>
                    <a:pt x="-537" y="72486"/>
                    <a:pt x="-537" y="72841"/>
                  </a:cubicBezTo>
                  <a:lnTo>
                    <a:pt x="-537" y="78275"/>
                  </a:lnTo>
                  <a:cubicBezTo>
                    <a:pt x="-537" y="78275"/>
                    <a:pt x="-537" y="78452"/>
                    <a:pt x="-537" y="78807"/>
                  </a:cubicBezTo>
                  <a:close/>
                </a:path>
              </a:pathLst>
            </a:custGeom>
            <a:grpFill/>
            <a:ln w="5907" cap="flat">
              <a:noFill/>
              <a:prstDash val="solid"/>
              <a:miter/>
            </a:ln>
          </p:spPr>
          <p:txBody>
            <a:bodyPr rtlCol="0" anchor="ctr"/>
            <a:lstStyle/>
            <a:p>
              <a:endParaRPr lang="en-ID"/>
            </a:p>
          </p:txBody>
        </p:sp>
        <p:sp>
          <p:nvSpPr>
            <p:cNvPr id="916" name="Freeform: Shape 915"/>
            <p:cNvSpPr/>
            <p:nvPr/>
          </p:nvSpPr>
          <p:spPr>
            <a:xfrm>
              <a:off x="3615692" y="1421220"/>
              <a:ext cx="148437" cy="176579"/>
            </a:xfrm>
            <a:custGeom>
              <a:avLst/>
              <a:gdLst>
                <a:gd name="connsiteX0" fmla="*/ 6638 w 148437"/>
                <a:gd name="connsiteY0" fmla="*/ 172724 h 176579"/>
                <a:gd name="connsiteX1" fmla="*/ 31447 w 148437"/>
                <a:gd name="connsiteY1" fmla="*/ 169239 h 176579"/>
                <a:gd name="connsiteX2" fmla="*/ 143680 w 148437"/>
                <a:gd name="connsiteY2" fmla="*/ 28948 h 176579"/>
                <a:gd name="connsiteX3" fmla="*/ 141642 w 148437"/>
                <a:gd name="connsiteY3" fmla="*/ 3932 h 176579"/>
                <a:gd name="connsiteX4" fmla="*/ 116626 w 148437"/>
                <a:gd name="connsiteY4" fmla="*/ 5970 h 176579"/>
                <a:gd name="connsiteX5" fmla="*/ 3094 w 148437"/>
                <a:gd name="connsiteY5" fmla="*/ 147738 h 176579"/>
                <a:gd name="connsiteX6" fmla="*/ 6439 w 148437"/>
                <a:gd name="connsiteY6" fmla="*/ 172574 h 176579"/>
                <a:gd name="connsiteX7" fmla="*/ 6638 w 148437"/>
                <a:gd name="connsiteY7" fmla="*/ 172724 h 1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37" h="176579">
                  <a:moveTo>
                    <a:pt x="6638" y="172724"/>
                  </a:moveTo>
                  <a:cubicBezTo>
                    <a:pt x="14452" y="178609"/>
                    <a:pt x="25557" y="177049"/>
                    <a:pt x="31447" y="169239"/>
                  </a:cubicBezTo>
                  <a:cubicBezTo>
                    <a:pt x="67362" y="121570"/>
                    <a:pt x="105107" y="74373"/>
                    <a:pt x="143680" y="28948"/>
                  </a:cubicBezTo>
                  <a:cubicBezTo>
                    <a:pt x="150025" y="21477"/>
                    <a:pt x="149112" y="10277"/>
                    <a:pt x="141642" y="3932"/>
                  </a:cubicBezTo>
                  <a:cubicBezTo>
                    <a:pt x="134171" y="-2413"/>
                    <a:pt x="122971" y="-1501"/>
                    <a:pt x="116626" y="5970"/>
                  </a:cubicBezTo>
                  <a:cubicBezTo>
                    <a:pt x="77581" y="51985"/>
                    <a:pt x="39421" y="99714"/>
                    <a:pt x="3094" y="147738"/>
                  </a:cubicBezTo>
                  <a:cubicBezTo>
                    <a:pt x="-2841" y="155520"/>
                    <a:pt x="-1343" y="166640"/>
                    <a:pt x="6439" y="172574"/>
                  </a:cubicBezTo>
                  <a:cubicBezTo>
                    <a:pt x="6505" y="172625"/>
                    <a:pt x="6571" y="172675"/>
                    <a:pt x="6638" y="172724"/>
                  </a:cubicBezTo>
                  <a:close/>
                </a:path>
              </a:pathLst>
            </a:custGeom>
            <a:grpFill/>
            <a:ln w="5907" cap="flat">
              <a:noFill/>
              <a:prstDash val="solid"/>
              <a:miter/>
            </a:ln>
          </p:spPr>
          <p:txBody>
            <a:bodyPr rtlCol="0" anchor="ctr"/>
            <a:lstStyle/>
            <a:p>
              <a:endParaRPr lang="en-ID"/>
            </a:p>
          </p:txBody>
        </p:sp>
        <p:sp>
          <p:nvSpPr>
            <p:cNvPr id="917" name="Freeform: Shape 916"/>
            <p:cNvSpPr/>
            <p:nvPr/>
          </p:nvSpPr>
          <p:spPr>
            <a:xfrm>
              <a:off x="5397956" y="369171"/>
              <a:ext cx="212539" cy="70661"/>
            </a:xfrm>
            <a:custGeom>
              <a:avLst/>
              <a:gdLst>
                <a:gd name="connsiteX0" fmla="*/ 211716 w 212539"/>
                <a:gd name="connsiteY0" fmla="*/ 14552 h 70661"/>
                <a:gd name="connsiteX1" fmla="*/ 191348 w 212539"/>
                <a:gd name="connsiteY1" fmla="*/ -50 h 70661"/>
                <a:gd name="connsiteX2" fmla="*/ 191278 w 212539"/>
                <a:gd name="connsiteY2" fmla="*/ -39 h 70661"/>
                <a:gd name="connsiteX3" fmla="*/ 14069 w 212539"/>
                <a:gd name="connsiteY3" fmla="*/ 35403 h 70661"/>
                <a:gd name="connsiteX4" fmla="*/ 13124 w 212539"/>
                <a:gd name="connsiteY4" fmla="*/ 35403 h 70661"/>
                <a:gd name="connsiteX5" fmla="*/ -61 w 212539"/>
                <a:gd name="connsiteY5" fmla="*/ 56716 h 70661"/>
                <a:gd name="connsiteX6" fmla="*/ 17082 w 212539"/>
                <a:gd name="connsiteY6" fmla="*/ 70372 h 70661"/>
                <a:gd name="connsiteX7" fmla="*/ 21098 w 212539"/>
                <a:gd name="connsiteY7" fmla="*/ 69959 h 70661"/>
                <a:gd name="connsiteX8" fmla="*/ 21925 w 212539"/>
                <a:gd name="connsiteY8" fmla="*/ 69959 h 70661"/>
                <a:gd name="connsiteX9" fmla="*/ 197304 w 212539"/>
                <a:gd name="connsiteY9" fmla="*/ 35167 h 70661"/>
                <a:gd name="connsiteX10" fmla="*/ 211739 w 212539"/>
                <a:gd name="connsiteY10" fmla="*/ 14681 h 70661"/>
                <a:gd name="connsiteX11" fmla="*/ 211716 w 212539"/>
                <a:gd name="connsiteY11" fmla="*/ 14552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39" h="70661">
                  <a:moveTo>
                    <a:pt x="211716" y="14552"/>
                  </a:moveTo>
                  <a:cubicBezTo>
                    <a:pt x="210124" y="4895"/>
                    <a:pt x="201005" y="-1642"/>
                    <a:pt x="191348" y="-50"/>
                  </a:cubicBezTo>
                  <a:cubicBezTo>
                    <a:pt x="191325" y="-47"/>
                    <a:pt x="191301" y="-43"/>
                    <a:pt x="191278" y="-39"/>
                  </a:cubicBezTo>
                  <a:cubicBezTo>
                    <a:pt x="131913" y="9944"/>
                    <a:pt x="72253" y="21817"/>
                    <a:pt x="14069" y="35403"/>
                  </a:cubicBezTo>
                  <a:lnTo>
                    <a:pt x="13124" y="35403"/>
                  </a:lnTo>
                  <a:cubicBezTo>
                    <a:pt x="3598" y="37648"/>
                    <a:pt x="-2305" y="47189"/>
                    <a:pt x="-61" y="56716"/>
                  </a:cubicBezTo>
                  <a:cubicBezTo>
                    <a:pt x="1815" y="64679"/>
                    <a:pt x="8900" y="70324"/>
                    <a:pt x="17082" y="70372"/>
                  </a:cubicBezTo>
                  <a:cubicBezTo>
                    <a:pt x="18432" y="70378"/>
                    <a:pt x="19778" y="70239"/>
                    <a:pt x="21098" y="69959"/>
                  </a:cubicBezTo>
                  <a:lnTo>
                    <a:pt x="21925" y="69959"/>
                  </a:lnTo>
                  <a:cubicBezTo>
                    <a:pt x="79578" y="56786"/>
                    <a:pt x="138588" y="45032"/>
                    <a:pt x="197304" y="35167"/>
                  </a:cubicBezTo>
                  <a:cubicBezTo>
                    <a:pt x="206947" y="33496"/>
                    <a:pt x="213410" y="24325"/>
                    <a:pt x="211739" y="14681"/>
                  </a:cubicBezTo>
                  <a:cubicBezTo>
                    <a:pt x="211732" y="14638"/>
                    <a:pt x="211724" y="14595"/>
                    <a:pt x="211716" y="14552"/>
                  </a:cubicBezTo>
                  <a:close/>
                </a:path>
              </a:pathLst>
            </a:custGeom>
            <a:grpFill/>
            <a:ln w="5907" cap="flat">
              <a:noFill/>
              <a:prstDash val="solid"/>
              <a:miter/>
            </a:ln>
          </p:spPr>
          <p:txBody>
            <a:bodyPr rtlCol="0" anchor="ctr"/>
            <a:lstStyle/>
            <a:p>
              <a:endParaRPr lang="en-ID"/>
            </a:p>
          </p:txBody>
        </p:sp>
        <p:sp>
          <p:nvSpPr>
            <p:cNvPr id="918" name="Freeform: Shape 917"/>
            <p:cNvSpPr/>
            <p:nvPr/>
          </p:nvSpPr>
          <p:spPr>
            <a:xfrm>
              <a:off x="5752984" y="330175"/>
              <a:ext cx="216601" cy="49847"/>
            </a:xfrm>
            <a:custGeom>
              <a:avLst/>
              <a:gdLst>
                <a:gd name="connsiteX0" fmla="*/ 16236 w 216601"/>
                <a:gd name="connsiteY0" fmla="*/ 14089 h 49847"/>
                <a:gd name="connsiteX1" fmla="*/ -510 w 216601"/>
                <a:gd name="connsiteY1" fmla="*/ 32784 h 49847"/>
                <a:gd name="connsiteX2" fmla="*/ 18186 w 216601"/>
                <a:gd name="connsiteY2" fmla="*/ 49531 h 49847"/>
                <a:gd name="connsiteX3" fmla="*/ 20076 w 216601"/>
                <a:gd name="connsiteY3" fmla="*/ 49531 h 49847"/>
                <a:gd name="connsiteX4" fmla="*/ 199235 w 216601"/>
                <a:gd name="connsiteY4" fmla="*/ 35177 h 49847"/>
                <a:gd name="connsiteX5" fmla="*/ 216040 w 216601"/>
                <a:gd name="connsiteY5" fmla="*/ 16540 h 49847"/>
                <a:gd name="connsiteX6" fmla="*/ 197403 w 216601"/>
                <a:gd name="connsiteY6" fmla="*/ -265 h 49847"/>
                <a:gd name="connsiteX7" fmla="*/ 16236 w 216601"/>
                <a:gd name="connsiteY7" fmla="*/ 14089 h 4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01" h="49847">
                  <a:moveTo>
                    <a:pt x="16236" y="14089"/>
                  </a:moveTo>
                  <a:cubicBezTo>
                    <a:pt x="6449" y="14627"/>
                    <a:pt x="-1049" y="22997"/>
                    <a:pt x="-510" y="32784"/>
                  </a:cubicBezTo>
                  <a:cubicBezTo>
                    <a:pt x="29" y="42572"/>
                    <a:pt x="8399" y="50069"/>
                    <a:pt x="18186" y="49531"/>
                  </a:cubicBezTo>
                  <a:lnTo>
                    <a:pt x="20076" y="49531"/>
                  </a:lnTo>
                  <a:cubicBezTo>
                    <a:pt x="79146" y="43092"/>
                    <a:pt x="139574" y="38248"/>
                    <a:pt x="199235" y="35177"/>
                  </a:cubicBezTo>
                  <a:cubicBezTo>
                    <a:pt x="209022" y="34671"/>
                    <a:pt x="216546" y="26327"/>
                    <a:pt x="216040" y="16540"/>
                  </a:cubicBezTo>
                  <a:cubicBezTo>
                    <a:pt x="215535" y="6753"/>
                    <a:pt x="207190" y="-771"/>
                    <a:pt x="197403" y="-265"/>
                  </a:cubicBezTo>
                  <a:cubicBezTo>
                    <a:pt x="137093" y="2629"/>
                    <a:pt x="76133" y="7532"/>
                    <a:pt x="16236" y="14089"/>
                  </a:cubicBezTo>
                  <a:close/>
                </a:path>
              </a:pathLst>
            </a:custGeom>
            <a:grpFill/>
            <a:ln w="5907" cap="flat">
              <a:noFill/>
              <a:prstDash val="solid"/>
              <a:miter/>
            </a:ln>
          </p:spPr>
          <p:txBody>
            <a:bodyPr rtlCol="0" anchor="ctr"/>
            <a:lstStyle/>
            <a:p>
              <a:endParaRPr lang="en-ID"/>
            </a:p>
          </p:txBody>
        </p:sp>
        <p:sp>
          <p:nvSpPr>
            <p:cNvPr id="919" name="Freeform: Shape 918"/>
            <p:cNvSpPr/>
            <p:nvPr/>
          </p:nvSpPr>
          <p:spPr>
            <a:xfrm>
              <a:off x="3849821" y="1159371"/>
              <a:ext cx="163930" cy="162727"/>
            </a:xfrm>
            <a:custGeom>
              <a:avLst/>
              <a:gdLst>
                <a:gd name="connsiteX0" fmla="*/ 17175 w 163930"/>
                <a:gd name="connsiteY0" fmla="*/ 162439 h 162727"/>
                <a:gd name="connsiteX1" fmla="*/ 29993 w 163930"/>
                <a:gd name="connsiteY1" fmla="*/ 156945 h 162727"/>
                <a:gd name="connsiteX2" fmla="*/ 102354 w 163930"/>
                <a:gd name="connsiteY2" fmla="*/ 83581 h 162727"/>
                <a:gd name="connsiteX3" fmla="*/ 157761 w 163930"/>
                <a:gd name="connsiteY3" fmla="*/ 30418 h 162727"/>
                <a:gd name="connsiteX4" fmla="*/ 158618 w 163930"/>
                <a:gd name="connsiteY4" fmla="*/ 5343 h 162727"/>
                <a:gd name="connsiteX5" fmla="*/ 133543 w 163930"/>
                <a:gd name="connsiteY5" fmla="*/ 4486 h 162727"/>
                <a:gd name="connsiteX6" fmla="*/ 77545 w 163930"/>
                <a:gd name="connsiteY6" fmla="*/ 58122 h 162727"/>
                <a:gd name="connsiteX7" fmla="*/ 4357 w 163930"/>
                <a:gd name="connsiteY7" fmla="*/ 132313 h 162727"/>
                <a:gd name="connsiteX8" fmla="*/ 4956 w 163930"/>
                <a:gd name="connsiteY8" fmla="*/ 157367 h 162727"/>
                <a:gd name="connsiteX9" fmla="*/ 17175 w 163930"/>
                <a:gd name="connsiteY9" fmla="*/ 162261 h 16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30" h="162727">
                  <a:moveTo>
                    <a:pt x="17175" y="162439"/>
                  </a:moveTo>
                  <a:cubicBezTo>
                    <a:pt x="22019" y="162437"/>
                    <a:pt x="26651" y="160452"/>
                    <a:pt x="29993" y="156945"/>
                  </a:cubicBezTo>
                  <a:cubicBezTo>
                    <a:pt x="53622" y="132195"/>
                    <a:pt x="77958" y="107504"/>
                    <a:pt x="102354" y="83581"/>
                  </a:cubicBezTo>
                  <a:cubicBezTo>
                    <a:pt x="120488" y="65860"/>
                    <a:pt x="139155" y="48139"/>
                    <a:pt x="157761" y="30418"/>
                  </a:cubicBezTo>
                  <a:cubicBezTo>
                    <a:pt x="164922" y="23730"/>
                    <a:pt x="165305" y="12504"/>
                    <a:pt x="158618" y="5343"/>
                  </a:cubicBezTo>
                  <a:cubicBezTo>
                    <a:pt x="151930" y="-1818"/>
                    <a:pt x="140704" y="-2202"/>
                    <a:pt x="133543" y="4486"/>
                  </a:cubicBezTo>
                  <a:cubicBezTo>
                    <a:pt x="114759" y="22207"/>
                    <a:pt x="95915" y="39928"/>
                    <a:pt x="77545" y="58122"/>
                  </a:cubicBezTo>
                  <a:cubicBezTo>
                    <a:pt x="52854" y="82340"/>
                    <a:pt x="28221" y="107268"/>
                    <a:pt x="4357" y="132313"/>
                  </a:cubicBezTo>
                  <a:cubicBezTo>
                    <a:pt x="-2396" y="139397"/>
                    <a:pt x="-2128" y="150614"/>
                    <a:pt x="4956" y="157367"/>
                  </a:cubicBezTo>
                  <a:cubicBezTo>
                    <a:pt x="8250" y="160507"/>
                    <a:pt x="12625" y="162259"/>
                    <a:pt x="17175" y="162261"/>
                  </a:cubicBezTo>
                  <a:close/>
                </a:path>
              </a:pathLst>
            </a:custGeom>
            <a:grpFill/>
            <a:ln w="5907" cap="flat">
              <a:noFill/>
              <a:prstDash val="solid"/>
              <a:miter/>
            </a:ln>
          </p:spPr>
          <p:txBody>
            <a:bodyPr rtlCol="0" anchor="ctr"/>
            <a:lstStyle/>
            <a:p>
              <a:endParaRPr lang="en-ID"/>
            </a:p>
          </p:txBody>
        </p:sp>
        <p:sp>
          <p:nvSpPr>
            <p:cNvPr id="920" name="Freeform: Shape 919"/>
            <p:cNvSpPr/>
            <p:nvPr/>
          </p:nvSpPr>
          <p:spPr>
            <a:xfrm>
              <a:off x="4404639" y="731806"/>
              <a:ext cx="189904" cy="129490"/>
            </a:xfrm>
            <a:custGeom>
              <a:avLst/>
              <a:gdLst>
                <a:gd name="connsiteX0" fmla="*/ 17259 w 189904"/>
                <a:gd name="connsiteY0" fmla="*/ 129201 h 129490"/>
                <a:gd name="connsiteX1" fmla="*/ 26887 w 189904"/>
                <a:gd name="connsiteY1" fmla="*/ 126307 h 129490"/>
                <a:gd name="connsiteX2" fmla="*/ 180468 w 189904"/>
                <a:gd name="connsiteY2" fmla="*/ 32858 h 129490"/>
                <a:gd name="connsiteX3" fmla="*/ 186995 w 189904"/>
                <a:gd name="connsiteY3" fmla="*/ 8610 h 129490"/>
                <a:gd name="connsiteX4" fmla="*/ 162747 w 189904"/>
                <a:gd name="connsiteY4" fmla="*/ 2083 h 129490"/>
                <a:gd name="connsiteX5" fmla="*/ 7571 w 189904"/>
                <a:gd name="connsiteY5" fmla="*/ 96594 h 129490"/>
                <a:gd name="connsiteX6" fmla="*/ 2300 w 189904"/>
                <a:gd name="connsiteY6" fmla="*/ 121095 h 129490"/>
                <a:gd name="connsiteX7" fmla="*/ 17258 w 189904"/>
                <a:gd name="connsiteY7" fmla="*/ 129201 h 1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04" h="129490">
                  <a:moveTo>
                    <a:pt x="17259" y="129201"/>
                  </a:moveTo>
                  <a:cubicBezTo>
                    <a:pt x="20680" y="129186"/>
                    <a:pt x="24024" y="128181"/>
                    <a:pt x="26887" y="126307"/>
                  </a:cubicBezTo>
                  <a:cubicBezTo>
                    <a:pt x="76860" y="93877"/>
                    <a:pt x="128428" y="62393"/>
                    <a:pt x="180468" y="32858"/>
                  </a:cubicBezTo>
                  <a:cubicBezTo>
                    <a:pt x="188967" y="27964"/>
                    <a:pt x="191889" y="17108"/>
                    <a:pt x="186995" y="8610"/>
                  </a:cubicBezTo>
                  <a:cubicBezTo>
                    <a:pt x="182102" y="112"/>
                    <a:pt x="171246" y="-2811"/>
                    <a:pt x="162747" y="2083"/>
                  </a:cubicBezTo>
                  <a:cubicBezTo>
                    <a:pt x="110293" y="31972"/>
                    <a:pt x="58076" y="63752"/>
                    <a:pt x="7571" y="96594"/>
                  </a:cubicBezTo>
                  <a:cubicBezTo>
                    <a:pt x="-650" y="101904"/>
                    <a:pt x="-3010" y="112874"/>
                    <a:pt x="2300" y="121095"/>
                  </a:cubicBezTo>
                  <a:cubicBezTo>
                    <a:pt x="5578" y="126170"/>
                    <a:pt x="11216" y="129225"/>
                    <a:pt x="17258" y="129201"/>
                  </a:cubicBezTo>
                  <a:close/>
                </a:path>
              </a:pathLst>
            </a:custGeom>
            <a:grpFill/>
            <a:ln w="5907" cap="flat">
              <a:noFill/>
              <a:prstDash val="solid"/>
              <a:miter/>
            </a:ln>
          </p:spPr>
          <p:txBody>
            <a:bodyPr rtlCol="0" anchor="ctr"/>
            <a:lstStyle/>
            <a:p>
              <a:endParaRPr lang="en-ID"/>
            </a:p>
          </p:txBody>
        </p:sp>
        <p:sp>
          <p:nvSpPr>
            <p:cNvPr id="921" name="Freeform: Shape 920"/>
            <p:cNvSpPr/>
            <p:nvPr/>
          </p:nvSpPr>
          <p:spPr>
            <a:xfrm>
              <a:off x="4111793" y="928781"/>
              <a:ext cx="179862" cy="148544"/>
            </a:xfrm>
            <a:custGeom>
              <a:avLst/>
              <a:gdLst>
                <a:gd name="connsiteX0" fmla="*/ 151029 w 179862"/>
                <a:gd name="connsiteY0" fmla="*/ 3168 h 148544"/>
                <a:gd name="connsiteX1" fmla="*/ 7963 w 179862"/>
                <a:gd name="connsiteY1" fmla="*/ 115401 h 148544"/>
                <a:gd name="connsiteX2" fmla="*/ 2055 w 179862"/>
                <a:gd name="connsiteY2" fmla="*/ 139756 h 148544"/>
                <a:gd name="connsiteX3" fmla="*/ 26410 w 179862"/>
                <a:gd name="connsiteY3" fmla="*/ 145663 h 148544"/>
                <a:gd name="connsiteX4" fmla="*/ 30350 w 179862"/>
                <a:gd name="connsiteY4" fmla="*/ 142396 h 148544"/>
                <a:gd name="connsiteX5" fmla="*/ 172117 w 179862"/>
                <a:gd name="connsiteY5" fmla="*/ 31699 h 148544"/>
                <a:gd name="connsiteX6" fmla="*/ 175868 w 179862"/>
                <a:gd name="connsiteY6" fmla="*/ 6919 h 148544"/>
                <a:gd name="connsiteX7" fmla="*/ 151089 w 179862"/>
                <a:gd name="connsiteY7" fmla="*/ 3168 h 1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62" h="148544">
                  <a:moveTo>
                    <a:pt x="151029" y="3168"/>
                  </a:moveTo>
                  <a:cubicBezTo>
                    <a:pt x="102533" y="38906"/>
                    <a:pt x="54391" y="76592"/>
                    <a:pt x="7963" y="115401"/>
                  </a:cubicBezTo>
                  <a:cubicBezTo>
                    <a:pt x="-394" y="120495"/>
                    <a:pt x="-3039" y="131399"/>
                    <a:pt x="2055" y="139756"/>
                  </a:cubicBezTo>
                  <a:cubicBezTo>
                    <a:pt x="7149" y="148113"/>
                    <a:pt x="18053" y="150758"/>
                    <a:pt x="26410" y="145663"/>
                  </a:cubicBezTo>
                  <a:cubicBezTo>
                    <a:pt x="27874" y="144771"/>
                    <a:pt x="29202" y="143670"/>
                    <a:pt x="30350" y="142396"/>
                  </a:cubicBezTo>
                  <a:cubicBezTo>
                    <a:pt x="76247" y="104296"/>
                    <a:pt x="123858" y="67023"/>
                    <a:pt x="172117" y="31699"/>
                  </a:cubicBezTo>
                  <a:cubicBezTo>
                    <a:pt x="179996" y="25892"/>
                    <a:pt x="181675" y="14798"/>
                    <a:pt x="175868" y="6919"/>
                  </a:cubicBezTo>
                  <a:cubicBezTo>
                    <a:pt x="170061" y="-959"/>
                    <a:pt x="158967" y="-2639"/>
                    <a:pt x="151089" y="3168"/>
                  </a:cubicBezTo>
                  <a:close/>
                </a:path>
              </a:pathLst>
            </a:custGeom>
            <a:grpFill/>
            <a:ln w="5907" cap="flat">
              <a:noFill/>
              <a:prstDash val="solid"/>
              <a:miter/>
            </a:ln>
          </p:spPr>
          <p:txBody>
            <a:bodyPr rtlCol="0" anchor="ctr"/>
            <a:lstStyle/>
            <a:p>
              <a:endParaRPr lang="en-ID"/>
            </a:p>
          </p:txBody>
        </p:sp>
        <p:sp>
          <p:nvSpPr>
            <p:cNvPr id="922" name="Freeform: Shape 921"/>
            <p:cNvSpPr/>
            <p:nvPr/>
          </p:nvSpPr>
          <p:spPr>
            <a:xfrm>
              <a:off x="4718543" y="571456"/>
              <a:ext cx="199869" cy="110984"/>
            </a:xfrm>
            <a:custGeom>
              <a:avLst/>
              <a:gdLst>
                <a:gd name="connsiteX0" fmla="*/ 188318 w 199869"/>
                <a:gd name="connsiteY0" fmla="*/ 33837 h 110984"/>
                <a:gd name="connsiteX1" fmla="*/ 198007 w 199869"/>
                <a:gd name="connsiteY1" fmla="*/ 10725 h 110984"/>
                <a:gd name="connsiteX2" fmla="*/ 174895 w 199869"/>
                <a:gd name="connsiteY2" fmla="*/ 1036 h 110984"/>
                <a:gd name="connsiteX3" fmla="*/ 174437 w 199869"/>
                <a:gd name="connsiteY3" fmla="*/ 1231 h 110984"/>
                <a:gd name="connsiteX4" fmla="*/ 150395 w 199869"/>
                <a:gd name="connsiteY4" fmla="*/ 11509 h 110984"/>
                <a:gd name="connsiteX5" fmla="*/ 9336 w 199869"/>
                <a:gd name="connsiteY5" fmla="*/ 77076 h 110984"/>
                <a:gd name="connsiteX6" fmla="*/ 1303 w 199869"/>
                <a:gd name="connsiteY6" fmla="*/ 100822 h 110984"/>
                <a:gd name="connsiteX7" fmla="*/ 25049 w 199869"/>
                <a:gd name="connsiteY7" fmla="*/ 108856 h 110984"/>
                <a:gd name="connsiteX8" fmla="*/ 164572 w 199869"/>
                <a:gd name="connsiteY8" fmla="*/ 43879 h 110984"/>
                <a:gd name="connsiteX9" fmla="*/ 188318 w 199869"/>
                <a:gd name="connsiteY9" fmla="*/ 33837 h 11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69" h="110984">
                  <a:moveTo>
                    <a:pt x="188318" y="33837"/>
                  </a:moveTo>
                  <a:cubicBezTo>
                    <a:pt x="197376" y="30130"/>
                    <a:pt x="201714" y="19783"/>
                    <a:pt x="198007" y="10725"/>
                  </a:cubicBezTo>
                  <a:cubicBezTo>
                    <a:pt x="194300" y="1667"/>
                    <a:pt x="183952" y="-2671"/>
                    <a:pt x="174895" y="1036"/>
                  </a:cubicBezTo>
                  <a:cubicBezTo>
                    <a:pt x="174741" y="1099"/>
                    <a:pt x="174589" y="1164"/>
                    <a:pt x="174437" y="1231"/>
                  </a:cubicBezTo>
                  <a:cubicBezTo>
                    <a:pt x="166403" y="4598"/>
                    <a:pt x="158429" y="8083"/>
                    <a:pt x="150395" y="11509"/>
                  </a:cubicBezTo>
                  <a:cubicBezTo>
                    <a:pt x="103139" y="32124"/>
                    <a:pt x="55883" y="54157"/>
                    <a:pt x="9336" y="77076"/>
                  </a:cubicBezTo>
                  <a:cubicBezTo>
                    <a:pt x="561" y="81415"/>
                    <a:pt x="-3036" y="92047"/>
                    <a:pt x="1303" y="100822"/>
                  </a:cubicBezTo>
                  <a:cubicBezTo>
                    <a:pt x="5642" y="109598"/>
                    <a:pt x="16273" y="113195"/>
                    <a:pt x="25049" y="108856"/>
                  </a:cubicBezTo>
                  <a:cubicBezTo>
                    <a:pt x="70828" y="86173"/>
                    <a:pt x="117730" y="64376"/>
                    <a:pt x="164572" y="43879"/>
                  </a:cubicBezTo>
                  <a:cubicBezTo>
                    <a:pt x="172428" y="40630"/>
                    <a:pt x="180343" y="37204"/>
                    <a:pt x="188318" y="33837"/>
                  </a:cubicBezTo>
                  <a:close/>
                </a:path>
              </a:pathLst>
            </a:custGeom>
            <a:grpFill/>
            <a:ln w="5907" cap="flat">
              <a:noFill/>
              <a:prstDash val="solid"/>
              <a:miter/>
            </a:ln>
          </p:spPr>
          <p:txBody>
            <a:bodyPr rtlCol="0" anchor="ctr"/>
            <a:lstStyle/>
            <a:p>
              <a:endParaRPr lang="en-ID"/>
            </a:p>
          </p:txBody>
        </p:sp>
        <p:sp>
          <p:nvSpPr>
            <p:cNvPr id="923" name="Freeform: Shape 922"/>
            <p:cNvSpPr/>
            <p:nvPr/>
          </p:nvSpPr>
          <p:spPr>
            <a:xfrm>
              <a:off x="2998702" y="3053187"/>
              <a:ext cx="52025" cy="215497"/>
            </a:xfrm>
            <a:custGeom>
              <a:avLst/>
              <a:gdLst>
                <a:gd name="connsiteX0" fmla="*/ 16272 w 52025"/>
                <a:gd name="connsiteY0" fmla="*/ 215208 h 215497"/>
                <a:gd name="connsiteX1" fmla="*/ 17395 w 52025"/>
                <a:gd name="connsiteY1" fmla="*/ 215208 h 215497"/>
                <a:gd name="connsiteX2" fmla="*/ 35116 w 52025"/>
                <a:gd name="connsiteY2" fmla="*/ 198609 h 215497"/>
                <a:gd name="connsiteX3" fmla="*/ 51360 w 52025"/>
                <a:gd name="connsiteY3" fmla="*/ 19687 h 215497"/>
                <a:gd name="connsiteX4" fmla="*/ 35765 w 52025"/>
                <a:gd name="connsiteY4" fmla="*/ -160 h 215497"/>
                <a:gd name="connsiteX5" fmla="*/ 15918 w 52025"/>
                <a:gd name="connsiteY5" fmla="*/ 15434 h 215497"/>
                <a:gd name="connsiteX6" fmla="*/ -503 w 52025"/>
                <a:gd name="connsiteY6" fmla="*/ 196424 h 215497"/>
                <a:gd name="connsiteX7" fmla="*/ 16098 w 52025"/>
                <a:gd name="connsiteY7" fmla="*/ 215198 h 215497"/>
                <a:gd name="connsiteX8" fmla="*/ 16272 w 52025"/>
                <a:gd name="connsiteY8" fmla="*/ 215208 h 21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5" h="215497">
                  <a:moveTo>
                    <a:pt x="16272" y="215208"/>
                  </a:moveTo>
                  <a:lnTo>
                    <a:pt x="17395" y="215208"/>
                  </a:lnTo>
                  <a:cubicBezTo>
                    <a:pt x="26760" y="215227"/>
                    <a:pt x="34523" y="207955"/>
                    <a:pt x="35116" y="198609"/>
                  </a:cubicBezTo>
                  <a:cubicBezTo>
                    <a:pt x="38778" y="139008"/>
                    <a:pt x="44271" y="78816"/>
                    <a:pt x="51360" y="19687"/>
                  </a:cubicBezTo>
                  <a:cubicBezTo>
                    <a:pt x="52534" y="9900"/>
                    <a:pt x="45552" y="1014"/>
                    <a:pt x="35765" y="-160"/>
                  </a:cubicBezTo>
                  <a:cubicBezTo>
                    <a:pt x="25978" y="-1335"/>
                    <a:pt x="17092" y="5647"/>
                    <a:pt x="15918" y="15434"/>
                  </a:cubicBezTo>
                  <a:cubicBezTo>
                    <a:pt x="8770" y="75272"/>
                    <a:pt x="3218" y="136173"/>
                    <a:pt x="-503" y="196424"/>
                  </a:cubicBezTo>
                  <a:cubicBezTo>
                    <a:pt x="-1104" y="206192"/>
                    <a:pt x="6329" y="214598"/>
                    <a:pt x="16098" y="215198"/>
                  </a:cubicBezTo>
                  <a:cubicBezTo>
                    <a:pt x="16156" y="215202"/>
                    <a:pt x="16214" y="215205"/>
                    <a:pt x="16272" y="215208"/>
                  </a:cubicBezTo>
                  <a:close/>
                </a:path>
              </a:pathLst>
            </a:custGeom>
            <a:grpFill/>
            <a:ln w="5907" cap="flat">
              <a:noFill/>
              <a:prstDash val="solid"/>
              <a:miter/>
            </a:ln>
          </p:spPr>
          <p:txBody>
            <a:bodyPr rtlCol="0" anchor="ctr"/>
            <a:lstStyle/>
            <a:p>
              <a:endParaRPr lang="en-ID"/>
            </a:p>
          </p:txBody>
        </p:sp>
        <p:sp>
          <p:nvSpPr>
            <p:cNvPr id="924" name="Freeform: Shape 923"/>
            <p:cNvSpPr/>
            <p:nvPr/>
          </p:nvSpPr>
          <p:spPr>
            <a:xfrm>
              <a:off x="3252148" y="2020734"/>
              <a:ext cx="112919" cy="199411"/>
            </a:xfrm>
            <a:custGeom>
              <a:avLst/>
              <a:gdLst>
                <a:gd name="connsiteX0" fmla="*/ 9856 w 112919"/>
                <a:gd name="connsiteY0" fmla="*/ 197519 h 199411"/>
                <a:gd name="connsiteX1" fmla="*/ 33335 w 112919"/>
                <a:gd name="connsiteY1" fmla="*/ 188756 h 199411"/>
                <a:gd name="connsiteX2" fmla="*/ 33484 w 112919"/>
                <a:gd name="connsiteY2" fmla="*/ 188422 h 199411"/>
                <a:gd name="connsiteX3" fmla="*/ 54926 w 112919"/>
                <a:gd name="connsiteY3" fmla="*/ 140516 h 199411"/>
                <a:gd name="connsiteX4" fmla="*/ 110215 w 112919"/>
                <a:gd name="connsiteY4" fmla="*/ 25921 h 199411"/>
                <a:gd name="connsiteX5" fmla="*/ 103144 w 112919"/>
                <a:gd name="connsiteY5" fmla="*/ 1878 h 199411"/>
                <a:gd name="connsiteX6" fmla="*/ 79101 w 112919"/>
                <a:gd name="connsiteY6" fmla="*/ 8950 h 199411"/>
                <a:gd name="connsiteX7" fmla="*/ 78613 w 112919"/>
                <a:gd name="connsiteY7" fmla="*/ 9913 h 199411"/>
                <a:gd name="connsiteX8" fmla="*/ 22674 w 112919"/>
                <a:gd name="connsiteY8" fmla="*/ 125749 h 199411"/>
                <a:gd name="connsiteX9" fmla="*/ 996 w 112919"/>
                <a:gd name="connsiteY9" fmla="*/ 174186 h 199411"/>
                <a:gd name="connsiteX10" fmla="*/ 9856 w 112919"/>
                <a:gd name="connsiteY10" fmla="*/ 197519 h 1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19" h="199411">
                  <a:moveTo>
                    <a:pt x="9856" y="197519"/>
                  </a:moveTo>
                  <a:cubicBezTo>
                    <a:pt x="18759" y="201582"/>
                    <a:pt x="29271" y="197659"/>
                    <a:pt x="33335" y="188756"/>
                  </a:cubicBezTo>
                  <a:cubicBezTo>
                    <a:pt x="33386" y="188645"/>
                    <a:pt x="33436" y="188534"/>
                    <a:pt x="33484" y="188422"/>
                  </a:cubicBezTo>
                  <a:cubicBezTo>
                    <a:pt x="40513" y="172355"/>
                    <a:pt x="47720" y="156229"/>
                    <a:pt x="54926" y="140516"/>
                  </a:cubicBezTo>
                  <a:cubicBezTo>
                    <a:pt x="72647" y="102062"/>
                    <a:pt x="91136" y="63725"/>
                    <a:pt x="110215" y="25921"/>
                  </a:cubicBezTo>
                  <a:cubicBezTo>
                    <a:pt x="114902" y="17329"/>
                    <a:pt x="111736" y="6565"/>
                    <a:pt x="103144" y="1878"/>
                  </a:cubicBezTo>
                  <a:cubicBezTo>
                    <a:pt x="94552" y="-2809"/>
                    <a:pt x="83787" y="358"/>
                    <a:pt x="79101" y="8950"/>
                  </a:cubicBezTo>
                  <a:cubicBezTo>
                    <a:pt x="78928" y="9266"/>
                    <a:pt x="78766" y="9587"/>
                    <a:pt x="78613" y="9913"/>
                  </a:cubicBezTo>
                  <a:cubicBezTo>
                    <a:pt x="59297" y="47895"/>
                    <a:pt x="40513" y="86704"/>
                    <a:pt x="22674" y="125749"/>
                  </a:cubicBezTo>
                  <a:cubicBezTo>
                    <a:pt x="15409" y="141698"/>
                    <a:pt x="8084" y="158001"/>
                    <a:pt x="996" y="174186"/>
                  </a:cubicBezTo>
                  <a:cubicBezTo>
                    <a:pt x="-2958" y="183077"/>
                    <a:pt x="998" y="193492"/>
                    <a:pt x="9856" y="197519"/>
                  </a:cubicBezTo>
                  <a:close/>
                </a:path>
              </a:pathLst>
            </a:custGeom>
            <a:grpFill/>
            <a:ln w="5907" cap="flat">
              <a:noFill/>
              <a:prstDash val="solid"/>
              <a:miter/>
            </a:ln>
          </p:spPr>
          <p:txBody>
            <a:bodyPr rtlCol="0" anchor="ctr"/>
            <a:lstStyle/>
            <a:p>
              <a:endParaRPr lang="en-ID"/>
            </a:p>
          </p:txBody>
        </p:sp>
        <p:sp>
          <p:nvSpPr>
            <p:cNvPr id="925" name="Freeform: Shape 924"/>
            <p:cNvSpPr/>
            <p:nvPr/>
          </p:nvSpPr>
          <p:spPr>
            <a:xfrm>
              <a:off x="3127028" y="2352206"/>
              <a:ext cx="93082" cy="206732"/>
            </a:xfrm>
            <a:custGeom>
              <a:avLst/>
              <a:gdLst>
                <a:gd name="connsiteX0" fmla="*/ 58185 w 93082"/>
                <a:gd name="connsiteY0" fmla="*/ 11299 h 206732"/>
                <a:gd name="connsiteX1" fmla="*/ 238 w 93082"/>
                <a:gd name="connsiteY1" fmla="*/ 183547 h 206732"/>
                <a:gd name="connsiteX2" fmla="*/ 12022 w 93082"/>
                <a:gd name="connsiteY2" fmla="*/ 205668 h 206732"/>
                <a:gd name="connsiteX3" fmla="*/ 34144 w 93082"/>
                <a:gd name="connsiteY3" fmla="*/ 193884 h 206732"/>
                <a:gd name="connsiteX4" fmla="*/ 91442 w 93082"/>
                <a:gd name="connsiteY4" fmla="*/ 23586 h 206732"/>
                <a:gd name="connsiteX5" fmla="*/ 80957 w 93082"/>
                <a:gd name="connsiteY5" fmla="*/ 814 h 206732"/>
                <a:gd name="connsiteX6" fmla="*/ 58185 w 93082"/>
                <a:gd name="connsiteY6" fmla="*/ 11299 h 2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82" h="206732">
                  <a:moveTo>
                    <a:pt x="58185" y="11299"/>
                  </a:moveTo>
                  <a:cubicBezTo>
                    <a:pt x="37275" y="67888"/>
                    <a:pt x="17782" y="125835"/>
                    <a:pt x="238" y="183547"/>
                  </a:cubicBezTo>
                  <a:cubicBezTo>
                    <a:pt x="-2617" y="192910"/>
                    <a:pt x="2660" y="202814"/>
                    <a:pt x="12022" y="205668"/>
                  </a:cubicBezTo>
                  <a:cubicBezTo>
                    <a:pt x="21385" y="208523"/>
                    <a:pt x="31290" y="203246"/>
                    <a:pt x="34144" y="193884"/>
                  </a:cubicBezTo>
                  <a:cubicBezTo>
                    <a:pt x="51451" y="136823"/>
                    <a:pt x="70767" y="79525"/>
                    <a:pt x="91442" y="23586"/>
                  </a:cubicBezTo>
                  <a:cubicBezTo>
                    <a:pt x="94835" y="14402"/>
                    <a:pt x="90140" y="4207"/>
                    <a:pt x="80957" y="814"/>
                  </a:cubicBezTo>
                  <a:cubicBezTo>
                    <a:pt x="71773" y="-2579"/>
                    <a:pt x="61578" y="2116"/>
                    <a:pt x="58185" y="11299"/>
                  </a:cubicBezTo>
                  <a:close/>
                </a:path>
              </a:pathLst>
            </a:custGeom>
            <a:grpFill/>
            <a:ln w="5907" cap="flat">
              <a:noFill/>
              <a:prstDash val="solid"/>
              <a:miter/>
            </a:ln>
          </p:spPr>
          <p:txBody>
            <a:bodyPr rtlCol="0" anchor="ctr"/>
            <a:lstStyle/>
            <a:p>
              <a:endParaRPr lang="en-ID"/>
            </a:p>
          </p:txBody>
        </p:sp>
        <p:sp>
          <p:nvSpPr>
            <p:cNvPr id="926" name="Freeform: Shape 925"/>
            <p:cNvSpPr/>
            <p:nvPr/>
          </p:nvSpPr>
          <p:spPr>
            <a:xfrm>
              <a:off x="5050906" y="449797"/>
              <a:ext cx="208391" cy="91518"/>
            </a:xfrm>
            <a:custGeom>
              <a:avLst/>
              <a:gdLst>
                <a:gd name="connsiteX0" fmla="*/ 17333 w 208391"/>
                <a:gd name="connsiteY0" fmla="*/ 91229 h 91518"/>
                <a:gd name="connsiteX1" fmla="*/ 23240 w 208391"/>
                <a:gd name="connsiteY1" fmla="*/ 90166 h 91518"/>
                <a:gd name="connsiteX2" fmla="*/ 194129 w 208391"/>
                <a:gd name="connsiteY2" fmla="*/ 34699 h 91518"/>
                <a:gd name="connsiteX3" fmla="*/ 207393 w 208391"/>
                <a:gd name="connsiteY3" fmla="*/ 13436 h 91518"/>
                <a:gd name="connsiteX4" fmla="*/ 186129 w 208391"/>
                <a:gd name="connsiteY4" fmla="*/ 172 h 91518"/>
                <a:gd name="connsiteX5" fmla="*/ 184206 w 208391"/>
                <a:gd name="connsiteY5" fmla="*/ 734 h 91518"/>
                <a:gd name="connsiteX6" fmla="*/ 11308 w 208391"/>
                <a:gd name="connsiteY6" fmla="*/ 56792 h 91518"/>
                <a:gd name="connsiteX7" fmla="*/ 472 w 208391"/>
                <a:gd name="connsiteY7" fmla="*/ 79389 h 91518"/>
                <a:gd name="connsiteX8" fmla="*/ 17215 w 208391"/>
                <a:gd name="connsiteY8" fmla="*/ 91229 h 9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91" h="91518">
                  <a:moveTo>
                    <a:pt x="17333" y="91229"/>
                  </a:moveTo>
                  <a:cubicBezTo>
                    <a:pt x="19348" y="91213"/>
                    <a:pt x="21346" y="90854"/>
                    <a:pt x="23240" y="90166"/>
                  </a:cubicBezTo>
                  <a:cubicBezTo>
                    <a:pt x="79415" y="70141"/>
                    <a:pt x="136890" y="51475"/>
                    <a:pt x="194129" y="34699"/>
                  </a:cubicBezTo>
                  <a:cubicBezTo>
                    <a:pt x="203663" y="32490"/>
                    <a:pt x="209602" y="22970"/>
                    <a:pt x="207393" y="13436"/>
                  </a:cubicBezTo>
                  <a:cubicBezTo>
                    <a:pt x="205183" y="3901"/>
                    <a:pt x="195663" y="-2037"/>
                    <a:pt x="186129" y="172"/>
                  </a:cubicBezTo>
                  <a:cubicBezTo>
                    <a:pt x="185478" y="323"/>
                    <a:pt x="184836" y="511"/>
                    <a:pt x="184206" y="734"/>
                  </a:cubicBezTo>
                  <a:cubicBezTo>
                    <a:pt x="126317" y="17628"/>
                    <a:pt x="68133" y="36531"/>
                    <a:pt x="11308" y="56792"/>
                  </a:cubicBezTo>
                  <a:cubicBezTo>
                    <a:pt x="2075" y="60039"/>
                    <a:pt x="-2776" y="70157"/>
                    <a:pt x="472" y="79389"/>
                  </a:cubicBezTo>
                  <a:cubicBezTo>
                    <a:pt x="2971" y="86492"/>
                    <a:pt x="9685" y="91241"/>
                    <a:pt x="17215" y="91229"/>
                  </a:cubicBezTo>
                  <a:close/>
                </a:path>
              </a:pathLst>
            </a:custGeom>
            <a:grpFill/>
            <a:ln w="5907" cap="flat">
              <a:noFill/>
              <a:prstDash val="solid"/>
              <a:miter/>
            </a:ln>
          </p:spPr>
          <p:txBody>
            <a:bodyPr rtlCol="0" anchor="ctr"/>
            <a:lstStyle/>
            <a:p>
              <a:endParaRPr lang="en-ID"/>
            </a:p>
          </p:txBody>
        </p:sp>
        <p:sp>
          <p:nvSpPr>
            <p:cNvPr id="927" name="Freeform: Shape 926"/>
            <p:cNvSpPr/>
            <p:nvPr/>
          </p:nvSpPr>
          <p:spPr>
            <a:xfrm>
              <a:off x="3041921" y="2697807"/>
              <a:ext cx="73007" cy="212034"/>
            </a:xfrm>
            <a:custGeom>
              <a:avLst/>
              <a:gdLst>
                <a:gd name="connsiteX0" fmla="*/ 58645 w 73007"/>
                <a:gd name="connsiteY0" fmla="*/ 210 h 212034"/>
                <a:gd name="connsiteX1" fmla="*/ 37262 w 73007"/>
                <a:gd name="connsiteY1" fmla="*/ 13265 h 212034"/>
                <a:gd name="connsiteX2" fmla="*/ -247 w 73007"/>
                <a:gd name="connsiteY2" fmla="*/ 191065 h 212034"/>
                <a:gd name="connsiteX3" fmla="*/ 14012 w 73007"/>
                <a:gd name="connsiteY3" fmla="*/ 211673 h 212034"/>
                <a:gd name="connsiteX4" fmla="*/ 14047 w 73007"/>
                <a:gd name="connsiteY4" fmla="*/ 211680 h 212034"/>
                <a:gd name="connsiteX5" fmla="*/ 17237 w 73007"/>
                <a:gd name="connsiteY5" fmla="*/ 211680 h 212034"/>
                <a:gd name="connsiteX6" fmla="*/ 34958 w 73007"/>
                <a:gd name="connsiteY6" fmla="*/ 197090 h 212034"/>
                <a:gd name="connsiteX7" fmla="*/ 72054 w 73007"/>
                <a:gd name="connsiteY7" fmla="*/ 21298 h 212034"/>
                <a:gd name="connsiteX8" fmla="*/ 58645 w 73007"/>
                <a:gd name="connsiteY8" fmla="*/ 21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07" h="212034">
                  <a:moveTo>
                    <a:pt x="58645" y="210"/>
                  </a:moveTo>
                  <a:cubicBezTo>
                    <a:pt x="49136" y="-2086"/>
                    <a:pt x="39564" y="3757"/>
                    <a:pt x="37262" y="13265"/>
                  </a:cubicBezTo>
                  <a:cubicBezTo>
                    <a:pt x="22967" y="72335"/>
                    <a:pt x="10385" y="132291"/>
                    <a:pt x="-247" y="191065"/>
                  </a:cubicBezTo>
                  <a:cubicBezTo>
                    <a:pt x="-2001" y="200693"/>
                    <a:pt x="4383" y="209920"/>
                    <a:pt x="14012" y="211673"/>
                  </a:cubicBezTo>
                  <a:cubicBezTo>
                    <a:pt x="14024" y="211676"/>
                    <a:pt x="14035" y="211678"/>
                    <a:pt x="14047" y="211680"/>
                  </a:cubicBezTo>
                  <a:cubicBezTo>
                    <a:pt x="15109" y="211767"/>
                    <a:pt x="16176" y="211767"/>
                    <a:pt x="17237" y="211680"/>
                  </a:cubicBezTo>
                  <a:cubicBezTo>
                    <a:pt x="25921" y="211816"/>
                    <a:pt x="33425" y="205638"/>
                    <a:pt x="34958" y="197090"/>
                  </a:cubicBezTo>
                  <a:cubicBezTo>
                    <a:pt x="45413" y="138965"/>
                    <a:pt x="57877" y="79837"/>
                    <a:pt x="72054" y="21298"/>
                  </a:cubicBezTo>
                  <a:cubicBezTo>
                    <a:pt x="74145" y="11777"/>
                    <a:pt x="68154" y="2355"/>
                    <a:pt x="58645" y="210"/>
                  </a:cubicBezTo>
                  <a:close/>
                </a:path>
              </a:pathLst>
            </a:custGeom>
            <a:grpFill/>
            <a:ln w="5907" cap="flat">
              <a:noFill/>
              <a:prstDash val="solid"/>
              <a:miter/>
            </a:ln>
          </p:spPr>
          <p:txBody>
            <a:bodyPr rtlCol="0" anchor="ctr"/>
            <a:lstStyle/>
            <a:p>
              <a:endParaRPr lang="en-ID"/>
            </a:p>
          </p:txBody>
        </p:sp>
        <p:sp>
          <p:nvSpPr>
            <p:cNvPr id="928" name="Freeform: Shape 927"/>
            <p:cNvSpPr/>
            <p:nvPr/>
          </p:nvSpPr>
          <p:spPr>
            <a:xfrm>
              <a:off x="3415696" y="1709248"/>
              <a:ext cx="131289" cy="188662"/>
            </a:xfrm>
            <a:custGeom>
              <a:avLst/>
              <a:gdLst>
                <a:gd name="connsiteX0" fmla="*/ 8277 w 131289"/>
                <a:gd name="connsiteY0" fmla="*/ 185952 h 188662"/>
                <a:gd name="connsiteX1" fmla="*/ 17196 w 131289"/>
                <a:gd name="connsiteY1" fmla="*/ 188374 h 188662"/>
                <a:gd name="connsiteX2" fmla="*/ 32496 w 131289"/>
                <a:gd name="connsiteY2" fmla="*/ 179631 h 188662"/>
                <a:gd name="connsiteX3" fmla="*/ 127775 w 131289"/>
                <a:gd name="connsiteY3" fmla="*/ 27291 h 188662"/>
                <a:gd name="connsiteX4" fmla="*/ 122843 w 131289"/>
                <a:gd name="connsiteY4" fmla="*/ 2688 h 188662"/>
                <a:gd name="connsiteX5" fmla="*/ 98240 w 131289"/>
                <a:gd name="connsiteY5" fmla="*/ 7621 h 188662"/>
                <a:gd name="connsiteX6" fmla="*/ 1897 w 131289"/>
                <a:gd name="connsiteY6" fmla="*/ 161674 h 188662"/>
                <a:gd name="connsiteX7" fmla="*/ 8227 w 131289"/>
                <a:gd name="connsiteY7" fmla="*/ 185923 h 188662"/>
                <a:gd name="connsiteX8" fmla="*/ 8277 w 131289"/>
                <a:gd name="connsiteY8" fmla="*/ 185952 h 1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89" h="188662">
                  <a:moveTo>
                    <a:pt x="8277" y="185952"/>
                  </a:moveTo>
                  <a:cubicBezTo>
                    <a:pt x="10975" y="187553"/>
                    <a:pt x="14059" y="188390"/>
                    <a:pt x="17196" y="188374"/>
                  </a:cubicBezTo>
                  <a:cubicBezTo>
                    <a:pt x="23486" y="188381"/>
                    <a:pt x="29308" y="185054"/>
                    <a:pt x="32496" y="179631"/>
                  </a:cubicBezTo>
                  <a:cubicBezTo>
                    <a:pt x="62621" y="128123"/>
                    <a:pt x="94696" y="76909"/>
                    <a:pt x="127775" y="27291"/>
                  </a:cubicBezTo>
                  <a:cubicBezTo>
                    <a:pt x="133207" y="19135"/>
                    <a:pt x="130999" y="8120"/>
                    <a:pt x="122843" y="2688"/>
                  </a:cubicBezTo>
                  <a:cubicBezTo>
                    <a:pt x="114687" y="-2744"/>
                    <a:pt x="103672" y="-535"/>
                    <a:pt x="98240" y="7621"/>
                  </a:cubicBezTo>
                  <a:cubicBezTo>
                    <a:pt x="64807" y="57830"/>
                    <a:pt x="32377" y="109634"/>
                    <a:pt x="1897" y="161674"/>
                  </a:cubicBezTo>
                  <a:cubicBezTo>
                    <a:pt x="-3051" y="170118"/>
                    <a:pt x="-217" y="180975"/>
                    <a:pt x="8227" y="185923"/>
                  </a:cubicBezTo>
                  <a:cubicBezTo>
                    <a:pt x="8244" y="185933"/>
                    <a:pt x="8260" y="185943"/>
                    <a:pt x="8277" y="185952"/>
                  </a:cubicBezTo>
                  <a:close/>
                </a:path>
              </a:pathLst>
            </a:custGeom>
            <a:grpFill/>
            <a:ln w="5907" cap="flat">
              <a:noFill/>
              <a:prstDash val="solid"/>
              <a:miter/>
            </a:ln>
          </p:spPr>
          <p:txBody>
            <a:bodyPr rtlCol="0" anchor="ctr"/>
            <a:lstStyle/>
            <a:p>
              <a:endParaRPr lang="en-ID"/>
            </a:p>
          </p:txBody>
        </p:sp>
        <p:sp>
          <p:nvSpPr>
            <p:cNvPr id="929" name="Freeform: Shape 928"/>
            <p:cNvSpPr/>
            <p:nvPr/>
          </p:nvSpPr>
          <p:spPr>
            <a:xfrm>
              <a:off x="3977758" y="295"/>
              <a:ext cx="2642072" cy="812622"/>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930" name="Freeform: Shape 929"/>
            <p:cNvSpPr/>
            <p:nvPr/>
          </p:nvSpPr>
          <p:spPr>
            <a:xfrm>
              <a:off x="2811898" y="1719461"/>
              <a:ext cx="397834" cy="762354"/>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931" name="Freeform: Shape 930"/>
            <p:cNvSpPr/>
            <p:nvPr/>
          </p:nvSpPr>
          <p:spPr>
            <a:xfrm>
              <a:off x="6089561" y="1224279"/>
              <a:ext cx="258962" cy="294640"/>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pFill/>
            <a:ln w="5907" cap="flat">
              <a:noFill/>
              <a:prstDash val="solid"/>
              <a:miter/>
            </a:ln>
          </p:spPr>
          <p:txBody>
            <a:bodyPr rtlCol="0" anchor="ctr"/>
            <a:lstStyle/>
            <a:p>
              <a:endParaRPr lang="en-ID"/>
            </a:p>
          </p:txBody>
        </p:sp>
        <p:sp>
          <p:nvSpPr>
            <p:cNvPr id="932" name="Freeform: Shape 931"/>
            <p:cNvSpPr/>
            <p:nvPr/>
          </p:nvSpPr>
          <p:spPr>
            <a:xfrm>
              <a:off x="6435237" y="1260903"/>
              <a:ext cx="276741" cy="317854"/>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pFill/>
            <a:ln w="5907" cap="flat">
              <a:noFill/>
              <a:prstDash val="solid"/>
              <a:miter/>
            </a:ln>
          </p:spPr>
          <p:txBody>
            <a:bodyPr rtlCol="0" anchor="ctr"/>
            <a:lstStyle/>
            <a:p>
              <a:endParaRPr lang="en-ID"/>
            </a:p>
          </p:txBody>
        </p:sp>
        <p:sp>
          <p:nvSpPr>
            <p:cNvPr id="933" name="Freeform: Shape 932"/>
            <p:cNvSpPr/>
            <p:nvPr/>
          </p:nvSpPr>
          <p:spPr>
            <a:xfrm>
              <a:off x="6769040" y="1368823"/>
              <a:ext cx="285956" cy="330081"/>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pFill/>
            <a:ln w="5907" cap="flat">
              <a:noFill/>
              <a:prstDash val="solid"/>
              <a:miter/>
            </a:ln>
          </p:spPr>
          <p:txBody>
            <a:bodyPr rtlCol="0" anchor="ctr"/>
            <a:lstStyle/>
            <a:p>
              <a:endParaRPr lang="en-ID"/>
            </a:p>
          </p:txBody>
        </p:sp>
        <p:sp>
          <p:nvSpPr>
            <p:cNvPr id="934" name="Freeform: Shape 933"/>
            <p:cNvSpPr/>
            <p:nvPr/>
          </p:nvSpPr>
          <p:spPr>
            <a:xfrm>
              <a:off x="7080515" y="1543670"/>
              <a:ext cx="298479" cy="332267"/>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pFill/>
            <a:ln w="5907" cap="flat">
              <a:noFill/>
              <a:prstDash val="solid"/>
              <a:miter/>
            </a:ln>
          </p:spPr>
          <p:txBody>
            <a:bodyPr rtlCol="0" anchor="ctr"/>
            <a:lstStyle/>
            <a:p>
              <a:endParaRPr lang="en-ID"/>
            </a:p>
          </p:txBody>
        </p:sp>
        <p:sp>
          <p:nvSpPr>
            <p:cNvPr id="935" name="Freeform: Shape 934"/>
            <p:cNvSpPr/>
            <p:nvPr/>
          </p:nvSpPr>
          <p:spPr>
            <a:xfrm>
              <a:off x="7360624" y="1779890"/>
              <a:ext cx="319862" cy="32346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pFill/>
            <a:ln w="5907" cap="flat">
              <a:noFill/>
              <a:prstDash val="solid"/>
              <a:miter/>
            </a:ln>
          </p:spPr>
          <p:txBody>
            <a:bodyPr rtlCol="0" anchor="ctr"/>
            <a:lstStyle/>
            <a:p>
              <a:endParaRPr lang="en-ID"/>
            </a:p>
          </p:txBody>
        </p:sp>
        <p:sp>
          <p:nvSpPr>
            <p:cNvPr id="936" name="Freeform: Shape 935"/>
            <p:cNvSpPr/>
            <p:nvPr/>
          </p:nvSpPr>
          <p:spPr>
            <a:xfrm>
              <a:off x="7599325" y="2069272"/>
              <a:ext cx="331026" cy="304622"/>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pFill/>
            <a:ln w="5907" cap="flat">
              <a:noFill/>
              <a:prstDash val="solid"/>
              <a:miter/>
            </a:ln>
          </p:spPr>
          <p:txBody>
            <a:bodyPr rtlCol="0" anchor="ctr"/>
            <a:lstStyle/>
            <a:p>
              <a:endParaRPr lang="en-ID"/>
            </a:p>
          </p:txBody>
        </p:sp>
        <p:sp>
          <p:nvSpPr>
            <p:cNvPr id="937" name="Freeform: Shape 936"/>
            <p:cNvSpPr/>
            <p:nvPr/>
          </p:nvSpPr>
          <p:spPr>
            <a:xfrm>
              <a:off x="7789234" y="2403312"/>
              <a:ext cx="331440" cy="302673"/>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pFill/>
            <a:ln w="5907" cap="flat">
              <a:noFill/>
              <a:prstDash val="solid"/>
              <a:miter/>
            </a:ln>
          </p:spPr>
          <p:txBody>
            <a:bodyPr rtlCol="0" anchor="ctr"/>
            <a:lstStyle/>
            <a:p>
              <a:endParaRPr lang="en-ID"/>
            </a:p>
          </p:txBody>
        </p:sp>
        <p:sp>
          <p:nvSpPr>
            <p:cNvPr id="938" name="Freeform: Shape 937"/>
            <p:cNvSpPr/>
            <p:nvPr/>
          </p:nvSpPr>
          <p:spPr>
            <a:xfrm>
              <a:off x="7923736" y="2770726"/>
              <a:ext cx="321635" cy="294285"/>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pFill/>
            <a:ln w="5907" cap="flat">
              <a:noFill/>
              <a:prstDash val="solid"/>
              <a:miter/>
            </a:ln>
          </p:spPr>
          <p:txBody>
            <a:bodyPr rtlCol="0" anchor="ctr"/>
            <a:lstStyle/>
            <a:p>
              <a:endParaRPr lang="en-ID"/>
            </a:p>
          </p:txBody>
        </p:sp>
        <p:sp>
          <p:nvSpPr>
            <p:cNvPr id="939" name="Freeform: Shape 938"/>
            <p:cNvSpPr/>
            <p:nvPr/>
          </p:nvSpPr>
          <p:spPr>
            <a:xfrm>
              <a:off x="7998637" y="3160350"/>
              <a:ext cx="300960" cy="276151"/>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pFill/>
            <a:ln w="5907" cap="flat">
              <a:noFill/>
              <a:prstDash val="solid"/>
              <a:miter/>
            </a:ln>
          </p:spPr>
          <p:txBody>
            <a:bodyPr rtlCol="0" anchor="ctr"/>
            <a:lstStyle/>
            <a:p>
              <a:endParaRPr lang="en-ID"/>
            </a:p>
          </p:txBody>
        </p:sp>
        <p:sp>
          <p:nvSpPr>
            <p:cNvPr id="940" name="Freeform: Shape 939"/>
            <p:cNvSpPr/>
            <p:nvPr/>
          </p:nvSpPr>
          <p:spPr>
            <a:xfrm>
              <a:off x="6286913" y="482127"/>
              <a:ext cx="1420037" cy="725790"/>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941" name="Freeform: Shape 940"/>
            <p:cNvSpPr/>
            <p:nvPr/>
          </p:nvSpPr>
          <p:spPr>
            <a:xfrm>
              <a:off x="8196461" y="1626958"/>
              <a:ext cx="523062" cy="5886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942" name="Freeform: Shape 941"/>
            <p:cNvSpPr/>
            <p:nvPr/>
          </p:nvSpPr>
          <p:spPr>
            <a:xfrm>
              <a:off x="8534813" y="2263967"/>
              <a:ext cx="419336" cy="497544"/>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sp>
          <p:nvSpPr>
            <p:cNvPr id="943" name="Freeform: Shape 942"/>
            <p:cNvSpPr/>
            <p:nvPr/>
          </p:nvSpPr>
          <p:spPr>
            <a:xfrm>
              <a:off x="6020627" y="326005"/>
              <a:ext cx="151159" cy="36091"/>
            </a:xfrm>
            <a:custGeom>
              <a:avLst/>
              <a:gdLst>
                <a:gd name="connsiteX0" fmla="*/ 79325 w 151159"/>
                <a:gd name="connsiteY0" fmla="*/ -289 h 36091"/>
                <a:gd name="connsiteX1" fmla="*/ 78439 w 151159"/>
                <a:gd name="connsiteY1" fmla="*/ -289 h 36091"/>
                <a:gd name="connsiteX2" fmla="*/ 72532 w 151159"/>
                <a:gd name="connsiteY2" fmla="*/ -289 h 36091"/>
                <a:gd name="connsiteX3" fmla="*/ 71705 w 151159"/>
                <a:gd name="connsiteY3" fmla="*/ -289 h 36091"/>
                <a:gd name="connsiteX4" fmla="*/ 17184 w 151159"/>
                <a:gd name="connsiteY4" fmla="*/ 361 h 36091"/>
                <a:gd name="connsiteX5" fmla="*/ -537 w 151159"/>
                <a:gd name="connsiteY5" fmla="*/ 18082 h 36091"/>
                <a:gd name="connsiteX6" fmla="*/ 17184 w 151159"/>
                <a:gd name="connsiteY6" fmla="*/ 35803 h 36091"/>
                <a:gd name="connsiteX7" fmla="*/ 17184 w 151159"/>
                <a:gd name="connsiteY7" fmla="*/ 35803 h 36091"/>
                <a:gd name="connsiteX8" fmla="*/ 75013 w 151159"/>
                <a:gd name="connsiteY8" fmla="*/ 35094 h 36091"/>
                <a:gd name="connsiteX9" fmla="*/ 132901 w 151159"/>
                <a:gd name="connsiteY9" fmla="*/ 35803 h 36091"/>
                <a:gd name="connsiteX10" fmla="*/ 132901 w 151159"/>
                <a:gd name="connsiteY10" fmla="*/ 35803 h 36091"/>
                <a:gd name="connsiteX11" fmla="*/ 150622 w 151159"/>
                <a:gd name="connsiteY11" fmla="*/ 18082 h 36091"/>
                <a:gd name="connsiteX12" fmla="*/ 132901 w 151159"/>
                <a:gd name="connsiteY12" fmla="*/ 361 h 3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59" h="36091">
                  <a:moveTo>
                    <a:pt x="79325" y="-289"/>
                  </a:moveTo>
                  <a:lnTo>
                    <a:pt x="78439" y="-289"/>
                  </a:lnTo>
                  <a:lnTo>
                    <a:pt x="72532" y="-289"/>
                  </a:lnTo>
                  <a:lnTo>
                    <a:pt x="71705" y="-289"/>
                  </a:lnTo>
                  <a:lnTo>
                    <a:pt x="17184" y="361"/>
                  </a:lnTo>
                  <a:cubicBezTo>
                    <a:pt x="7397" y="361"/>
                    <a:pt x="-537" y="8295"/>
                    <a:pt x="-537" y="18082"/>
                  </a:cubicBezTo>
                  <a:cubicBezTo>
                    <a:pt x="-537" y="27869"/>
                    <a:pt x="7397" y="35803"/>
                    <a:pt x="17184" y="35803"/>
                  </a:cubicBezTo>
                  <a:lnTo>
                    <a:pt x="17184" y="35803"/>
                  </a:lnTo>
                  <a:lnTo>
                    <a:pt x="75013" y="35094"/>
                  </a:lnTo>
                  <a:lnTo>
                    <a:pt x="132901" y="35803"/>
                  </a:lnTo>
                  <a:lnTo>
                    <a:pt x="132901" y="35803"/>
                  </a:lnTo>
                  <a:cubicBezTo>
                    <a:pt x="142688" y="35803"/>
                    <a:pt x="150622" y="27869"/>
                    <a:pt x="150622" y="18082"/>
                  </a:cubicBezTo>
                  <a:cubicBezTo>
                    <a:pt x="150622" y="8295"/>
                    <a:pt x="142688" y="361"/>
                    <a:pt x="132901" y="361"/>
                  </a:cubicBezTo>
                  <a:close/>
                </a:path>
              </a:pathLst>
            </a:custGeom>
            <a:grpFill/>
            <a:ln w="5907" cap="flat">
              <a:noFill/>
              <a:prstDash val="solid"/>
              <a:miter/>
            </a:ln>
          </p:spPr>
          <p:txBody>
            <a:bodyPr rtlCol="0" anchor="ctr"/>
            <a:lstStyle/>
            <a:p>
              <a:endParaRPr lang="en-ID"/>
            </a:p>
          </p:txBody>
        </p:sp>
        <p:sp>
          <p:nvSpPr>
            <p:cNvPr id="944" name="Freeform: Shape 943"/>
            <p:cNvSpPr/>
            <p:nvPr/>
          </p:nvSpPr>
          <p:spPr>
            <a:xfrm>
              <a:off x="8204536" y="1183488"/>
              <a:ext cx="162193" cy="163538"/>
            </a:xfrm>
            <a:custGeom>
              <a:avLst/>
              <a:gdLst>
                <a:gd name="connsiteX0" fmla="*/ 78043 w 162193"/>
                <a:gd name="connsiteY0" fmla="*/ 101994 h 163538"/>
                <a:gd name="connsiteX1" fmla="*/ 131206 w 162193"/>
                <a:gd name="connsiteY1" fmla="*/ 157343 h 163538"/>
                <a:gd name="connsiteX2" fmla="*/ 144201 w 162193"/>
                <a:gd name="connsiteY2" fmla="*/ 163250 h 163538"/>
                <a:gd name="connsiteX3" fmla="*/ 156015 w 162193"/>
                <a:gd name="connsiteY3" fmla="*/ 158524 h 163538"/>
                <a:gd name="connsiteX4" fmla="*/ 156901 w 162193"/>
                <a:gd name="connsiteY4" fmla="*/ 133479 h 163538"/>
                <a:gd name="connsiteX5" fmla="*/ 103325 w 162193"/>
                <a:gd name="connsiteY5" fmla="*/ 77480 h 163538"/>
                <a:gd name="connsiteX6" fmla="*/ 29075 w 162193"/>
                <a:gd name="connsiteY6" fmla="*/ 4293 h 163538"/>
                <a:gd name="connsiteX7" fmla="*/ 4045 w 162193"/>
                <a:gd name="connsiteY7" fmla="*/ 5541 h 163538"/>
                <a:gd name="connsiteX8" fmla="*/ 4620 w 162193"/>
                <a:gd name="connsiteY8" fmla="*/ 29929 h 163538"/>
                <a:gd name="connsiteX9" fmla="*/ 78043 w 162193"/>
                <a:gd name="connsiteY9" fmla="*/ 101994 h 1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93" h="163538">
                  <a:moveTo>
                    <a:pt x="78043" y="101994"/>
                  </a:moveTo>
                  <a:cubicBezTo>
                    <a:pt x="95764" y="120129"/>
                    <a:pt x="113485" y="138736"/>
                    <a:pt x="131206" y="157343"/>
                  </a:cubicBezTo>
                  <a:cubicBezTo>
                    <a:pt x="134518" y="161046"/>
                    <a:pt x="139233" y="163190"/>
                    <a:pt x="144201" y="163250"/>
                  </a:cubicBezTo>
                  <a:cubicBezTo>
                    <a:pt x="148588" y="163191"/>
                    <a:pt x="152798" y="161508"/>
                    <a:pt x="156015" y="158524"/>
                  </a:cubicBezTo>
                  <a:cubicBezTo>
                    <a:pt x="163176" y="151853"/>
                    <a:pt x="163573" y="140640"/>
                    <a:pt x="156901" y="133479"/>
                  </a:cubicBezTo>
                  <a:cubicBezTo>
                    <a:pt x="139181" y="114635"/>
                    <a:pt x="121460" y="95792"/>
                    <a:pt x="103325" y="77480"/>
                  </a:cubicBezTo>
                  <a:cubicBezTo>
                    <a:pt x="79107" y="52789"/>
                    <a:pt x="54120" y="28157"/>
                    <a:pt x="29075" y="4293"/>
                  </a:cubicBezTo>
                  <a:cubicBezTo>
                    <a:pt x="21818" y="-2274"/>
                    <a:pt x="10612" y="-1716"/>
                    <a:pt x="4045" y="5541"/>
                  </a:cubicBezTo>
                  <a:cubicBezTo>
                    <a:pt x="-2280" y="12530"/>
                    <a:pt x="-2028" y="23246"/>
                    <a:pt x="4620" y="29929"/>
                  </a:cubicBezTo>
                  <a:cubicBezTo>
                    <a:pt x="29429" y="53203"/>
                    <a:pt x="54120" y="77539"/>
                    <a:pt x="78043" y="101994"/>
                  </a:cubicBezTo>
                  <a:close/>
                </a:path>
              </a:pathLst>
            </a:custGeom>
            <a:grpFill/>
            <a:ln w="5907" cap="flat">
              <a:noFill/>
              <a:prstDash val="solid"/>
              <a:miter/>
            </a:ln>
          </p:spPr>
          <p:txBody>
            <a:bodyPr rtlCol="0" anchor="ctr"/>
            <a:lstStyle/>
            <a:p>
              <a:endParaRPr lang="en-ID"/>
            </a:p>
          </p:txBody>
        </p:sp>
        <p:sp>
          <p:nvSpPr>
            <p:cNvPr id="945" name="Freeform: Shape 944"/>
            <p:cNvSpPr/>
            <p:nvPr/>
          </p:nvSpPr>
          <p:spPr>
            <a:xfrm>
              <a:off x="7929005" y="949055"/>
              <a:ext cx="176405" cy="148376"/>
            </a:xfrm>
            <a:custGeom>
              <a:avLst/>
              <a:gdLst>
                <a:gd name="connsiteX0" fmla="*/ 6422 w 176405"/>
                <a:gd name="connsiteY0" fmla="*/ 31627 h 148376"/>
                <a:gd name="connsiteX1" fmla="*/ 146653 w 176405"/>
                <a:gd name="connsiteY1" fmla="*/ 143860 h 148376"/>
                <a:gd name="connsiteX2" fmla="*/ 171640 w 176405"/>
                <a:gd name="connsiteY2" fmla="*/ 141851 h 148376"/>
                <a:gd name="connsiteX3" fmla="*/ 169632 w 176405"/>
                <a:gd name="connsiteY3" fmla="*/ 116865 h 148376"/>
                <a:gd name="connsiteX4" fmla="*/ 27864 w 176405"/>
                <a:gd name="connsiteY4" fmla="*/ 3274 h 148376"/>
                <a:gd name="connsiteX5" fmla="*/ 3026 w 176405"/>
                <a:gd name="connsiteY5" fmla="*/ 6789 h 148376"/>
                <a:gd name="connsiteX6" fmla="*/ 6540 w 176405"/>
                <a:gd name="connsiteY6" fmla="*/ 31627 h 14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5" h="148376">
                  <a:moveTo>
                    <a:pt x="6422" y="31627"/>
                  </a:moveTo>
                  <a:cubicBezTo>
                    <a:pt x="54032" y="67483"/>
                    <a:pt x="100933" y="105287"/>
                    <a:pt x="146653" y="143860"/>
                  </a:cubicBezTo>
                  <a:cubicBezTo>
                    <a:pt x="154108" y="150205"/>
                    <a:pt x="165294" y="149306"/>
                    <a:pt x="171640" y="141851"/>
                  </a:cubicBezTo>
                  <a:cubicBezTo>
                    <a:pt x="177985" y="134397"/>
                    <a:pt x="177086" y="123210"/>
                    <a:pt x="169632" y="116865"/>
                  </a:cubicBezTo>
                  <a:cubicBezTo>
                    <a:pt x="123616" y="77820"/>
                    <a:pt x="75888" y="39602"/>
                    <a:pt x="27864" y="3274"/>
                  </a:cubicBezTo>
                  <a:cubicBezTo>
                    <a:pt x="20035" y="-2615"/>
                    <a:pt x="8914" y="-1041"/>
                    <a:pt x="3026" y="6789"/>
                  </a:cubicBezTo>
                  <a:cubicBezTo>
                    <a:pt x="-2863" y="14618"/>
                    <a:pt x="-1289" y="25739"/>
                    <a:pt x="6540" y="31627"/>
                  </a:cubicBezTo>
                  <a:close/>
                </a:path>
              </a:pathLst>
            </a:custGeom>
            <a:grpFill/>
            <a:ln w="5907" cap="flat">
              <a:noFill/>
              <a:prstDash val="solid"/>
              <a:miter/>
            </a:ln>
          </p:spPr>
          <p:txBody>
            <a:bodyPr rtlCol="0" anchor="ctr"/>
            <a:lstStyle/>
            <a:p>
              <a:endParaRPr lang="en-ID"/>
            </a:p>
          </p:txBody>
        </p:sp>
        <p:sp>
          <p:nvSpPr>
            <p:cNvPr id="946" name="Freeform: Shape 945"/>
            <p:cNvSpPr/>
            <p:nvPr/>
          </p:nvSpPr>
          <p:spPr>
            <a:xfrm>
              <a:off x="8450623" y="1446958"/>
              <a:ext cx="146987" cy="177665"/>
            </a:xfrm>
            <a:custGeom>
              <a:avLst/>
              <a:gdLst>
                <a:gd name="connsiteX0" fmla="*/ 114487 w 146987"/>
                <a:gd name="connsiteY0" fmla="*/ 170201 h 177665"/>
                <a:gd name="connsiteX1" fmla="*/ 139237 w 146987"/>
                <a:gd name="connsiteY1" fmla="*/ 173923 h 177665"/>
                <a:gd name="connsiteX2" fmla="*/ 143017 w 146987"/>
                <a:gd name="connsiteY2" fmla="*/ 149172 h 177665"/>
                <a:gd name="connsiteX3" fmla="*/ 30785 w 146987"/>
                <a:gd name="connsiteY3" fmla="*/ 6046 h 177665"/>
                <a:gd name="connsiteX4" fmla="*/ 5798 w 146987"/>
                <a:gd name="connsiteY4" fmla="*/ 3861 h 177665"/>
                <a:gd name="connsiteX5" fmla="*/ 3613 w 146987"/>
                <a:gd name="connsiteY5" fmla="*/ 28847 h 177665"/>
                <a:gd name="connsiteX6" fmla="*/ 114487 w 146987"/>
                <a:gd name="connsiteY6" fmla="*/ 170201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87" h="177665">
                  <a:moveTo>
                    <a:pt x="114487" y="170201"/>
                  </a:moveTo>
                  <a:cubicBezTo>
                    <a:pt x="120301" y="178051"/>
                    <a:pt x="131371" y="179716"/>
                    <a:pt x="139237" y="173923"/>
                  </a:cubicBezTo>
                  <a:cubicBezTo>
                    <a:pt x="147107" y="168127"/>
                    <a:pt x="148798" y="157053"/>
                    <a:pt x="143017" y="149172"/>
                  </a:cubicBezTo>
                  <a:cubicBezTo>
                    <a:pt x="107221" y="100617"/>
                    <a:pt x="69535" y="52475"/>
                    <a:pt x="30785" y="6046"/>
                  </a:cubicBezTo>
                  <a:cubicBezTo>
                    <a:pt x="24488" y="-1457"/>
                    <a:pt x="13302" y="-2435"/>
                    <a:pt x="5798" y="3861"/>
                  </a:cubicBezTo>
                  <a:cubicBezTo>
                    <a:pt x="-1705" y="10157"/>
                    <a:pt x="-2684" y="21344"/>
                    <a:pt x="3613" y="28847"/>
                  </a:cubicBezTo>
                  <a:cubicBezTo>
                    <a:pt x="41831" y="74567"/>
                    <a:pt x="79104" y="122177"/>
                    <a:pt x="114487" y="170201"/>
                  </a:cubicBezTo>
                  <a:close/>
                </a:path>
              </a:pathLst>
            </a:custGeom>
            <a:grpFill/>
            <a:ln w="5907" cap="flat">
              <a:noFill/>
              <a:prstDash val="solid"/>
              <a:miter/>
            </a:ln>
          </p:spPr>
          <p:txBody>
            <a:bodyPr rtlCol="0" anchor="ctr"/>
            <a:lstStyle/>
            <a:p>
              <a:endParaRPr lang="en-ID"/>
            </a:p>
          </p:txBody>
        </p:sp>
        <p:sp>
          <p:nvSpPr>
            <p:cNvPr id="947" name="Freeform: Shape 946"/>
            <p:cNvSpPr/>
            <p:nvPr/>
          </p:nvSpPr>
          <p:spPr>
            <a:xfrm>
              <a:off x="9146492" y="3086991"/>
              <a:ext cx="49926" cy="215599"/>
            </a:xfrm>
            <a:custGeom>
              <a:avLst/>
              <a:gdLst>
                <a:gd name="connsiteX0" fmla="*/ 15282 w 49926"/>
                <a:gd name="connsiteY0" fmla="*/ -176 h 215599"/>
                <a:gd name="connsiteX1" fmla="*/ -433 w 49926"/>
                <a:gd name="connsiteY1" fmla="*/ 19345 h 215599"/>
                <a:gd name="connsiteX2" fmla="*/ -430 w 49926"/>
                <a:gd name="connsiteY2" fmla="*/ 19376 h 215599"/>
                <a:gd name="connsiteX3" fmla="*/ 13924 w 49926"/>
                <a:gd name="connsiteY3" fmla="*/ 198475 h 215599"/>
                <a:gd name="connsiteX4" fmla="*/ 31645 w 49926"/>
                <a:gd name="connsiteY4" fmla="*/ 215310 h 215599"/>
                <a:gd name="connsiteX5" fmla="*/ 32590 w 49926"/>
                <a:gd name="connsiteY5" fmla="*/ 215310 h 215599"/>
                <a:gd name="connsiteX6" fmla="*/ 49365 w 49926"/>
                <a:gd name="connsiteY6" fmla="*/ 196703 h 215599"/>
                <a:gd name="connsiteX7" fmla="*/ 34893 w 49926"/>
                <a:gd name="connsiteY7" fmla="*/ 15596 h 215599"/>
                <a:gd name="connsiteX8" fmla="*/ 15430 w 49926"/>
                <a:gd name="connsiteY8" fmla="*/ -192 h 215599"/>
                <a:gd name="connsiteX9" fmla="*/ 15282 w 49926"/>
                <a:gd name="connsiteY9" fmla="*/ -176 h 2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6" h="215599">
                  <a:moveTo>
                    <a:pt x="15282" y="-176"/>
                  </a:moveTo>
                  <a:cubicBezTo>
                    <a:pt x="5552" y="874"/>
                    <a:pt x="-1484" y="9614"/>
                    <a:pt x="-433" y="19345"/>
                  </a:cubicBezTo>
                  <a:cubicBezTo>
                    <a:pt x="-432" y="19355"/>
                    <a:pt x="-431" y="19365"/>
                    <a:pt x="-430" y="19376"/>
                  </a:cubicBezTo>
                  <a:cubicBezTo>
                    <a:pt x="6067" y="78446"/>
                    <a:pt x="10852" y="138815"/>
                    <a:pt x="13924" y="198475"/>
                  </a:cubicBezTo>
                  <a:cubicBezTo>
                    <a:pt x="14396" y="207915"/>
                    <a:pt x="22194" y="215322"/>
                    <a:pt x="31645" y="215310"/>
                  </a:cubicBezTo>
                  <a:lnTo>
                    <a:pt x="32590" y="215310"/>
                  </a:lnTo>
                  <a:cubicBezTo>
                    <a:pt x="42359" y="214802"/>
                    <a:pt x="49868" y="206473"/>
                    <a:pt x="49365" y="196703"/>
                  </a:cubicBezTo>
                  <a:cubicBezTo>
                    <a:pt x="46294" y="136393"/>
                    <a:pt x="41391" y="75492"/>
                    <a:pt x="34893" y="15596"/>
                  </a:cubicBezTo>
                  <a:cubicBezTo>
                    <a:pt x="33878" y="5861"/>
                    <a:pt x="25165" y="-1207"/>
                    <a:pt x="15430" y="-192"/>
                  </a:cubicBezTo>
                  <a:cubicBezTo>
                    <a:pt x="15381" y="-187"/>
                    <a:pt x="15332" y="-182"/>
                    <a:pt x="15282" y="-176"/>
                  </a:cubicBezTo>
                  <a:close/>
                </a:path>
              </a:pathLst>
            </a:custGeom>
            <a:grpFill/>
            <a:ln w="5907" cap="flat">
              <a:noFill/>
              <a:prstDash val="solid"/>
              <a:miter/>
            </a:ln>
          </p:spPr>
          <p:txBody>
            <a:bodyPr rtlCol="0" anchor="ctr"/>
            <a:lstStyle/>
            <a:p>
              <a:endParaRPr lang="en-ID"/>
            </a:p>
          </p:txBody>
        </p:sp>
        <p:sp>
          <p:nvSpPr>
            <p:cNvPr id="948" name="Freeform: Shape 947"/>
            <p:cNvSpPr/>
            <p:nvPr/>
          </p:nvSpPr>
          <p:spPr>
            <a:xfrm>
              <a:off x="8843562" y="2050646"/>
              <a:ext cx="110972" cy="199815"/>
            </a:xfrm>
            <a:custGeom>
              <a:avLst/>
              <a:gdLst>
                <a:gd name="connsiteX0" fmla="*/ 66457 w 110972"/>
                <a:gd name="connsiteY0" fmla="*/ 165716 h 199815"/>
                <a:gd name="connsiteX1" fmla="*/ 76676 w 110972"/>
                <a:gd name="connsiteY1" fmla="*/ 189344 h 199815"/>
                <a:gd name="connsiteX2" fmla="*/ 100254 w 110972"/>
                <a:gd name="connsiteY2" fmla="*/ 197837 h 199815"/>
                <a:gd name="connsiteX3" fmla="*/ 109282 w 110972"/>
                <a:gd name="connsiteY3" fmla="*/ 175522 h 199815"/>
                <a:gd name="connsiteX4" fmla="*/ 99004 w 110972"/>
                <a:gd name="connsiteY4" fmla="*/ 151481 h 199815"/>
                <a:gd name="connsiteX5" fmla="*/ 33436 w 110972"/>
                <a:gd name="connsiteY5" fmla="*/ 10363 h 199815"/>
                <a:gd name="connsiteX6" fmla="*/ 10115 w 110972"/>
                <a:gd name="connsiteY6" fmla="*/ 1188 h 199815"/>
                <a:gd name="connsiteX7" fmla="*/ 940 w 110972"/>
                <a:gd name="connsiteY7" fmla="*/ 24510 h 199815"/>
                <a:gd name="connsiteX8" fmla="*/ 1716 w 110972"/>
                <a:gd name="connsiteY8" fmla="*/ 26076 h 199815"/>
                <a:gd name="connsiteX9" fmla="*/ 66457 w 110972"/>
                <a:gd name="connsiteY9" fmla="*/ 165716 h 1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72" h="199815">
                  <a:moveTo>
                    <a:pt x="66457" y="165716"/>
                  </a:moveTo>
                  <a:cubicBezTo>
                    <a:pt x="69883" y="173632"/>
                    <a:pt x="73308" y="181547"/>
                    <a:pt x="76676" y="189344"/>
                  </a:cubicBezTo>
                  <a:cubicBezTo>
                    <a:pt x="80841" y="198200"/>
                    <a:pt x="91398" y="202003"/>
                    <a:pt x="100254" y="197837"/>
                  </a:cubicBezTo>
                  <a:cubicBezTo>
                    <a:pt x="108628" y="193897"/>
                    <a:pt x="112561" y="184176"/>
                    <a:pt x="109282" y="175522"/>
                  </a:cubicBezTo>
                  <a:cubicBezTo>
                    <a:pt x="105915" y="167488"/>
                    <a:pt x="102430" y="159455"/>
                    <a:pt x="99004" y="151481"/>
                  </a:cubicBezTo>
                  <a:cubicBezTo>
                    <a:pt x="78447" y="104225"/>
                    <a:pt x="56355" y="56673"/>
                    <a:pt x="33436" y="10363"/>
                  </a:cubicBezTo>
                  <a:cubicBezTo>
                    <a:pt x="29530" y="1389"/>
                    <a:pt x="19089" y="-2718"/>
                    <a:pt x="10115" y="1188"/>
                  </a:cubicBezTo>
                  <a:cubicBezTo>
                    <a:pt x="1141" y="5095"/>
                    <a:pt x="-2966" y="15536"/>
                    <a:pt x="940" y="24510"/>
                  </a:cubicBezTo>
                  <a:cubicBezTo>
                    <a:pt x="1173" y="25044"/>
                    <a:pt x="1432" y="25567"/>
                    <a:pt x="1716" y="26076"/>
                  </a:cubicBezTo>
                  <a:cubicBezTo>
                    <a:pt x="24163" y="71973"/>
                    <a:pt x="46136" y="118933"/>
                    <a:pt x="66457" y="165716"/>
                  </a:cubicBezTo>
                  <a:close/>
                </a:path>
              </a:pathLst>
            </a:custGeom>
            <a:grpFill/>
            <a:ln w="5907" cap="flat">
              <a:noFill/>
              <a:prstDash val="solid"/>
              <a:miter/>
            </a:ln>
          </p:spPr>
          <p:txBody>
            <a:bodyPr rtlCol="0" anchor="ctr"/>
            <a:lstStyle/>
            <a:p>
              <a:endParaRPr lang="en-ID"/>
            </a:p>
          </p:txBody>
        </p:sp>
        <p:sp>
          <p:nvSpPr>
            <p:cNvPr id="949" name="Freeform: Shape 948"/>
            <p:cNvSpPr/>
            <p:nvPr/>
          </p:nvSpPr>
          <p:spPr>
            <a:xfrm>
              <a:off x="8666075" y="1738995"/>
              <a:ext cx="128430" cy="188451"/>
            </a:xfrm>
            <a:custGeom>
              <a:avLst/>
              <a:gdLst>
                <a:gd name="connsiteX0" fmla="*/ 94793 w 128430"/>
                <a:gd name="connsiteY0" fmla="*/ 179243 h 188451"/>
                <a:gd name="connsiteX1" fmla="*/ 110210 w 128430"/>
                <a:gd name="connsiteY1" fmla="*/ 188163 h 188451"/>
                <a:gd name="connsiteX2" fmla="*/ 118952 w 128430"/>
                <a:gd name="connsiteY2" fmla="*/ 185741 h 188451"/>
                <a:gd name="connsiteX3" fmla="*/ 125568 w 128430"/>
                <a:gd name="connsiteY3" fmla="*/ 161581 h 188451"/>
                <a:gd name="connsiteX4" fmla="*/ 31057 w 128430"/>
                <a:gd name="connsiteY4" fmla="*/ 6405 h 188451"/>
                <a:gd name="connsiteX5" fmla="*/ 6157 w 128430"/>
                <a:gd name="connsiteY5" fmla="*/ 3561 h 188451"/>
                <a:gd name="connsiteX6" fmla="*/ 1522 w 128430"/>
                <a:gd name="connsiteY6" fmla="*/ 25721 h 188451"/>
                <a:gd name="connsiteX7" fmla="*/ 94793 w 128430"/>
                <a:gd name="connsiteY7" fmla="*/ 179243 h 18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0" h="188451">
                  <a:moveTo>
                    <a:pt x="94793" y="179243"/>
                  </a:moveTo>
                  <a:cubicBezTo>
                    <a:pt x="97956" y="184770"/>
                    <a:pt x="103842" y="188176"/>
                    <a:pt x="110210" y="188163"/>
                  </a:cubicBezTo>
                  <a:cubicBezTo>
                    <a:pt x="113285" y="188128"/>
                    <a:pt x="116298" y="187293"/>
                    <a:pt x="118952" y="185741"/>
                  </a:cubicBezTo>
                  <a:cubicBezTo>
                    <a:pt x="127447" y="180893"/>
                    <a:pt x="130408" y="170080"/>
                    <a:pt x="125568" y="161581"/>
                  </a:cubicBezTo>
                  <a:cubicBezTo>
                    <a:pt x="95620" y="109127"/>
                    <a:pt x="63841" y="56909"/>
                    <a:pt x="31057" y="6405"/>
                  </a:cubicBezTo>
                  <a:cubicBezTo>
                    <a:pt x="24966" y="-1256"/>
                    <a:pt x="13818" y="-2530"/>
                    <a:pt x="6157" y="3561"/>
                  </a:cubicBezTo>
                  <a:cubicBezTo>
                    <a:pt x="-520" y="8869"/>
                    <a:pt x="-2468" y="18181"/>
                    <a:pt x="1522" y="25721"/>
                  </a:cubicBezTo>
                  <a:cubicBezTo>
                    <a:pt x="33774" y="75753"/>
                    <a:pt x="65258" y="127380"/>
                    <a:pt x="94793" y="179243"/>
                  </a:cubicBezTo>
                  <a:close/>
                </a:path>
              </a:pathLst>
            </a:custGeom>
            <a:grpFill/>
            <a:ln w="5907" cap="flat">
              <a:noFill/>
              <a:prstDash val="solid"/>
              <a:miter/>
            </a:ln>
          </p:spPr>
          <p:txBody>
            <a:bodyPr rtlCol="0" anchor="ctr"/>
            <a:lstStyle/>
            <a:p>
              <a:endParaRPr lang="en-ID"/>
            </a:p>
          </p:txBody>
        </p:sp>
        <p:sp>
          <p:nvSpPr>
            <p:cNvPr id="950" name="Freeform: Shape 949"/>
            <p:cNvSpPr/>
            <p:nvPr/>
          </p:nvSpPr>
          <p:spPr>
            <a:xfrm>
              <a:off x="6967425" y="459929"/>
              <a:ext cx="206342" cy="92963"/>
            </a:xfrm>
            <a:custGeom>
              <a:avLst/>
              <a:gdLst>
                <a:gd name="connsiteX0" fmla="*/ 12076 w 206342"/>
                <a:gd name="connsiteY0" fmla="*/ 34255 h 92963"/>
                <a:gd name="connsiteX1" fmla="*/ 182315 w 206342"/>
                <a:gd name="connsiteY1" fmla="*/ 91552 h 92963"/>
                <a:gd name="connsiteX2" fmla="*/ 188222 w 206342"/>
                <a:gd name="connsiteY2" fmla="*/ 92674 h 92963"/>
                <a:gd name="connsiteX3" fmla="*/ 205805 w 206342"/>
                <a:gd name="connsiteY3" fmla="*/ 74816 h 92963"/>
                <a:gd name="connsiteX4" fmla="*/ 194129 w 206342"/>
                <a:gd name="connsiteY4" fmla="*/ 58296 h 92963"/>
                <a:gd name="connsiteX5" fmla="*/ 21881 w 206342"/>
                <a:gd name="connsiteY5" fmla="*/ 348 h 92963"/>
                <a:gd name="connsiteX6" fmla="*/ 99 w 206342"/>
                <a:gd name="connsiteY6" fmla="*/ 12742 h 92963"/>
                <a:gd name="connsiteX7" fmla="*/ 11603 w 206342"/>
                <a:gd name="connsiteY7" fmla="*/ 34255 h 9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42" h="92963">
                  <a:moveTo>
                    <a:pt x="12076" y="34255"/>
                  </a:moveTo>
                  <a:cubicBezTo>
                    <a:pt x="69078" y="51621"/>
                    <a:pt x="126375" y="70878"/>
                    <a:pt x="182315" y="91552"/>
                  </a:cubicBezTo>
                  <a:cubicBezTo>
                    <a:pt x="184206" y="92260"/>
                    <a:pt x="186204" y="92639"/>
                    <a:pt x="188222" y="92674"/>
                  </a:cubicBezTo>
                  <a:cubicBezTo>
                    <a:pt x="198009" y="92599"/>
                    <a:pt x="205881" y="84603"/>
                    <a:pt x="205805" y="74816"/>
                  </a:cubicBezTo>
                  <a:cubicBezTo>
                    <a:pt x="205748" y="67411"/>
                    <a:pt x="201091" y="60822"/>
                    <a:pt x="194129" y="58296"/>
                  </a:cubicBezTo>
                  <a:cubicBezTo>
                    <a:pt x="137540" y="37385"/>
                    <a:pt x="79593" y="17892"/>
                    <a:pt x="21881" y="348"/>
                  </a:cubicBezTo>
                  <a:cubicBezTo>
                    <a:pt x="12444" y="-2244"/>
                    <a:pt x="2692" y="3305"/>
                    <a:pt x="99" y="12742"/>
                  </a:cubicBezTo>
                  <a:cubicBezTo>
                    <a:pt x="-2397" y="21831"/>
                    <a:pt x="2658" y="31284"/>
                    <a:pt x="11603" y="34255"/>
                  </a:cubicBezTo>
                  <a:close/>
                </a:path>
              </a:pathLst>
            </a:custGeom>
            <a:grpFill/>
            <a:ln w="5907" cap="flat">
              <a:noFill/>
              <a:prstDash val="solid"/>
              <a:miter/>
            </a:ln>
          </p:spPr>
          <p:txBody>
            <a:bodyPr rtlCol="0" anchor="ctr"/>
            <a:lstStyle/>
            <a:p>
              <a:endParaRPr lang="en-ID"/>
            </a:p>
          </p:txBody>
        </p:sp>
        <p:sp>
          <p:nvSpPr>
            <p:cNvPr id="951" name="Freeform: Shape 950"/>
            <p:cNvSpPr/>
            <p:nvPr/>
          </p:nvSpPr>
          <p:spPr>
            <a:xfrm>
              <a:off x="6615695" y="374859"/>
              <a:ext cx="212957" cy="72889"/>
            </a:xfrm>
            <a:custGeom>
              <a:avLst/>
              <a:gdLst>
                <a:gd name="connsiteX0" fmla="*/ 14644 w 212957"/>
                <a:gd name="connsiteY0" fmla="*/ 34973 h 72889"/>
                <a:gd name="connsiteX1" fmla="*/ 190436 w 212957"/>
                <a:gd name="connsiteY1" fmla="*/ 72069 h 72889"/>
                <a:gd name="connsiteX2" fmla="*/ 194630 w 212957"/>
                <a:gd name="connsiteY2" fmla="*/ 72600 h 72889"/>
                <a:gd name="connsiteX3" fmla="*/ 212420 w 212957"/>
                <a:gd name="connsiteY3" fmla="*/ 54950 h 72889"/>
                <a:gd name="connsiteX4" fmla="*/ 198764 w 212957"/>
                <a:gd name="connsiteY4" fmla="*/ 37631 h 72889"/>
                <a:gd name="connsiteX5" fmla="*/ 20965 w 212957"/>
                <a:gd name="connsiteY5" fmla="*/ 122 h 72889"/>
                <a:gd name="connsiteX6" fmla="*/ -126 w 212957"/>
                <a:gd name="connsiteY6" fmla="*/ 13658 h 72889"/>
                <a:gd name="connsiteX7" fmla="*/ 13410 w 212957"/>
                <a:gd name="connsiteY7" fmla="*/ 34749 h 72889"/>
                <a:gd name="connsiteX8" fmla="*/ 14645 w 212957"/>
                <a:gd name="connsiteY8" fmla="*/ 34973 h 7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57" h="72889">
                  <a:moveTo>
                    <a:pt x="14644" y="34973"/>
                  </a:moveTo>
                  <a:cubicBezTo>
                    <a:pt x="72769" y="45487"/>
                    <a:pt x="131957" y="57951"/>
                    <a:pt x="190436" y="72069"/>
                  </a:cubicBezTo>
                  <a:cubicBezTo>
                    <a:pt x="191807" y="72416"/>
                    <a:pt x="193215" y="72595"/>
                    <a:pt x="194630" y="72600"/>
                  </a:cubicBezTo>
                  <a:cubicBezTo>
                    <a:pt x="204417" y="72639"/>
                    <a:pt x="212382" y="64737"/>
                    <a:pt x="212420" y="54950"/>
                  </a:cubicBezTo>
                  <a:cubicBezTo>
                    <a:pt x="212453" y="46702"/>
                    <a:pt x="206792" y="39523"/>
                    <a:pt x="198764" y="37631"/>
                  </a:cubicBezTo>
                  <a:cubicBezTo>
                    <a:pt x="139695" y="23336"/>
                    <a:pt x="79739" y="10695"/>
                    <a:pt x="20965" y="122"/>
                  </a:cubicBezTo>
                  <a:cubicBezTo>
                    <a:pt x="11403" y="-1964"/>
                    <a:pt x="1960" y="4096"/>
                    <a:pt x="-126" y="13658"/>
                  </a:cubicBezTo>
                  <a:cubicBezTo>
                    <a:pt x="-2212" y="23220"/>
                    <a:pt x="3848" y="32663"/>
                    <a:pt x="13410" y="34749"/>
                  </a:cubicBezTo>
                  <a:cubicBezTo>
                    <a:pt x="13819" y="34838"/>
                    <a:pt x="14231" y="34913"/>
                    <a:pt x="14645" y="34973"/>
                  </a:cubicBezTo>
                  <a:close/>
                </a:path>
              </a:pathLst>
            </a:custGeom>
            <a:grpFill/>
            <a:ln w="5907" cap="flat">
              <a:noFill/>
              <a:prstDash val="solid"/>
              <a:miter/>
            </a:ln>
          </p:spPr>
          <p:txBody>
            <a:bodyPr rtlCol="0" anchor="ctr"/>
            <a:lstStyle/>
            <a:p>
              <a:endParaRPr lang="en-ID"/>
            </a:p>
          </p:txBody>
        </p:sp>
        <p:sp>
          <p:nvSpPr>
            <p:cNvPr id="952" name="Freeform: Shape 951"/>
            <p:cNvSpPr/>
            <p:nvPr/>
          </p:nvSpPr>
          <p:spPr>
            <a:xfrm>
              <a:off x="8984557" y="2383276"/>
              <a:ext cx="91535" cy="208115"/>
            </a:xfrm>
            <a:custGeom>
              <a:avLst/>
              <a:gdLst>
                <a:gd name="connsiteX0" fmla="*/ 73490 w 91535"/>
                <a:gd name="connsiteY0" fmla="*/ 207825 h 208115"/>
                <a:gd name="connsiteX1" fmla="*/ 78452 w 91535"/>
                <a:gd name="connsiteY1" fmla="*/ 207117 h 208115"/>
                <a:gd name="connsiteX2" fmla="*/ 90266 w 91535"/>
                <a:gd name="connsiteY2" fmla="*/ 185143 h 208115"/>
                <a:gd name="connsiteX3" fmla="*/ 34150 w 91535"/>
                <a:gd name="connsiteY3" fmla="*/ 12305 h 208115"/>
                <a:gd name="connsiteX4" fmla="*/ 12056 w 91535"/>
                <a:gd name="connsiteY4" fmla="*/ 475 h 208115"/>
                <a:gd name="connsiteX5" fmla="*/ 227 w 91535"/>
                <a:gd name="connsiteY5" fmla="*/ 22568 h 208115"/>
                <a:gd name="connsiteX6" fmla="*/ 775 w 91535"/>
                <a:gd name="connsiteY6" fmla="*/ 24119 h 208115"/>
                <a:gd name="connsiteX7" fmla="*/ 56242 w 91535"/>
                <a:gd name="connsiteY7" fmla="*/ 195007 h 208115"/>
                <a:gd name="connsiteX8" fmla="*/ 73491 w 91535"/>
                <a:gd name="connsiteY8" fmla="*/ 207825 h 20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5" h="208115">
                  <a:moveTo>
                    <a:pt x="73490" y="207825"/>
                  </a:moveTo>
                  <a:cubicBezTo>
                    <a:pt x="75169" y="207825"/>
                    <a:pt x="76840" y="207587"/>
                    <a:pt x="78452" y="207117"/>
                  </a:cubicBezTo>
                  <a:cubicBezTo>
                    <a:pt x="87752" y="204275"/>
                    <a:pt x="93024" y="194468"/>
                    <a:pt x="90266" y="185143"/>
                  </a:cubicBezTo>
                  <a:cubicBezTo>
                    <a:pt x="73313" y="127254"/>
                    <a:pt x="54410" y="69071"/>
                    <a:pt x="34150" y="12305"/>
                  </a:cubicBezTo>
                  <a:cubicBezTo>
                    <a:pt x="31315" y="2937"/>
                    <a:pt x="21424" y="-2359"/>
                    <a:pt x="12056" y="475"/>
                  </a:cubicBezTo>
                  <a:cubicBezTo>
                    <a:pt x="2689" y="3309"/>
                    <a:pt x="-2607" y="13201"/>
                    <a:pt x="227" y="22568"/>
                  </a:cubicBezTo>
                  <a:cubicBezTo>
                    <a:pt x="385" y="23093"/>
                    <a:pt x="568" y="23611"/>
                    <a:pt x="775" y="24119"/>
                  </a:cubicBezTo>
                  <a:cubicBezTo>
                    <a:pt x="20800" y="80235"/>
                    <a:pt x="39466" y="137710"/>
                    <a:pt x="56242" y="195007"/>
                  </a:cubicBezTo>
                  <a:cubicBezTo>
                    <a:pt x="58449" y="202677"/>
                    <a:pt x="65511" y="207924"/>
                    <a:pt x="73491" y="207825"/>
                  </a:cubicBezTo>
                  <a:close/>
                </a:path>
              </a:pathLst>
            </a:custGeom>
            <a:grpFill/>
            <a:ln w="5907" cap="flat">
              <a:noFill/>
              <a:prstDash val="solid"/>
              <a:miter/>
            </a:ln>
          </p:spPr>
          <p:txBody>
            <a:bodyPr rtlCol="0" anchor="ctr"/>
            <a:lstStyle/>
            <a:p>
              <a:endParaRPr lang="en-ID"/>
            </a:p>
          </p:txBody>
        </p:sp>
        <p:sp>
          <p:nvSpPr>
            <p:cNvPr id="953" name="Freeform: Shape 952"/>
            <p:cNvSpPr/>
            <p:nvPr/>
          </p:nvSpPr>
          <p:spPr>
            <a:xfrm>
              <a:off x="9086723" y="2730786"/>
              <a:ext cx="70690" cy="212723"/>
            </a:xfrm>
            <a:custGeom>
              <a:avLst/>
              <a:gdLst>
                <a:gd name="connsiteX0" fmla="*/ 34470 w 70690"/>
                <a:gd name="connsiteY0" fmla="*/ 14428 h 212723"/>
                <a:gd name="connsiteX1" fmla="*/ 34470 w 70690"/>
                <a:gd name="connsiteY1" fmla="*/ 13483 h 212723"/>
                <a:gd name="connsiteX2" fmla="*/ 13234 w 70690"/>
                <a:gd name="connsiteY2" fmla="*/ 162 h 212723"/>
                <a:gd name="connsiteX3" fmla="*/ -86 w 70690"/>
                <a:gd name="connsiteY3" fmla="*/ 21398 h 212723"/>
                <a:gd name="connsiteX4" fmla="*/ -86 w 70690"/>
                <a:gd name="connsiteY4" fmla="*/ 22284 h 212723"/>
                <a:gd name="connsiteX5" fmla="*/ 34706 w 70690"/>
                <a:gd name="connsiteY5" fmla="*/ 197603 h 212723"/>
                <a:gd name="connsiteX6" fmla="*/ 52427 w 70690"/>
                <a:gd name="connsiteY6" fmla="*/ 212370 h 212723"/>
                <a:gd name="connsiteX7" fmla="*/ 55380 w 70690"/>
                <a:gd name="connsiteY7" fmla="*/ 212370 h 212723"/>
                <a:gd name="connsiteX8" fmla="*/ 69911 w 70690"/>
                <a:gd name="connsiteY8" fmla="*/ 191991 h 212723"/>
                <a:gd name="connsiteX9" fmla="*/ 34470 w 70690"/>
                <a:gd name="connsiteY9" fmla="*/ 14428 h 2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90" h="212723">
                  <a:moveTo>
                    <a:pt x="34470" y="14428"/>
                  </a:moveTo>
                  <a:lnTo>
                    <a:pt x="34470" y="13483"/>
                  </a:lnTo>
                  <a:cubicBezTo>
                    <a:pt x="32284" y="3940"/>
                    <a:pt x="22776" y="-2024"/>
                    <a:pt x="13234" y="162"/>
                  </a:cubicBezTo>
                  <a:cubicBezTo>
                    <a:pt x="3692" y="2348"/>
                    <a:pt x="-2271" y="11855"/>
                    <a:pt x="-86" y="21398"/>
                  </a:cubicBezTo>
                  <a:lnTo>
                    <a:pt x="-86" y="22284"/>
                  </a:lnTo>
                  <a:cubicBezTo>
                    <a:pt x="13146" y="79936"/>
                    <a:pt x="24841" y="138888"/>
                    <a:pt x="34706" y="197603"/>
                  </a:cubicBezTo>
                  <a:cubicBezTo>
                    <a:pt x="36161" y="206223"/>
                    <a:pt x="43686" y="212493"/>
                    <a:pt x="52427" y="212370"/>
                  </a:cubicBezTo>
                  <a:cubicBezTo>
                    <a:pt x="53409" y="212456"/>
                    <a:pt x="54397" y="212456"/>
                    <a:pt x="55380" y="212370"/>
                  </a:cubicBezTo>
                  <a:cubicBezTo>
                    <a:pt x="65013" y="210744"/>
                    <a:pt x="71513" y="201628"/>
                    <a:pt x="69911" y="191991"/>
                  </a:cubicBezTo>
                  <a:cubicBezTo>
                    <a:pt x="59693" y="132331"/>
                    <a:pt x="47820" y="72671"/>
                    <a:pt x="34470" y="14428"/>
                  </a:cubicBezTo>
                  <a:close/>
                </a:path>
              </a:pathLst>
            </a:custGeom>
            <a:grpFill/>
            <a:ln w="5907" cap="flat">
              <a:noFill/>
              <a:prstDash val="solid"/>
              <a:miter/>
            </a:ln>
          </p:spPr>
          <p:txBody>
            <a:bodyPr rtlCol="0" anchor="ctr"/>
            <a:lstStyle/>
            <a:p>
              <a:endParaRPr lang="en-ID"/>
            </a:p>
          </p:txBody>
        </p:sp>
        <p:sp>
          <p:nvSpPr>
            <p:cNvPr id="954" name="Freeform: Shape 953"/>
            <p:cNvSpPr/>
            <p:nvPr/>
          </p:nvSpPr>
          <p:spPr>
            <a:xfrm>
              <a:off x="6257609" y="331819"/>
              <a:ext cx="216556" cy="51869"/>
            </a:xfrm>
            <a:custGeom>
              <a:avLst/>
              <a:gdLst>
                <a:gd name="connsiteX0" fmla="*/ 197234 w 216556"/>
                <a:gd name="connsiteY0" fmla="*/ 51549 h 51869"/>
                <a:gd name="connsiteX1" fmla="*/ 215989 w 216556"/>
                <a:gd name="connsiteY1" fmla="*/ 34862 h 51869"/>
                <a:gd name="connsiteX2" fmla="*/ 199302 w 216556"/>
                <a:gd name="connsiteY2" fmla="*/ 16107 h 51869"/>
                <a:gd name="connsiteX3" fmla="*/ 18311 w 216556"/>
                <a:gd name="connsiteY3" fmla="*/ -255 h 51869"/>
                <a:gd name="connsiteX4" fmla="*/ -503 w 216556"/>
                <a:gd name="connsiteY4" fmla="*/ 16373 h 51869"/>
                <a:gd name="connsiteX5" fmla="*/ 16125 w 216556"/>
                <a:gd name="connsiteY5" fmla="*/ 35187 h 51869"/>
                <a:gd name="connsiteX6" fmla="*/ 195107 w 216556"/>
                <a:gd name="connsiteY6" fmla="*/ 51372 h 51869"/>
                <a:gd name="connsiteX7" fmla="*/ 197234 w 216556"/>
                <a:gd name="connsiteY7" fmla="*/ 51549 h 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56" h="51869">
                  <a:moveTo>
                    <a:pt x="197234" y="51549"/>
                  </a:moveTo>
                  <a:cubicBezTo>
                    <a:pt x="207021" y="52120"/>
                    <a:pt x="215418" y="44649"/>
                    <a:pt x="215989" y="34862"/>
                  </a:cubicBezTo>
                  <a:cubicBezTo>
                    <a:pt x="216560" y="25075"/>
                    <a:pt x="209089" y="16678"/>
                    <a:pt x="199302" y="16107"/>
                  </a:cubicBezTo>
                  <a:cubicBezTo>
                    <a:pt x="139522" y="8960"/>
                    <a:pt x="78621" y="3467"/>
                    <a:pt x="18311" y="-255"/>
                  </a:cubicBezTo>
                  <a:cubicBezTo>
                    <a:pt x="8524" y="-858"/>
                    <a:pt x="101" y="6586"/>
                    <a:pt x="-503" y="16373"/>
                  </a:cubicBezTo>
                  <a:cubicBezTo>
                    <a:pt x="-1106" y="26160"/>
                    <a:pt x="6339" y="34583"/>
                    <a:pt x="16125" y="35187"/>
                  </a:cubicBezTo>
                  <a:cubicBezTo>
                    <a:pt x="75727" y="38849"/>
                    <a:pt x="135978" y="44284"/>
                    <a:pt x="195107" y="51372"/>
                  </a:cubicBezTo>
                  <a:cubicBezTo>
                    <a:pt x="195810" y="51490"/>
                    <a:pt x="196521" y="51549"/>
                    <a:pt x="197234" y="51549"/>
                  </a:cubicBezTo>
                  <a:close/>
                </a:path>
              </a:pathLst>
            </a:custGeom>
            <a:grpFill/>
            <a:ln w="5907" cap="flat">
              <a:noFill/>
              <a:prstDash val="solid"/>
              <a:miter/>
            </a:ln>
          </p:spPr>
          <p:txBody>
            <a:bodyPr rtlCol="0" anchor="ctr"/>
            <a:lstStyle/>
            <a:p>
              <a:endParaRPr lang="en-ID"/>
            </a:p>
          </p:txBody>
        </p:sp>
        <p:sp>
          <p:nvSpPr>
            <p:cNvPr id="955" name="Freeform: Shape 954"/>
            <p:cNvSpPr/>
            <p:nvPr/>
          </p:nvSpPr>
          <p:spPr>
            <a:xfrm>
              <a:off x="7305480" y="584560"/>
              <a:ext cx="199696" cy="113032"/>
            </a:xfrm>
            <a:custGeom>
              <a:avLst/>
              <a:gdLst>
                <a:gd name="connsiteX0" fmla="*/ 58801 w 199696"/>
                <a:gd name="connsiteY0" fmla="*/ 55467 h 113032"/>
                <a:gd name="connsiteX1" fmla="*/ 173396 w 199696"/>
                <a:gd name="connsiteY1" fmla="*/ 110815 h 113032"/>
                <a:gd name="connsiteX2" fmla="*/ 197231 w 199696"/>
                <a:gd name="connsiteY2" fmla="*/ 103047 h 113032"/>
                <a:gd name="connsiteX3" fmla="*/ 189464 w 199696"/>
                <a:gd name="connsiteY3" fmla="*/ 79213 h 113032"/>
                <a:gd name="connsiteX4" fmla="*/ 73568 w 199696"/>
                <a:gd name="connsiteY4" fmla="*/ 23273 h 113032"/>
                <a:gd name="connsiteX5" fmla="*/ 25131 w 199696"/>
                <a:gd name="connsiteY5" fmla="*/ 1595 h 113032"/>
                <a:gd name="connsiteX6" fmla="*/ 1347 w 199696"/>
                <a:gd name="connsiteY6" fmla="*/ 9492 h 113032"/>
                <a:gd name="connsiteX7" fmla="*/ 9244 w 199696"/>
                <a:gd name="connsiteY7" fmla="*/ 33276 h 113032"/>
                <a:gd name="connsiteX8" fmla="*/ 10954 w 199696"/>
                <a:gd name="connsiteY8" fmla="*/ 34024 h 113032"/>
                <a:gd name="connsiteX9" fmla="*/ 58801 w 199696"/>
                <a:gd name="connsiteY9" fmla="*/ 55467 h 11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96" h="113032">
                  <a:moveTo>
                    <a:pt x="58801" y="55467"/>
                  </a:moveTo>
                  <a:cubicBezTo>
                    <a:pt x="97255" y="73187"/>
                    <a:pt x="135591" y="91676"/>
                    <a:pt x="173396" y="110815"/>
                  </a:cubicBezTo>
                  <a:cubicBezTo>
                    <a:pt x="182123" y="115252"/>
                    <a:pt x="192794" y="111774"/>
                    <a:pt x="197231" y="103047"/>
                  </a:cubicBezTo>
                  <a:cubicBezTo>
                    <a:pt x="201668" y="94320"/>
                    <a:pt x="198190" y="83649"/>
                    <a:pt x="189464" y="79213"/>
                  </a:cubicBezTo>
                  <a:cubicBezTo>
                    <a:pt x="151422" y="59897"/>
                    <a:pt x="112672" y="41054"/>
                    <a:pt x="73568" y="23273"/>
                  </a:cubicBezTo>
                  <a:cubicBezTo>
                    <a:pt x="57560" y="15949"/>
                    <a:pt x="41257" y="8624"/>
                    <a:pt x="25131" y="1595"/>
                  </a:cubicBezTo>
                  <a:cubicBezTo>
                    <a:pt x="16382" y="-2792"/>
                    <a:pt x="5734" y="743"/>
                    <a:pt x="1347" y="9492"/>
                  </a:cubicBezTo>
                  <a:cubicBezTo>
                    <a:pt x="-3040" y="18240"/>
                    <a:pt x="495" y="28889"/>
                    <a:pt x="9244" y="33276"/>
                  </a:cubicBezTo>
                  <a:cubicBezTo>
                    <a:pt x="9801" y="33555"/>
                    <a:pt x="10372" y="33805"/>
                    <a:pt x="10954" y="34024"/>
                  </a:cubicBezTo>
                  <a:cubicBezTo>
                    <a:pt x="26903" y="41054"/>
                    <a:pt x="42970" y="48260"/>
                    <a:pt x="58801" y="55467"/>
                  </a:cubicBezTo>
                  <a:close/>
                </a:path>
              </a:pathLst>
            </a:custGeom>
            <a:grpFill/>
            <a:ln w="5907" cap="flat">
              <a:noFill/>
              <a:prstDash val="solid"/>
              <a:miter/>
            </a:ln>
          </p:spPr>
          <p:txBody>
            <a:bodyPr rtlCol="0" anchor="ctr"/>
            <a:lstStyle/>
            <a:p>
              <a:endParaRPr lang="en-ID"/>
            </a:p>
          </p:txBody>
        </p:sp>
        <p:sp>
          <p:nvSpPr>
            <p:cNvPr id="956" name="Freeform: Shape 955"/>
            <p:cNvSpPr/>
            <p:nvPr/>
          </p:nvSpPr>
          <p:spPr>
            <a:xfrm>
              <a:off x="7628257" y="748696"/>
              <a:ext cx="188689" cy="131273"/>
            </a:xfrm>
            <a:custGeom>
              <a:avLst/>
              <a:gdLst>
                <a:gd name="connsiteX0" fmla="*/ 1897 w 188689"/>
                <a:gd name="connsiteY0" fmla="*/ 8525 h 131273"/>
                <a:gd name="connsiteX1" fmla="*/ 8227 w 188689"/>
                <a:gd name="connsiteY1" fmla="*/ 32774 h 131273"/>
                <a:gd name="connsiteX2" fmla="*/ 8277 w 188689"/>
                <a:gd name="connsiteY2" fmla="*/ 32803 h 131273"/>
                <a:gd name="connsiteX3" fmla="*/ 160618 w 188689"/>
                <a:gd name="connsiteY3" fmla="*/ 128023 h 131273"/>
                <a:gd name="connsiteX4" fmla="*/ 185191 w 188689"/>
                <a:gd name="connsiteY4" fmla="*/ 123061 h 131273"/>
                <a:gd name="connsiteX5" fmla="*/ 180229 w 188689"/>
                <a:gd name="connsiteY5" fmla="*/ 98488 h 131273"/>
                <a:gd name="connsiteX6" fmla="*/ 26175 w 188689"/>
                <a:gd name="connsiteY6" fmla="*/ 2145 h 131273"/>
                <a:gd name="connsiteX7" fmla="*/ 1926 w 188689"/>
                <a:gd name="connsiteY7" fmla="*/ 8475 h 131273"/>
                <a:gd name="connsiteX8" fmla="*/ 1897 w 188689"/>
                <a:gd name="connsiteY8" fmla="*/ 8525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89" h="131273">
                  <a:moveTo>
                    <a:pt x="1897" y="8525"/>
                  </a:moveTo>
                  <a:cubicBezTo>
                    <a:pt x="-3051" y="16969"/>
                    <a:pt x="-217" y="27826"/>
                    <a:pt x="8227" y="32774"/>
                  </a:cubicBezTo>
                  <a:cubicBezTo>
                    <a:pt x="8243" y="32783"/>
                    <a:pt x="8260" y="32793"/>
                    <a:pt x="8277" y="32803"/>
                  </a:cubicBezTo>
                  <a:cubicBezTo>
                    <a:pt x="59727" y="62928"/>
                    <a:pt x="110940" y="94944"/>
                    <a:pt x="160618" y="128023"/>
                  </a:cubicBezTo>
                  <a:cubicBezTo>
                    <a:pt x="168774" y="133438"/>
                    <a:pt x="179775" y="131217"/>
                    <a:pt x="185191" y="123061"/>
                  </a:cubicBezTo>
                  <a:cubicBezTo>
                    <a:pt x="190606" y="114905"/>
                    <a:pt x="188385" y="103904"/>
                    <a:pt x="180229" y="98488"/>
                  </a:cubicBezTo>
                  <a:cubicBezTo>
                    <a:pt x="130078" y="64996"/>
                    <a:pt x="78216" y="32625"/>
                    <a:pt x="26175" y="2145"/>
                  </a:cubicBezTo>
                  <a:cubicBezTo>
                    <a:pt x="17731" y="-2803"/>
                    <a:pt x="6874" y="31"/>
                    <a:pt x="1926" y="8475"/>
                  </a:cubicBezTo>
                  <a:cubicBezTo>
                    <a:pt x="1917" y="8492"/>
                    <a:pt x="1907" y="8508"/>
                    <a:pt x="1897" y="8525"/>
                  </a:cubicBezTo>
                  <a:close/>
                </a:path>
              </a:pathLst>
            </a:custGeom>
            <a:grpFill/>
            <a:ln w="5907" cap="flat">
              <a:noFill/>
              <a:prstDash val="solid"/>
              <a:miter/>
            </a:ln>
          </p:spPr>
          <p:txBody>
            <a:bodyPr rtlCol="0" anchor="ctr"/>
            <a:lstStyle/>
            <a:p>
              <a:endParaRPr lang="en-ID"/>
            </a:p>
          </p:txBody>
        </p:sp>
        <p:sp>
          <p:nvSpPr>
            <p:cNvPr id="957" name="Freeform: Shape 956"/>
            <p:cNvSpPr/>
            <p:nvPr/>
          </p:nvSpPr>
          <p:spPr>
            <a:xfrm>
              <a:off x="8713322" y="1310699"/>
              <a:ext cx="813095" cy="2642072"/>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958" name="Freeform: Shape 957"/>
            <p:cNvSpPr/>
            <p:nvPr/>
          </p:nvSpPr>
          <p:spPr>
            <a:xfrm>
              <a:off x="7044838" y="144012"/>
              <a:ext cx="762058" cy="39860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sp>
        <p:nvSpPr>
          <p:cNvPr id="434" name="TextBox 433"/>
          <p:cNvSpPr txBox="1"/>
          <p:nvPr/>
        </p:nvSpPr>
        <p:spPr>
          <a:xfrm>
            <a:off x="7526606" y="0"/>
            <a:ext cx="4665394" cy="276999"/>
          </a:xfrm>
          <a:prstGeom prst="rect">
            <a:avLst/>
          </a:prstGeom>
          <a:noFill/>
        </p:spPr>
        <p:txBody>
          <a:bodyPr wrap="square">
            <a:spAutoFit/>
          </a:bodyPr>
          <a:lstStyle/>
          <a:p>
            <a:pPr algn="r"/>
            <a:r>
              <a:rPr lang="en-ID" sz="1200" b="0" i="0" spc="600" dirty="0">
                <a:solidFill>
                  <a:schemeClr val="bg1"/>
                </a:solidFill>
                <a:effectLst/>
                <a:latin typeface="BigNoodleTitling" panose="02000708030402040100" pitchFamily="2" charset="0"/>
              </a:rPr>
              <a:t>Additional </a:t>
            </a:r>
            <a:r>
              <a:rPr lang="en-ID" sz="1200" b="0" i="0" spc="600" dirty="0">
                <a:solidFill>
                  <a:srgbClr val="65E5FF"/>
                </a:solidFill>
                <a:effectLst/>
                <a:latin typeface="BigNoodleTitling" panose="02000708030402040100" pitchFamily="2" charset="0"/>
              </a:rPr>
              <a:t>text</a:t>
            </a:r>
            <a:endParaRPr lang="en-ID" sz="1200" spc="600" dirty="0">
              <a:solidFill>
                <a:srgbClr val="65E5FF"/>
              </a:solidFill>
              <a:latin typeface="BigNoodleTitling" panose="02000708030402040100" pitchFamily="2" charset="0"/>
            </a:endParaRPr>
          </a:p>
        </p:txBody>
      </p:sp>
      <p:grpSp>
        <p:nvGrpSpPr>
          <p:cNvPr id="8" name="Group 7"/>
          <p:cNvGrpSpPr/>
          <p:nvPr/>
        </p:nvGrpSpPr>
        <p:grpSpPr>
          <a:xfrm rot="432354" flipH="1">
            <a:off x="8854588" y="2378679"/>
            <a:ext cx="3935024" cy="3934923"/>
            <a:chOff x="2667118" y="295"/>
            <a:chExt cx="6859299" cy="6859122"/>
          </a:xfrm>
          <a:gradFill>
            <a:gsLst>
              <a:gs pos="0">
                <a:srgbClr val="65E5FF">
                  <a:alpha val="50000"/>
                </a:srgbClr>
              </a:gs>
              <a:gs pos="100000">
                <a:srgbClr val="65FF8D"/>
              </a:gs>
            </a:gsLst>
            <a:lin ang="4800000" scaled="0"/>
          </a:gradFill>
          <a:effectLst>
            <a:outerShdw blurRad="317500" sx="105000" sy="105000" algn="ctr" rotWithShape="0">
              <a:srgbClr val="65E5FF">
                <a:alpha val="40000"/>
              </a:srgbClr>
            </a:outerShdw>
          </a:effectLst>
          <a:scene3d>
            <a:camera prst="isometricOffAxis1Left"/>
            <a:lightRig rig="threePt" dir="t"/>
          </a:scene3d>
        </p:grpSpPr>
        <p:sp>
          <p:nvSpPr>
            <p:cNvPr id="9" name="Freeform: Shape 8"/>
            <p:cNvSpPr/>
            <p:nvPr/>
          </p:nvSpPr>
          <p:spPr>
            <a:xfrm>
              <a:off x="8007438" y="3422620"/>
              <a:ext cx="294699" cy="25896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pFill/>
            <a:ln w="5907" cap="flat">
              <a:noFill/>
              <a:prstDash val="solid"/>
              <a:miter/>
            </a:ln>
          </p:spPr>
          <p:txBody>
            <a:bodyPr rtlCol="0" anchor="ctr"/>
            <a:lstStyle/>
            <a:p>
              <a:endParaRPr lang="en-ID"/>
            </a:p>
          </p:txBody>
        </p:sp>
        <p:sp>
          <p:nvSpPr>
            <p:cNvPr id="10" name="Freeform: Shape 9"/>
            <p:cNvSpPr/>
            <p:nvPr/>
          </p:nvSpPr>
          <p:spPr>
            <a:xfrm>
              <a:off x="7947601" y="3768414"/>
              <a:ext cx="317854" cy="276800"/>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pFill/>
            <a:ln w="5907" cap="flat">
              <a:noFill/>
              <a:prstDash val="solid"/>
              <a:miter/>
            </a:ln>
          </p:spPr>
          <p:txBody>
            <a:bodyPr rtlCol="0" anchor="ctr"/>
            <a:lstStyle/>
            <a:p>
              <a:endParaRPr lang="en-ID"/>
            </a:p>
          </p:txBody>
        </p:sp>
        <p:sp>
          <p:nvSpPr>
            <p:cNvPr id="11" name="Freeform: Shape 10"/>
            <p:cNvSpPr/>
            <p:nvPr/>
          </p:nvSpPr>
          <p:spPr>
            <a:xfrm>
              <a:off x="7827453" y="4102099"/>
              <a:ext cx="329963" cy="285897"/>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pFill/>
            <a:ln w="5907" cap="flat">
              <a:noFill/>
              <a:prstDash val="solid"/>
              <a:miter/>
            </a:ln>
          </p:spPr>
          <p:txBody>
            <a:bodyPr rtlCol="0" anchor="ctr"/>
            <a:lstStyle/>
            <a:p>
              <a:endParaRPr lang="en-ID"/>
            </a:p>
          </p:txBody>
        </p:sp>
        <p:sp>
          <p:nvSpPr>
            <p:cNvPr id="12" name="Freeform: Shape 11"/>
            <p:cNvSpPr/>
            <p:nvPr/>
          </p:nvSpPr>
          <p:spPr>
            <a:xfrm>
              <a:off x="7650420" y="4413810"/>
              <a:ext cx="332267" cy="298184"/>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pFill/>
            <a:ln w="5907" cap="flat">
              <a:noFill/>
              <a:prstDash val="solid"/>
              <a:miter/>
            </a:ln>
          </p:spPr>
          <p:txBody>
            <a:bodyPr rtlCol="0" anchor="ctr"/>
            <a:lstStyle/>
            <a:p>
              <a:endParaRPr lang="en-ID"/>
            </a:p>
          </p:txBody>
        </p:sp>
        <p:sp>
          <p:nvSpPr>
            <p:cNvPr id="13" name="Freeform: Shape 12"/>
            <p:cNvSpPr/>
            <p:nvPr/>
          </p:nvSpPr>
          <p:spPr>
            <a:xfrm>
              <a:off x="7423002" y="4693506"/>
              <a:ext cx="323466" cy="319921"/>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pFill/>
            <a:ln w="5907" cap="flat">
              <a:noFill/>
              <a:prstDash val="solid"/>
              <a:miter/>
            </a:ln>
          </p:spPr>
          <p:txBody>
            <a:bodyPr rtlCol="0" anchor="ctr"/>
            <a:lstStyle/>
            <a:p>
              <a:endParaRPr lang="en-ID"/>
            </a:p>
          </p:txBody>
        </p:sp>
        <p:sp>
          <p:nvSpPr>
            <p:cNvPr id="14" name="Freeform: Shape 13"/>
            <p:cNvSpPr/>
            <p:nvPr/>
          </p:nvSpPr>
          <p:spPr>
            <a:xfrm>
              <a:off x="7152462" y="4932384"/>
              <a:ext cx="304681" cy="331558"/>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pFill/>
            <a:ln w="5907" cap="flat">
              <a:noFill/>
              <a:prstDash val="solid"/>
              <a:miter/>
            </a:ln>
          </p:spPr>
          <p:txBody>
            <a:bodyPr rtlCol="0" anchor="ctr"/>
            <a:lstStyle/>
            <a:p>
              <a:endParaRPr lang="en-ID"/>
            </a:p>
          </p:txBody>
        </p:sp>
        <p:sp>
          <p:nvSpPr>
            <p:cNvPr id="15" name="Freeform: Shape 14"/>
            <p:cNvSpPr/>
            <p:nvPr/>
          </p:nvSpPr>
          <p:spPr>
            <a:xfrm>
              <a:off x="6820431" y="5122175"/>
              <a:ext cx="302909" cy="331440"/>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pFill/>
            <a:ln w="5907" cap="flat">
              <a:noFill/>
              <a:prstDash val="solid"/>
              <a:miter/>
            </a:ln>
          </p:spPr>
          <p:txBody>
            <a:bodyPr rtlCol="0" anchor="ctr"/>
            <a:lstStyle/>
            <a:p>
              <a:endParaRPr lang="en-ID"/>
            </a:p>
          </p:txBody>
        </p:sp>
        <p:sp>
          <p:nvSpPr>
            <p:cNvPr id="16" name="Freeform: Shape 15"/>
            <p:cNvSpPr/>
            <p:nvPr/>
          </p:nvSpPr>
          <p:spPr>
            <a:xfrm>
              <a:off x="6461346" y="5256736"/>
              <a:ext cx="294285" cy="321693"/>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pFill/>
            <a:ln w="5907" cap="flat">
              <a:noFill/>
              <a:prstDash val="solid"/>
              <a:miter/>
            </a:ln>
          </p:spPr>
          <p:txBody>
            <a:bodyPr rtlCol="0" anchor="ctr"/>
            <a:lstStyle/>
            <a:p>
              <a:endParaRPr lang="en-ID"/>
            </a:p>
          </p:txBody>
        </p:sp>
        <p:sp>
          <p:nvSpPr>
            <p:cNvPr id="17" name="Freeform: Shape 16"/>
            <p:cNvSpPr/>
            <p:nvPr/>
          </p:nvSpPr>
          <p:spPr>
            <a:xfrm>
              <a:off x="6089856" y="5331696"/>
              <a:ext cx="276151" cy="30096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pFill/>
            <a:ln w="5907" cap="flat">
              <a:noFill/>
              <a:prstDash val="solid"/>
              <a:miter/>
            </a:ln>
          </p:spPr>
          <p:txBody>
            <a:bodyPr rtlCol="0" anchor="ctr"/>
            <a:lstStyle/>
            <a:p>
              <a:endParaRPr lang="en-ID"/>
            </a:p>
          </p:txBody>
        </p:sp>
        <p:sp>
          <p:nvSpPr>
            <p:cNvPr id="18" name="Freeform: Shape 17"/>
            <p:cNvSpPr/>
            <p:nvPr/>
          </p:nvSpPr>
          <p:spPr>
            <a:xfrm>
              <a:off x="8318617" y="3620031"/>
              <a:ext cx="725908" cy="1420745"/>
            </a:xfrm>
            <a:custGeom>
              <a:avLst/>
              <a:gdLst>
                <a:gd name="connsiteX0" fmla="*/ 375679 w 725908"/>
                <a:gd name="connsiteY0" fmla="*/ 1209755 h 1420745"/>
                <a:gd name="connsiteX1" fmla="*/ 407399 w 725908"/>
                <a:gd name="connsiteY1" fmla="*/ 1149622 h 1420745"/>
                <a:gd name="connsiteX2" fmla="*/ 414310 w 725908"/>
                <a:gd name="connsiteY2" fmla="*/ 1135859 h 1420745"/>
                <a:gd name="connsiteX3" fmla="*/ 437938 w 725908"/>
                <a:gd name="connsiteY3" fmla="*/ 1088603 h 1420745"/>
                <a:gd name="connsiteX4" fmla="*/ 671619 w 725908"/>
                <a:gd name="connsiteY4" fmla="*/ 401681 h 1420745"/>
                <a:gd name="connsiteX5" fmla="*/ 675812 w 725908"/>
                <a:gd name="connsiteY5" fmla="*/ 381006 h 1420745"/>
                <a:gd name="connsiteX6" fmla="*/ 680538 w 725908"/>
                <a:gd name="connsiteY6" fmla="*/ 356729 h 1420745"/>
                <a:gd name="connsiteX7" fmla="*/ 683195 w 725908"/>
                <a:gd name="connsiteY7" fmla="*/ 342611 h 1420745"/>
                <a:gd name="connsiteX8" fmla="*/ 689102 w 725908"/>
                <a:gd name="connsiteY8" fmla="*/ 311954 h 1420745"/>
                <a:gd name="connsiteX9" fmla="*/ 700148 w 725908"/>
                <a:gd name="connsiteY9" fmla="*/ 244673 h 1420745"/>
                <a:gd name="connsiteX10" fmla="*/ 709600 w 725908"/>
                <a:gd name="connsiteY10" fmla="*/ 177393 h 1420745"/>
                <a:gd name="connsiteX11" fmla="*/ 713381 w 725908"/>
                <a:gd name="connsiteY11" fmla="*/ 145554 h 1420745"/>
                <a:gd name="connsiteX12" fmla="*/ 717456 w 725908"/>
                <a:gd name="connsiteY12" fmla="*/ 109817 h 1420745"/>
                <a:gd name="connsiteX13" fmla="*/ 725371 w 725908"/>
                <a:gd name="connsiteY13" fmla="*/ 24284 h 1420745"/>
                <a:gd name="connsiteX14" fmla="*/ 428014 w 725908"/>
                <a:gd name="connsiteY14" fmla="*/ -289 h 1420745"/>
                <a:gd name="connsiteX15" fmla="*/ 422816 w 725908"/>
                <a:gd name="connsiteY15" fmla="*/ 58131 h 1420745"/>
                <a:gd name="connsiteX16" fmla="*/ 416909 w 725908"/>
                <a:gd name="connsiteY16" fmla="*/ 111648 h 1420745"/>
                <a:gd name="connsiteX17" fmla="*/ 413602 w 725908"/>
                <a:gd name="connsiteY17" fmla="*/ 139056 h 1420745"/>
                <a:gd name="connsiteX18" fmla="*/ 405154 w 725908"/>
                <a:gd name="connsiteY18" fmla="*/ 199780 h 1420745"/>
                <a:gd name="connsiteX19" fmla="*/ 395113 w 725908"/>
                <a:gd name="connsiteY19" fmla="*/ 260563 h 1420745"/>
                <a:gd name="connsiteX20" fmla="*/ 390209 w 725908"/>
                <a:gd name="connsiteY20" fmla="*/ 287144 h 1420745"/>
                <a:gd name="connsiteX21" fmla="*/ 387611 w 725908"/>
                <a:gd name="connsiteY21" fmla="*/ 300612 h 1420745"/>
                <a:gd name="connsiteX22" fmla="*/ 383299 w 725908"/>
                <a:gd name="connsiteY22" fmla="*/ 323059 h 1420745"/>
                <a:gd name="connsiteX23" fmla="*/ 379754 w 725908"/>
                <a:gd name="connsiteY23" fmla="*/ 340780 h 1420745"/>
                <a:gd name="connsiteX24" fmla="*/ 169525 w 725908"/>
                <a:gd name="connsiteY24" fmla="*/ 958709 h 1420745"/>
                <a:gd name="connsiteX25" fmla="*/ 148142 w 725908"/>
                <a:gd name="connsiteY25" fmla="*/ 1001770 h 1420745"/>
                <a:gd name="connsiteX26" fmla="*/ 142235 w 725908"/>
                <a:gd name="connsiteY26" fmla="*/ 1013584 h 1420745"/>
                <a:gd name="connsiteX27" fmla="*/ 113645 w 725908"/>
                <a:gd name="connsiteY27" fmla="*/ 1067811 h 1420745"/>
                <a:gd name="connsiteX28" fmla="*/ 93561 w 725908"/>
                <a:gd name="connsiteY28" fmla="*/ 1103843 h 1420745"/>
                <a:gd name="connsiteX29" fmla="*/ 62963 w 725908"/>
                <a:gd name="connsiteY29" fmla="*/ 1157006 h 1420745"/>
                <a:gd name="connsiteX30" fmla="*/ 52449 w 725908"/>
                <a:gd name="connsiteY30" fmla="*/ 1174727 h 1420745"/>
                <a:gd name="connsiteX31" fmla="*/ 42821 w 725908"/>
                <a:gd name="connsiteY31" fmla="*/ 1190499 h 1420745"/>
                <a:gd name="connsiteX32" fmla="*/ 20196 w 725908"/>
                <a:gd name="connsiteY32" fmla="*/ 1226708 h 1420745"/>
                <a:gd name="connsiteX33" fmla="*/ 9446 w 725908"/>
                <a:gd name="connsiteY33" fmla="*/ 1243543 h 1420745"/>
                <a:gd name="connsiteX34" fmla="*/ -537 w 725908"/>
                <a:gd name="connsiteY34" fmla="*/ 1258488 h 1420745"/>
                <a:gd name="connsiteX35" fmla="*/ 250096 w 725908"/>
                <a:gd name="connsiteY35" fmla="*/ 1420457 h 1420745"/>
                <a:gd name="connsiteX36" fmla="*/ 259784 w 725908"/>
                <a:gd name="connsiteY36" fmla="*/ 1405867 h 1420745"/>
                <a:gd name="connsiteX37" fmla="*/ 272247 w 725908"/>
                <a:gd name="connsiteY37" fmla="*/ 1386433 h 1420745"/>
                <a:gd name="connsiteX38" fmla="*/ 296761 w 725908"/>
                <a:gd name="connsiteY38" fmla="*/ 1347093 h 1420745"/>
                <a:gd name="connsiteX39" fmla="*/ 308161 w 725908"/>
                <a:gd name="connsiteY39" fmla="*/ 1328485 h 1420745"/>
                <a:gd name="connsiteX40" fmla="*/ 318440 w 725908"/>
                <a:gd name="connsiteY40" fmla="*/ 1310765 h 1420745"/>
                <a:gd name="connsiteX41" fmla="*/ 353881 w 725908"/>
                <a:gd name="connsiteY41" fmla="*/ 1249745 h 1420745"/>
                <a:gd name="connsiteX42" fmla="*/ 322516 w 725908"/>
                <a:gd name="connsiteY42" fmla="*/ 1232438 h 1420745"/>
                <a:gd name="connsiteX43" fmla="*/ 287724 w 725908"/>
                <a:gd name="connsiteY43" fmla="*/ 1292512 h 1420745"/>
                <a:gd name="connsiteX44" fmla="*/ 277327 w 725908"/>
                <a:gd name="connsiteY44" fmla="*/ 1310233 h 1420745"/>
                <a:gd name="connsiteX45" fmla="*/ 266459 w 725908"/>
                <a:gd name="connsiteY45" fmla="*/ 1327954 h 1420745"/>
                <a:gd name="connsiteX46" fmla="*/ 241885 w 725908"/>
                <a:gd name="connsiteY46" fmla="*/ 1367294 h 1420745"/>
                <a:gd name="connsiteX47" fmla="*/ 239522 w 725908"/>
                <a:gd name="connsiteY47" fmla="*/ 1371134 h 1420745"/>
                <a:gd name="connsiteX48" fmla="*/ 48432 w 725908"/>
                <a:gd name="connsiteY48" fmla="*/ 1247678 h 1420745"/>
                <a:gd name="connsiteX49" fmla="*/ 50027 w 725908"/>
                <a:gd name="connsiteY49" fmla="*/ 1245020 h 1420745"/>
                <a:gd name="connsiteX50" fmla="*/ 72650 w 725908"/>
                <a:gd name="connsiteY50" fmla="*/ 1208810 h 1420745"/>
                <a:gd name="connsiteX51" fmla="*/ 82811 w 725908"/>
                <a:gd name="connsiteY51" fmla="*/ 1192211 h 1420745"/>
                <a:gd name="connsiteX52" fmla="*/ 93148 w 725908"/>
                <a:gd name="connsiteY52" fmla="*/ 1174490 h 1420745"/>
                <a:gd name="connsiteX53" fmla="*/ 124336 w 725908"/>
                <a:gd name="connsiteY53" fmla="*/ 1120559 h 1420745"/>
                <a:gd name="connsiteX54" fmla="*/ 144539 w 725908"/>
                <a:gd name="connsiteY54" fmla="*/ 1084232 h 1420745"/>
                <a:gd name="connsiteX55" fmla="*/ 173483 w 725908"/>
                <a:gd name="connsiteY55" fmla="*/ 1029474 h 1420745"/>
                <a:gd name="connsiteX56" fmla="*/ 179390 w 725908"/>
                <a:gd name="connsiteY56" fmla="*/ 1017070 h 1420745"/>
                <a:gd name="connsiteX57" fmla="*/ 200891 w 725908"/>
                <a:gd name="connsiteY57" fmla="*/ 973830 h 1420745"/>
                <a:gd name="connsiteX58" fmla="*/ 413897 w 725908"/>
                <a:gd name="connsiteY58" fmla="*/ 347691 h 1420745"/>
                <a:gd name="connsiteX59" fmla="*/ 417677 w 725908"/>
                <a:gd name="connsiteY59" fmla="*/ 329202 h 1420745"/>
                <a:gd name="connsiteX60" fmla="*/ 421989 w 725908"/>
                <a:gd name="connsiteY60" fmla="*/ 306696 h 1420745"/>
                <a:gd name="connsiteX61" fmla="*/ 424529 w 725908"/>
                <a:gd name="connsiteY61" fmla="*/ 293346 h 1420745"/>
                <a:gd name="connsiteX62" fmla="*/ 429609 w 725908"/>
                <a:gd name="connsiteY62" fmla="*/ 265879 h 1420745"/>
                <a:gd name="connsiteX63" fmla="*/ 439710 w 725908"/>
                <a:gd name="connsiteY63" fmla="*/ 204565 h 1420745"/>
                <a:gd name="connsiteX64" fmla="*/ 448276 w 725908"/>
                <a:gd name="connsiteY64" fmla="*/ 143250 h 1420745"/>
                <a:gd name="connsiteX65" fmla="*/ 451642 w 725908"/>
                <a:gd name="connsiteY65" fmla="*/ 115074 h 1420745"/>
                <a:gd name="connsiteX66" fmla="*/ 455423 w 725908"/>
                <a:gd name="connsiteY66" fmla="*/ 81700 h 1420745"/>
                <a:gd name="connsiteX67" fmla="*/ 459676 w 725908"/>
                <a:gd name="connsiteY67" fmla="*/ 37397 h 1420745"/>
                <a:gd name="connsiteX68" fmla="*/ 686385 w 725908"/>
                <a:gd name="connsiteY68" fmla="*/ 56122 h 1420745"/>
                <a:gd name="connsiteX69" fmla="*/ 683963 w 725908"/>
                <a:gd name="connsiteY69" fmla="*/ 83236 h 1420745"/>
                <a:gd name="connsiteX70" fmla="*/ 677643 w 725908"/>
                <a:gd name="connsiteY70" fmla="*/ 141006 h 1420745"/>
                <a:gd name="connsiteX71" fmla="*/ 673922 w 725908"/>
                <a:gd name="connsiteY71" fmla="*/ 172076 h 1420745"/>
                <a:gd name="connsiteX72" fmla="*/ 664589 w 725908"/>
                <a:gd name="connsiteY72" fmla="*/ 238825 h 1420745"/>
                <a:gd name="connsiteX73" fmla="*/ 653601 w 725908"/>
                <a:gd name="connsiteY73" fmla="*/ 305574 h 1420745"/>
                <a:gd name="connsiteX74" fmla="*/ 648108 w 725908"/>
                <a:gd name="connsiteY74" fmla="*/ 335109 h 1420745"/>
                <a:gd name="connsiteX75" fmla="*/ 645391 w 725908"/>
                <a:gd name="connsiteY75" fmla="*/ 349345 h 1420745"/>
                <a:gd name="connsiteX76" fmla="*/ 640725 w 725908"/>
                <a:gd name="connsiteY76" fmla="*/ 373504 h 1420745"/>
                <a:gd name="connsiteX77" fmla="*/ 636708 w 725908"/>
                <a:gd name="connsiteY77" fmla="*/ 393411 h 1420745"/>
                <a:gd name="connsiteX78" fmla="*/ 405686 w 725908"/>
                <a:gd name="connsiteY78" fmla="*/ 1072713 h 1420745"/>
                <a:gd name="connsiteX79" fmla="*/ 382058 w 725908"/>
                <a:gd name="connsiteY79" fmla="*/ 1119969 h 1420745"/>
                <a:gd name="connsiteX80" fmla="*/ 375442 w 725908"/>
                <a:gd name="connsiteY80" fmla="*/ 1133200 h 1420745"/>
                <a:gd name="connsiteX81" fmla="*/ 344017 w 725908"/>
                <a:gd name="connsiteY81" fmla="*/ 1192802 h 142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08" h="1420745">
                  <a:moveTo>
                    <a:pt x="375679" y="1209755"/>
                  </a:moveTo>
                  <a:lnTo>
                    <a:pt x="407399" y="1149622"/>
                  </a:lnTo>
                  <a:cubicBezTo>
                    <a:pt x="409762" y="1145074"/>
                    <a:pt x="412066" y="1140466"/>
                    <a:pt x="414310" y="1135859"/>
                  </a:cubicBezTo>
                  <a:lnTo>
                    <a:pt x="437938" y="1088603"/>
                  </a:lnTo>
                  <a:cubicBezTo>
                    <a:pt x="543820" y="870125"/>
                    <a:pt x="622308" y="639404"/>
                    <a:pt x="671619" y="401681"/>
                  </a:cubicBezTo>
                  <a:cubicBezTo>
                    <a:pt x="673154" y="394829"/>
                    <a:pt x="674512" y="387917"/>
                    <a:pt x="675812" y="381006"/>
                  </a:cubicBezTo>
                  <a:lnTo>
                    <a:pt x="680538" y="356729"/>
                  </a:lnTo>
                  <a:lnTo>
                    <a:pt x="683195" y="342611"/>
                  </a:lnTo>
                  <a:cubicBezTo>
                    <a:pt x="685145" y="332392"/>
                    <a:pt x="687153" y="322173"/>
                    <a:pt x="689102" y="311954"/>
                  </a:cubicBezTo>
                  <a:lnTo>
                    <a:pt x="700148" y="244673"/>
                  </a:lnTo>
                  <a:lnTo>
                    <a:pt x="709600" y="177393"/>
                  </a:lnTo>
                  <a:cubicBezTo>
                    <a:pt x="710939" y="166760"/>
                    <a:pt x="712199" y="156147"/>
                    <a:pt x="713381" y="145554"/>
                  </a:cubicBezTo>
                  <a:lnTo>
                    <a:pt x="717456" y="109817"/>
                  </a:lnTo>
                  <a:lnTo>
                    <a:pt x="725371" y="24284"/>
                  </a:lnTo>
                  <a:lnTo>
                    <a:pt x="428014" y="-289"/>
                  </a:lnTo>
                  <a:lnTo>
                    <a:pt x="422816" y="58131"/>
                  </a:lnTo>
                  <a:lnTo>
                    <a:pt x="416909" y="111648"/>
                  </a:lnTo>
                  <a:cubicBezTo>
                    <a:pt x="415846" y="120804"/>
                    <a:pt x="414783" y="130019"/>
                    <a:pt x="413602" y="139056"/>
                  </a:cubicBezTo>
                  <a:lnTo>
                    <a:pt x="405154" y="199780"/>
                  </a:lnTo>
                  <a:lnTo>
                    <a:pt x="395113" y="260563"/>
                  </a:lnTo>
                  <a:cubicBezTo>
                    <a:pt x="393636" y="269482"/>
                    <a:pt x="391923" y="278284"/>
                    <a:pt x="390209" y="287144"/>
                  </a:cubicBezTo>
                  <a:cubicBezTo>
                    <a:pt x="389323" y="291634"/>
                    <a:pt x="388438" y="296182"/>
                    <a:pt x="387611" y="300612"/>
                  </a:cubicBezTo>
                  <a:lnTo>
                    <a:pt x="383299" y="323059"/>
                  </a:lnTo>
                  <a:cubicBezTo>
                    <a:pt x="382176" y="328966"/>
                    <a:pt x="381113" y="334873"/>
                    <a:pt x="379754" y="340780"/>
                  </a:cubicBezTo>
                  <a:cubicBezTo>
                    <a:pt x="335387" y="554626"/>
                    <a:pt x="264776" y="762173"/>
                    <a:pt x="169525" y="958709"/>
                  </a:cubicBezTo>
                  <a:lnTo>
                    <a:pt x="148142" y="1001770"/>
                  </a:lnTo>
                  <a:cubicBezTo>
                    <a:pt x="146134" y="1005787"/>
                    <a:pt x="144184" y="1009744"/>
                    <a:pt x="142235" y="1013584"/>
                  </a:cubicBezTo>
                  <a:lnTo>
                    <a:pt x="113645" y="1067811"/>
                  </a:lnTo>
                  <a:lnTo>
                    <a:pt x="93561" y="1103843"/>
                  </a:lnTo>
                  <a:cubicBezTo>
                    <a:pt x="83815" y="1121564"/>
                    <a:pt x="73182" y="1139285"/>
                    <a:pt x="62963" y="1157006"/>
                  </a:cubicBezTo>
                  <a:cubicBezTo>
                    <a:pt x="59419" y="1162913"/>
                    <a:pt x="55934" y="1168820"/>
                    <a:pt x="52449" y="1174727"/>
                  </a:cubicBezTo>
                  <a:cubicBezTo>
                    <a:pt x="48963" y="1180634"/>
                    <a:pt x="46069" y="1185241"/>
                    <a:pt x="42821" y="1190499"/>
                  </a:cubicBezTo>
                  <a:lnTo>
                    <a:pt x="20196" y="1226708"/>
                  </a:lnTo>
                  <a:cubicBezTo>
                    <a:pt x="16711" y="1232615"/>
                    <a:pt x="13108" y="1237990"/>
                    <a:pt x="9446" y="1243543"/>
                  </a:cubicBezTo>
                  <a:lnTo>
                    <a:pt x="-537" y="1258488"/>
                  </a:lnTo>
                  <a:lnTo>
                    <a:pt x="250096" y="1420457"/>
                  </a:lnTo>
                  <a:lnTo>
                    <a:pt x="259784" y="1405867"/>
                  </a:lnTo>
                  <a:cubicBezTo>
                    <a:pt x="264037" y="1399428"/>
                    <a:pt x="268171" y="1392931"/>
                    <a:pt x="272247" y="1386433"/>
                  </a:cubicBezTo>
                  <a:lnTo>
                    <a:pt x="296761" y="1347093"/>
                  </a:lnTo>
                  <a:cubicBezTo>
                    <a:pt x="300660" y="1341186"/>
                    <a:pt x="304499" y="1334746"/>
                    <a:pt x="308161" y="1328485"/>
                  </a:cubicBezTo>
                  <a:lnTo>
                    <a:pt x="318440" y="1310765"/>
                  </a:lnTo>
                  <a:cubicBezTo>
                    <a:pt x="330254" y="1290917"/>
                    <a:pt x="342422" y="1270361"/>
                    <a:pt x="353881" y="1249745"/>
                  </a:cubicBezTo>
                  <a:close/>
                  <a:moveTo>
                    <a:pt x="322516" y="1232438"/>
                  </a:moveTo>
                  <a:cubicBezTo>
                    <a:pt x="311411" y="1252640"/>
                    <a:pt x="299360" y="1272901"/>
                    <a:pt x="287724" y="1292512"/>
                  </a:cubicBezTo>
                  <a:lnTo>
                    <a:pt x="277327" y="1310233"/>
                  </a:lnTo>
                  <a:cubicBezTo>
                    <a:pt x="273842" y="1316140"/>
                    <a:pt x="270121" y="1322047"/>
                    <a:pt x="266459" y="1327954"/>
                  </a:cubicBezTo>
                  <a:lnTo>
                    <a:pt x="241885" y="1367294"/>
                  </a:lnTo>
                  <a:lnTo>
                    <a:pt x="239522" y="1371134"/>
                  </a:lnTo>
                  <a:lnTo>
                    <a:pt x="48432" y="1247678"/>
                  </a:lnTo>
                  <a:lnTo>
                    <a:pt x="50027" y="1245020"/>
                  </a:lnTo>
                  <a:lnTo>
                    <a:pt x="72650" y="1208810"/>
                  </a:lnTo>
                  <a:cubicBezTo>
                    <a:pt x="76077" y="1203316"/>
                    <a:pt x="79562" y="1197764"/>
                    <a:pt x="82811" y="1192211"/>
                  </a:cubicBezTo>
                  <a:lnTo>
                    <a:pt x="93148" y="1174490"/>
                  </a:lnTo>
                  <a:cubicBezTo>
                    <a:pt x="103603" y="1156769"/>
                    <a:pt x="114354" y="1139048"/>
                    <a:pt x="124336" y="1120559"/>
                  </a:cubicBezTo>
                  <a:lnTo>
                    <a:pt x="144539" y="1084232"/>
                  </a:lnTo>
                  <a:lnTo>
                    <a:pt x="173483" y="1029474"/>
                  </a:lnTo>
                  <a:lnTo>
                    <a:pt x="179390" y="1017070"/>
                  </a:lnTo>
                  <a:lnTo>
                    <a:pt x="200891" y="973830"/>
                  </a:lnTo>
                  <a:cubicBezTo>
                    <a:pt x="297400" y="774683"/>
                    <a:pt x="368944" y="564377"/>
                    <a:pt x="413897" y="347691"/>
                  </a:cubicBezTo>
                  <a:cubicBezTo>
                    <a:pt x="415255" y="341784"/>
                    <a:pt x="416437" y="335404"/>
                    <a:pt x="417677" y="329202"/>
                  </a:cubicBezTo>
                  <a:lnTo>
                    <a:pt x="421989" y="306696"/>
                  </a:lnTo>
                  <a:cubicBezTo>
                    <a:pt x="422816" y="302207"/>
                    <a:pt x="423702" y="297777"/>
                    <a:pt x="424529" y="293346"/>
                  </a:cubicBezTo>
                  <a:cubicBezTo>
                    <a:pt x="426301" y="284191"/>
                    <a:pt x="428073" y="275035"/>
                    <a:pt x="429609" y="265879"/>
                  </a:cubicBezTo>
                  <a:lnTo>
                    <a:pt x="439710" y="204565"/>
                  </a:lnTo>
                  <a:lnTo>
                    <a:pt x="448276" y="143250"/>
                  </a:lnTo>
                  <a:cubicBezTo>
                    <a:pt x="449516" y="133858"/>
                    <a:pt x="450579" y="124466"/>
                    <a:pt x="451642" y="115074"/>
                  </a:cubicBezTo>
                  <a:lnTo>
                    <a:pt x="455423" y="81700"/>
                  </a:lnTo>
                  <a:lnTo>
                    <a:pt x="459676" y="37397"/>
                  </a:lnTo>
                  <a:lnTo>
                    <a:pt x="686385" y="56122"/>
                  </a:lnTo>
                  <a:lnTo>
                    <a:pt x="683963" y="83236"/>
                  </a:lnTo>
                  <a:lnTo>
                    <a:pt x="677643" y="141006"/>
                  </a:lnTo>
                  <a:cubicBezTo>
                    <a:pt x="676462" y="151402"/>
                    <a:pt x="675280" y="161857"/>
                    <a:pt x="673922" y="172076"/>
                  </a:cubicBezTo>
                  <a:lnTo>
                    <a:pt x="664589" y="238825"/>
                  </a:lnTo>
                  <a:lnTo>
                    <a:pt x="653601" y="305574"/>
                  </a:lnTo>
                  <a:cubicBezTo>
                    <a:pt x="651948" y="315557"/>
                    <a:pt x="649998" y="325422"/>
                    <a:pt x="648108" y="335109"/>
                  </a:cubicBezTo>
                  <a:cubicBezTo>
                    <a:pt x="647163" y="339893"/>
                    <a:pt x="646277" y="344678"/>
                    <a:pt x="645391" y="349345"/>
                  </a:cubicBezTo>
                  <a:lnTo>
                    <a:pt x="640725" y="373504"/>
                  </a:lnTo>
                  <a:cubicBezTo>
                    <a:pt x="639484" y="380061"/>
                    <a:pt x="638184" y="386677"/>
                    <a:pt x="636708" y="393411"/>
                  </a:cubicBezTo>
                  <a:cubicBezTo>
                    <a:pt x="587991" y="628501"/>
                    <a:pt x="510395" y="856666"/>
                    <a:pt x="405686" y="1072713"/>
                  </a:cubicBezTo>
                  <a:lnTo>
                    <a:pt x="382058" y="1119969"/>
                  </a:lnTo>
                  <a:cubicBezTo>
                    <a:pt x="379872" y="1124458"/>
                    <a:pt x="377628" y="1128948"/>
                    <a:pt x="375442" y="1133200"/>
                  </a:cubicBezTo>
                  <a:lnTo>
                    <a:pt x="344017" y="1192802"/>
                  </a:lnTo>
                  <a:close/>
                </a:path>
              </a:pathLst>
            </a:custGeom>
            <a:grpFill/>
            <a:ln w="5907" cap="flat">
              <a:noFill/>
              <a:prstDash val="solid"/>
              <a:miter/>
            </a:ln>
          </p:spPr>
          <p:txBody>
            <a:bodyPr rtlCol="0" anchor="ctr"/>
            <a:lstStyle/>
            <a:p>
              <a:endParaRPr lang="en-ID"/>
            </a:p>
          </p:txBody>
        </p:sp>
        <p:sp>
          <p:nvSpPr>
            <p:cNvPr id="19" name="Freeform: Shape 18"/>
            <p:cNvSpPr/>
            <p:nvPr/>
          </p:nvSpPr>
          <p:spPr>
            <a:xfrm>
              <a:off x="7310828" y="5529579"/>
              <a:ext cx="588689" cy="523063"/>
            </a:xfrm>
            <a:custGeom>
              <a:avLst/>
              <a:gdLst>
                <a:gd name="connsiteX0" fmla="*/ 588152 w 588689"/>
                <a:gd name="connsiteY0" fmla="*/ 234336 h 523063"/>
                <a:gd name="connsiteX1" fmla="*/ 408580 w 588689"/>
                <a:gd name="connsiteY1" fmla="*/ -289 h 523063"/>
                <a:gd name="connsiteX2" fmla="*/ 394521 w 588689"/>
                <a:gd name="connsiteY2" fmla="*/ 10462 h 523063"/>
                <a:gd name="connsiteX3" fmla="*/ 210047 w 588689"/>
                <a:gd name="connsiteY3" fmla="*/ 139824 h 523063"/>
                <a:gd name="connsiteX4" fmla="*/ 15116 w 588689"/>
                <a:gd name="connsiteY4" fmla="*/ 253061 h 523063"/>
                <a:gd name="connsiteX5" fmla="*/ -537 w 588689"/>
                <a:gd name="connsiteY5" fmla="*/ 261331 h 523063"/>
                <a:gd name="connsiteX6" fmla="*/ 137096 w 588689"/>
                <a:gd name="connsiteY6" fmla="*/ 522774 h 523063"/>
                <a:gd name="connsiteX7" fmla="*/ 152808 w 588689"/>
                <a:gd name="connsiteY7" fmla="*/ 514504 h 523063"/>
                <a:gd name="connsiteX8" fmla="*/ 369299 w 588689"/>
                <a:gd name="connsiteY8" fmla="*/ 388744 h 523063"/>
                <a:gd name="connsiteX9" fmla="*/ 574035 w 588689"/>
                <a:gd name="connsiteY9" fmla="*/ 245146 h 523063"/>
                <a:gd name="connsiteX10" fmla="*/ 350101 w 588689"/>
                <a:gd name="connsiteY10" fmla="*/ 358737 h 523063"/>
                <a:gd name="connsiteX11" fmla="*/ 151863 w 588689"/>
                <a:gd name="connsiteY11" fmla="*/ 474691 h 523063"/>
                <a:gd name="connsiteX12" fmla="*/ 47251 w 588689"/>
                <a:gd name="connsiteY12" fmla="*/ 276039 h 523063"/>
                <a:gd name="connsiteX13" fmla="*/ 229126 w 588689"/>
                <a:gd name="connsiteY13" fmla="*/ 169714 h 523063"/>
                <a:gd name="connsiteX14" fmla="*/ 401905 w 588689"/>
                <a:gd name="connsiteY14" fmla="*/ 49389 h 523063"/>
                <a:gd name="connsiteX15" fmla="*/ 538356 w 588689"/>
                <a:gd name="connsiteY15" fmla="*/ 227779 h 523063"/>
                <a:gd name="connsiteX16" fmla="*/ 350101 w 588689"/>
                <a:gd name="connsiteY16" fmla="*/ 358737 h 52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689" h="523063">
                  <a:moveTo>
                    <a:pt x="588152" y="234336"/>
                  </a:moveTo>
                  <a:lnTo>
                    <a:pt x="408580" y="-289"/>
                  </a:lnTo>
                  <a:lnTo>
                    <a:pt x="394521" y="10462"/>
                  </a:lnTo>
                  <a:cubicBezTo>
                    <a:pt x="335098" y="55945"/>
                    <a:pt x="273015" y="99480"/>
                    <a:pt x="210047" y="139824"/>
                  </a:cubicBezTo>
                  <a:cubicBezTo>
                    <a:pt x="148083" y="179520"/>
                    <a:pt x="82456" y="217560"/>
                    <a:pt x="15116" y="253061"/>
                  </a:cubicBezTo>
                  <a:lnTo>
                    <a:pt x="-537" y="261331"/>
                  </a:lnTo>
                  <a:lnTo>
                    <a:pt x="137096" y="522774"/>
                  </a:lnTo>
                  <a:lnTo>
                    <a:pt x="152808" y="514504"/>
                  </a:lnTo>
                  <a:cubicBezTo>
                    <a:pt x="227472" y="475163"/>
                    <a:pt x="300483" y="432870"/>
                    <a:pt x="369299" y="388744"/>
                  </a:cubicBezTo>
                  <a:cubicBezTo>
                    <a:pt x="438115" y="344619"/>
                    <a:pt x="508113" y="295592"/>
                    <a:pt x="574035" y="245146"/>
                  </a:cubicBezTo>
                  <a:close/>
                  <a:moveTo>
                    <a:pt x="350101" y="358737"/>
                  </a:moveTo>
                  <a:cubicBezTo>
                    <a:pt x="286778" y="399259"/>
                    <a:pt x="220147" y="438186"/>
                    <a:pt x="151863" y="474691"/>
                  </a:cubicBezTo>
                  <a:lnTo>
                    <a:pt x="47251" y="276039"/>
                  </a:lnTo>
                  <a:cubicBezTo>
                    <a:pt x="109983" y="242487"/>
                    <a:pt x="171297" y="206751"/>
                    <a:pt x="229126" y="169714"/>
                  </a:cubicBezTo>
                  <a:cubicBezTo>
                    <a:pt x="286956" y="132677"/>
                    <a:pt x="345966" y="91565"/>
                    <a:pt x="401905" y="49389"/>
                  </a:cubicBezTo>
                  <a:lnTo>
                    <a:pt x="538356" y="227779"/>
                  </a:lnTo>
                  <a:cubicBezTo>
                    <a:pt x="477456" y="273677"/>
                    <a:pt x="414192" y="317743"/>
                    <a:pt x="350101" y="358737"/>
                  </a:cubicBezTo>
                  <a:close/>
                </a:path>
              </a:pathLst>
            </a:custGeom>
            <a:grpFill/>
            <a:ln w="5907" cap="flat">
              <a:noFill/>
              <a:prstDash val="solid"/>
              <a:miter/>
            </a:ln>
          </p:spPr>
          <p:txBody>
            <a:bodyPr rtlCol="0" anchor="ctr"/>
            <a:lstStyle/>
            <a:p>
              <a:endParaRPr lang="en-ID"/>
            </a:p>
          </p:txBody>
        </p:sp>
        <p:sp>
          <p:nvSpPr>
            <p:cNvPr id="20" name="Freeform: Shape 19"/>
            <p:cNvSpPr/>
            <p:nvPr/>
          </p:nvSpPr>
          <p:spPr>
            <a:xfrm>
              <a:off x="6764847" y="5867754"/>
              <a:ext cx="497544" cy="419395"/>
            </a:xfrm>
            <a:custGeom>
              <a:avLst/>
              <a:gdLst>
                <a:gd name="connsiteX0" fmla="*/ 409998 w 497544"/>
                <a:gd name="connsiteY0" fmla="*/ 310005 h 419395"/>
                <a:gd name="connsiteX1" fmla="*/ 433626 w 497544"/>
                <a:gd name="connsiteY1" fmla="*/ 300376 h 419395"/>
                <a:gd name="connsiteX2" fmla="*/ 448216 w 497544"/>
                <a:gd name="connsiteY2" fmla="*/ 294469 h 419395"/>
                <a:gd name="connsiteX3" fmla="*/ 480881 w 497544"/>
                <a:gd name="connsiteY3" fmla="*/ 280824 h 419395"/>
                <a:gd name="connsiteX4" fmla="*/ 497007 w 497544"/>
                <a:gd name="connsiteY4" fmla="*/ 273854 h 419395"/>
                <a:gd name="connsiteX5" fmla="*/ 380167 w 497544"/>
                <a:gd name="connsiteY5" fmla="*/ -289 h 419395"/>
                <a:gd name="connsiteX6" fmla="*/ 363805 w 497544"/>
                <a:gd name="connsiteY6" fmla="*/ 6859 h 419395"/>
                <a:gd name="connsiteX7" fmla="*/ 335393 w 497544"/>
                <a:gd name="connsiteY7" fmla="*/ 18673 h 419395"/>
                <a:gd name="connsiteX8" fmla="*/ 321452 w 497544"/>
                <a:gd name="connsiteY8" fmla="*/ 24580 h 419395"/>
                <a:gd name="connsiteX9" fmla="*/ 300069 w 497544"/>
                <a:gd name="connsiteY9" fmla="*/ 33322 h 419395"/>
                <a:gd name="connsiteX10" fmla="*/ 286187 w 497544"/>
                <a:gd name="connsiteY10" fmla="*/ 38697 h 419395"/>
                <a:gd name="connsiteX11" fmla="*/ 235978 w 497544"/>
                <a:gd name="connsiteY11" fmla="*/ 57777 h 419395"/>
                <a:gd name="connsiteX12" fmla="*/ 184824 w 497544"/>
                <a:gd name="connsiteY12" fmla="*/ 75498 h 419395"/>
                <a:gd name="connsiteX13" fmla="*/ 170883 w 497544"/>
                <a:gd name="connsiteY13" fmla="*/ 80341 h 419395"/>
                <a:gd name="connsiteX14" fmla="*/ 148909 w 497544"/>
                <a:gd name="connsiteY14" fmla="*/ 87488 h 419395"/>
                <a:gd name="connsiteX15" fmla="*/ 134614 w 497544"/>
                <a:gd name="connsiteY15" fmla="*/ 92155 h 419395"/>
                <a:gd name="connsiteX16" fmla="*/ 105080 w 497544"/>
                <a:gd name="connsiteY16" fmla="*/ 101488 h 419395"/>
                <a:gd name="connsiteX17" fmla="*/ 92084 w 497544"/>
                <a:gd name="connsiteY17" fmla="*/ 105387 h 419395"/>
                <a:gd name="connsiteX18" fmla="*/ 16770 w 497544"/>
                <a:gd name="connsiteY18" fmla="*/ 126947 h 419395"/>
                <a:gd name="connsiteX19" fmla="*/ -537 w 497544"/>
                <a:gd name="connsiteY19" fmla="*/ 131496 h 419395"/>
                <a:gd name="connsiteX20" fmla="*/ 77316 w 497544"/>
                <a:gd name="connsiteY20" fmla="*/ 419106 h 419395"/>
                <a:gd name="connsiteX21" fmla="*/ 94328 w 497544"/>
                <a:gd name="connsiteY21" fmla="*/ 414617 h 419395"/>
                <a:gd name="connsiteX22" fmla="*/ 181870 w 497544"/>
                <a:gd name="connsiteY22" fmla="*/ 389512 h 419395"/>
                <a:gd name="connsiteX23" fmla="*/ 192680 w 497544"/>
                <a:gd name="connsiteY23" fmla="*/ 386323 h 419395"/>
                <a:gd name="connsiteX24" fmla="*/ 226586 w 497544"/>
                <a:gd name="connsiteY24" fmla="*/ 375513 h 419395"/>
                <a:gd name="connsiteX25" fmla="*/ 241412 w 497544"/>
                <a:gd name="connsiteY25" fmla="*/ 370669 h 419395"/>
                <a:gd name="connsiteX26" fmla="*/ 265631 w 497544"/>
                <a:gd name="connsiteY26" fmla="*/ 362813 h 419395"/>
                <a:gd name="connsiteX27" fmla="*/ 282230 w 497544"/>
                <a:gd name="connsiteY27" fmla="*/ 356906 h 419395"/>
                <a:gd name="connsiteX28" fmla="*/ 338287 w 497544"/>
                <a:gd name="connsiteY28" fmla="*/ 337117 h 419395"/>
                <a:gd name="connsiteX29" fmla="*/ 393754 w 497544"/>
                <a:gd name="connsiteY29" fmla="*/ 316030 h 419395"/>
                <a:gd name="connsiteX30" fmla="*/ 409998 w 497544"/>
                <a:gd name="connsiteY30" fmla="*/ 310005 h 419395"/>
                <a:gd name="connsiteX31" fmla="*/ 326236 w 497544"/>
                <a:gd name="connsiteY31" fmla="*/ 304098 h 419395"/>
                <a:gd name="connsiteX32" fmla="*/ 270534 w 497544"/>
                <a:gd name="connsiteY32" fmla="*/ 323768 h 419395"/>
                <a:gd name="connsiteX33" fmla="*/ 254703 w 497544"/>
                <a:gd name="connsiteY33" fmla="*/ 329202 h 419395"/>
                <a:gd name="connsiteX34" fmla="*/ 230603 w 497544"/>
                <a:gd name="connsiteY34" fmla="*/ 337117 h 419395"/>
                <a:gd name="connsiteX35" fmla="*/ 215717 w 497544"/>
                <a:gd name="connsiteY35" fmla="*/ 341902 h 419395"/>
                <a:gd name="connsiteX36" fmla="*/ 182579 w 497544"/>
                <a:gd name="connsiteY36" fmla="*/ 352475 h 419395"/>
                <a:gd name="connsiteX37" fmla="*/ 171828 w 497544"/>
                <a:gd name="connsiteY37" fmla="*/ 355725 h 419395"/>
                <a:gd name="connsiteX38" fmla="*/ 102421 w 497544"/>
                <a:gd name="connsiteY38" fmla="*/ 375927 h 419395"/>
                <a:gd name="connsiteX39" fmla="*/ 43351 w 497544"/>
                <a:gd name="connsiteY39" fmla="*/ 156719 h 419395"/>
                <a:gd name="connsiteX40" fmla="*/ 102421 w 497544"/>
                <a:gd name="connsiteY40" fmla="*/ 139470 h 419395"/>
                <a:gd name="connsiteX41" fmla="*/ 115476 w 497544"/>
                <a:gd name="connsiteY41" fmla="*/ 135571 h 419395"/>
                <a:gd name="connsiteX42" fmla="*/ 145661 w 497544"/>
                <a:gd name="connsiteY42" fmla="*/ 125943 h 419395"/>
                <a:gd name="connsiteX43" fmla="*/ 159896 w 497544"/>
                <a:gd name="connsiteY43" fmla="*/ 121336 h 419395"/>
                <a:gd name="connsiteX44" fmla="*/ 181989 w 497544"/>
                <a:gd name="connsiteY44" fmla="*/ 114129 h 419395"/>
                <a:gd name="connsiteX45" fmla="*/ 196697 w 497544"/>
                <a:gd name="connsiteY45" fmla="*/ 109049 h 419395"/>
                <a:gd name="connsiteX46" fmla="*/ 248206 w 497544"/>
                <a:gd name="connsiteY46" fmla="*/ 90856 h 419395"/>
                <a:gd name="connsiteX47" fmla="*/ 298769 w 497544"/>
                <a:gd name="connsiteY47" fmla="*/ 71658 h 419395"/>
                <a:gd name="connsiteX48" fmla="*/ 313419 w 497544"/>
                <a:gd name="connsiteY48" fmla="*/ 65751 h 419395"/>
                <a:gd name="connsiteX49" fmla="*/ 334979 w 497544"/>
                <a:gd name="connsiteY49" fmla="*/ 57009 h 419395"/>
                <a:gd name="connsiteX50" fmla="*/ 348802 w 497544"/>
                <a:gd name="connsiteY50" fmla="*/ 51102 h 419395"/>
                <a:gd name="connsiteX51" fmla="*/ 361560 w 497544"/>
                <a:gd name="connsiteY51" fmla="*/ 45845 h 419395"/>
                <a:gd name="connsiteX52" fmla="*/ 450638 w 497544"/>
                <a:gd name="connsiteY52" fmla="*/ 254774 h 419395"/>
                <a:gd name="connsiteX53" fmla="*/ 434925 w 497544"/>
                <a:gd name="connsiteY53" fmla="*/ 261213 h 419395"/>
                <a:gd name="connsiteX54" fmla="*/ 420276 w 497544"/>
                <a:gd name="connsiteY54" fmla="*/ 267120 h 419395"/>
                <a:gd name="connsiteX55" fmla="*/ 396648 w 497544"/>
                <a:gd name="connsiteY55" fmla="*/ 276689 h 419395"/>
                <a:gd name="connsiteX56" fmla="*/ 381172 w 497544"/>
                <a:gd name="connsiteY56" fmla="*/ 282596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544" h="419395">
                  <a:moveTo>
                    <a:pt x="409998" y="310005"/>
                  </a:moveTo>
                  <a:lnTo>
                    <a:pt x="433626" y="300376"/>
                  </a:lnTo>
                  <a:lnTo>
                    <a:pt x="448216" y="294469"/>
                  </a:lnTo>
                  <a:cubicBezTo>
                    <a:pt x="458907" y="290098"/>
                    <a:pt x="470012" y="285550"/>
                    <a:pt x="480881" y="280824"/>
                  </a:cubicBezTo>
                  <a:lnTo>
                    <a:pt x="497007" y="273854"/>
                  </a:lnTo>
                  <a:lnTo>
                    <a:pt x="380167" y="-289"/>
                  </a:lnTo>
                  <a:lnTo>
                    <a:pt x="363805" y="6859"/>
                  </a:lnTo>
                  <a:cubicBezTo>
                    <a:pt x="354413" y="10934"/>
                    <a:pt x="344903" y="14774"/>
                    <a:pt x="335393" y="18673"/>
                  </a:cubicBezTo>
                  <a:lnTo>
                    <a:pt x="321452" y="24580"/>
                  </a:lnTo>
                  <a:lnTo>
                    <a:pt x="300069" y="33322"/>
                  </a:lnTo>
                  <a:cubicBezTo>
                    <a:pt x="295461" y="35212"/>
                    <a:pt x="290795" y="36925"/>
                    <a:pt x="286187" y="38697"/>
                  </a:cubicBezTo>
                  <a:lnTo>
                    <a:pt x="235978" y="57777"/>
                  </a:lnTo>
                  <a:lnTo>
                    <a:pt x="184824" y="75498"/>
                  </a:lnTo>
                  <a:cubicBezTo>
                    <a:pt x="180157" y="77151"/>
                    <a:pt x="175490" y="78805"/>
                    <a:pt x="170883" y="80341"/>
                  </a:cubicBezTo>
                  <a:lnTo>
                    <a:pt x="148909" y="87488"/>
                  </a:lnTo>
                  <a:lnTo>
                    <a:pt x="134614" y="92155"/>
                  </a:lnTo>
                  <a:cubicBezTo>
                    <a:pt x="124809" y="95345"/>
                    <a:pt x="115003" y="98534"/>
                    <a:pt x="105080" y="101488"/>
                  </a:cubicBezTo>
                  <a:lnTo>
                    <a:pt x="92084" y="105387"/>
                  </a:lnTo>
                  <a:cubicBezTo>
                    <a:pt x="67452" y="112771"/>
                    <a:pt x="41934" y="120391"/>
                    <a:pt x="16770" y="126947"/>
                  </a:cubicBezTo>
                  <a:lnTo>
                    <a:pt x="-537" y="131496"/>
                  </a:lnTo>
                  <a:lnTo>
                    <a:pt x="77316" y="419106"/>
                  </a:lnTo>
                  <a:lnTo>
                    <a:pt x="94328" y="414617"/>
                  </a:lnTo>
                  <a:cubicBezTo>
                    <a:pt x="123863" y="406938"/>
                    <a:pt x="153398" y="398078"/>
                    <a:pt x="181870" y="389512"/>
                  </a:cubicBezTo>
                  <a:lnTo>
                    <a:pt x="192680" y="386323"/>
                  </a:lnTo>
                  <a:cubicBezTo>
                    <a:pt x="204021" y="382837"/>
                    <a:pt x="215303" y="379175"/>
                    <a:pt x="226586" y="375513"/>
                  </a:cubicBezTo>
                  <a:lnTo>
                    <a:pt x="241412" y="370669"/>
                  </a:lnTo>
                  <a:lnTo>
                    <a:pt x="265631" y="362813"/>
                  </a:lnTo>
                  <a:cubicBezTo>
                    <a:pt x="271184" y="360982"/>
                    <a:pt x="276677" y="359033"/>
                    <a:pt x="282230" y="356906"/>
                  </a:cubicBezTo>
                  <a:lnTo>
                    <a:pt x="338287" y="337117"/>
                  </a:lnTo>
                  <a:lnTo>
                    <a:pt x="393754" y="316030"/>
                  </a:lnTo>
                  <a:cubicBezTo>
                    <a:pt x="399247" y="314317"/>
                    <a:pt x="404622" y="312249"/>
                    <a:pt x="409998" y="310005"/>
                  </a:cubicBezTo>
                  <a:close/>
                  <a:moveTo>
                    <a:pt x="326236" y="304098"/>
                  </a:moveTo>
                  <a:lnTo>
                    <a:pt x="270534" y="323768"/>
                  </a:lnTo>
                  <a:cubicBezTo>
                    <a:pt x="265277" y="325599"/>
                    <a:pt x="259960" y="327489"/>
                    <a:pt x="254703" y="329202"/>
                  </a:cubicBezTo>
                  <a:lnTo>
                    <a:pt x="230603" y="337117"/>
                  </a:lnTo>
                  <a:lnTo>
                    <a:pt x="215717" y="341902"/>
                  </a:lnTo>
                  <a:cubicBezTo>
                    <a:pt x="204671" y="345506"/>
                    <a:pt x="193625" y="349109"/>
                    <a:pt x="182579" y="352475"/>
                  </a:cubicBezTo>
                  <a:lnTo>
                    <a:pt x="171828" y="355725"/>
                  </a:lnTo>
                  <a:cubicBezTo>
                    <a:pt x="149086" y="362518"/>
                    <a:pt x="125754" y="369488"/>
                    <a:pt x="102421" y="375927"/>
                  </a:cubicBezTo>
                  <a:lnTo>
                    <a:pt x="43351" y="156719"/>
                  </a:lnTo>
                  <a:cubicBezTo>
                    <a:pt x="63376" y="151225"/>
                    <a:pt x="83282" y="145259"/>
                    <a:pt x="102421" y="139470"/>
                  </a:cubicBezTo>
                  <a:lnTo>
                    <a:pt x="115476" y="135571"/>
                  </a:lnTo>
                  <a:cubicBezTo>
                    <a:pt x="125577" y="132500"/>
                    <a:pt x="135618" y="129251"/>
                    <a:pt x="145661" y="125943"/>
                  </a:cubicBezTo>
                  <a:lnTo>
                    <a:pt x="159896" y="121336"/>
                  </a:lnTo>
                  <a:lnTo>
                    <a:pt x="181989" y="114129"/>
                  </a:lnTo>
                  <a:cubicBezTo>
                    <a:pt x="186891" y="112534"/>
                    <a:pt x="191794" y="110762"/>
                    <a:pt x="196697" y="109049"/>
                  </a:cubicBezTo>
                  <a:lnTo>
                    <a:pt x="248206" y="90856"/>
                  </a:lnTo>
                  <a:lnTo>
                    <a:pt x="298769" y="71658"/>
                  </a:lnTo>
                  <a:cubicBezTo>
                    <a:pt x="303672" y="69827"/>
                    <a:pt x="308575" y="67937"/>
                    <a:pt x="313419" y="65751"/>
                  </a:cubicBezTo>
                  <a:lnTo>
                    <a:pt x="334979" y="57009"/>
                  </a:lnTo>
                  <a:lnTo>
                    <a:pt x="348802" y="51102"/>
                  </a:lnTo>
                  <a:lnTo>
                    <a:pt x="361560" y="45845"/>
                  </a:lnTo>
                  <a:lnTo>
                    <a:pt x="450638" y="254774"/>
                  </a:lnTo>
                  <a:lnTo>
                    <a:pt x="434925" y="261213"/>
                  </a:lnTo>
                  <a:lnTo>
                    <a:pt x="420276" y="267120"/>
                  </a:lnTo>
                  <a:lnTo>
                    <a:pt x="396648" y="276689"/>
                  </a:lnTo>
                  <a:cubicBezTo>
                    <a:pt x="391509" y="278756"/>
                    <a:pt x="386370" y="280706"/>
                    <a:pt x="381172" y="282596"/>
                  </a:cubicBezTo>
                  <a:close/>
                </a:path>
              </a:pathLst>
            </a:custGeom>
            <a:grpFill/>
            <a:ln w="5907" cap="flat">
              <a:noFill/>
              <a:prstDash val="solid"/>
              <a:miter/>
            </a:ln>
          </p:spPr>
          <p:txBody>
            <a:bodyPr rtlCol="0" anchor="ctr"/>
            <a:lstStyle/>
            <a:p>
              <a:endParaRPr lang="en-ID"/>
            </a:p>
          </p:txBody>
        </p:sp>
        <p:sp>
          <p:nvSpPr>
            <p:cNvPr id="21" name="Freeform: Shape 20"/>
            <p:cNvSpPr/>
            <p:nvPr/>
          </p:nvSpPr>
          <p:spPr>
            <a:xfrm>
              <a:off x="9164259" y="3353861"/>
              <a:ext cx="36178" cy="151456"/>
            </a:xfrm>
            <a:custGeom>
              <a:avLst/>
              <a:gdLst>
                <a:gd name="connsiteX0" fmla="*/ 35615 w 36178"/>
                <a:gd name="connsiteY0" fmla="*/ 71896 h 151456"/>
                <a:gd name="connsiteX1" fmla="*/ 34906 w 36178"/>
                <a:gd name="connsiteY1" fmla="*/ 17197 h 151456"/>
                <a:gd name="connsiteX2" fmla="*/ 16949 w 36178"/>
                <a:gd name="connsiteY2" fmla="*/ -288 h 151456"/>
                <a:gd name="connsiteX3" fmla="*/ -536 w 36178"/>
                <a:gd name="connsiteY3" fmla="*/ 17670 h 151456"/>
                <a:gd name="connsiteX4" fmla="*/ 173 w 36178"/>
                <a:gd name="connsiteY4" fmla="*/ 75558 h 151456"/>
                <a:gd name="connsiteX5" fmla="*/ -536 w 36178"/>
                <a:gd name="connsiteY5" fmla="*/ 133447 h 151456"/>
                <a:gd name="connsiteX6" fmla="*/ 17185 w 36178"/>
                <a:gd name="connsiteY6" fmla="*/ 151168 h 151456"/>
                <a:gd name="connsiteX7" fmla="*/ 17185 w 36178"/>
                <a:gd name="connsiteY7" fmla="*/ 151168 h 151456"/>
                <a:gd name="connsiteX8" fmla="*/ 34906 w 36178"/>
                <a:gd name="connsiteY8" fmla="*/ 133447 h 151456"/>
                <a:gd name="connsiteX9" fmla="*/ 35615 w 36178"/>
                <a:gd name="connsiteY9" fmla="*/ 78807 h 151456"/>
                <a:gd name="connsiteX10" fmla="*/ 35615 w 36178"/>
                <a:gd name="connsiteY10" fmla="*/ 77862 h 151456"/>
                <a:gd name="connsiteX11" fmla="*/ 35615 w 36178"/>
                <a:gd name="connsiteY11" fmla="*/ 72428 h 151456"/>
                <a:gd name="connsiteX12" fmla="*/ 35615 w 36178"/>
                <a:gd name="connsiteY12" fmla="*/ 71896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78" h="151456">
                  <a:moveTo>
                    <a:pt x="35615" y="71896"/>
                  </a:moveTo>
                  <a:lnTo>
                    <a:pt x="34906" y="17197"/>
                  </a:lnTo>
                  <a:cubicBezTo>
                    <a:pt x="34776" y="7410"/>
                    <a:pt x="26736" y="-418"/>
                    <a:pt x="16949" y="-288"/>
                  </a:cubicBezTo>
                  <a:cubicBezTo>
                    <a:pt x="7162" y="-157"/>
                    <a:pt x="-666" y="7883"/>
                    <a:pt x="-536" y="17670"/>
                  </a:cubicBezTo>
                  <a:lnTo>
                    <a:pt x="173" y="75558"/>
                  </a:lnTo>
                  <a:lnTo>
                    <a:pt x="-536" y="133447"/>
                  </a:lnTo>
                  <a:cubicBezTo>
                    <a:pt x="-536" y="143234"/>
                    <a:pt x="7398" y="151168"/>
                    <a:pt x="17185" y="151168"/>
                  </a:cubicBezTo>
                  <a:lnTo>
                    <a:pt x="17185" y="151168"/>
                  </a:lnTo>
                  <a:cubicBezTo>
                    <a:pt x="26972" y="151168"/>
                    <a:pt x="34906" y="143234"/>
                    <a:pt x="34906" y="133447"/>
                  </a:cubicBezTo>
                  <a:lnTo>
                    <a:pt x="35615" y="78807"/>
                  </a:lnTo>
                  <a:cubicBezTo>
                    <a:pt x="35615" y="78453"/>
                    <a:pt x="35615" y="78157"/>
                    <a:pt x="35615" y="77862"/>
                  </a:cubicBezTo>
                  <a:lnTo>
                    <a:pt x="35615" y="72428"/>
                  </a:lnTo>
                  <a:cubicBezTo>
                    <a:pt x="35674" y="72487"/>
                    <a:pt x="35615" y="72191"/>
                    <a:pt x="35615" y="71896"/>
                  </a:cubicBezTo>
                  <a:close/>
                </a:path>
              </a:pathLst>
            </a:custGeom>
            <a:grpFill/>
            <a:ln w="5907" cap="flat">
              <a:noFill/>
              <a:prstDash val="solid"/>
              <a:miter/>
            </a:ln>
          </p:spPr>
          <p:txBody>
            <a:bodyPr rtlCol="0" anchor="ctr"/>
            <a:lstStyle/>
            <a:p>
              <a:endParaRPr lang="en-ID"/>
            </a:p>
          </p:txBody>
        </p:sp>
        <p:sp>
          <p:nvSpPr>
            <p:cNvPr id="22" name="Freeform: Shape 21"/>
            <p:cNvSpPr/>
            <p:nvPr/>
          </p:nvSpPr>
          <p:spPr>
            <a:xfrm>
              <a:off x="8179656" y="5538127"/>
              <a:ext cx="163332" cy="162164"/>
            </a:xfrm>
            <a:custGeom>
              <a:avLst/>
              <a:gdLst>
                <a:gd name="connsiteX0" fmla="*/ 132813 w 163332"/>
                <a:gd name="connsiteY0" fmla="*/ 4395 h 162164"/>
                <a:gd name="connsiteX1" fmla="*/ 60512 w 163332"/>
                <a:gd name="connsiteY1" fmla="*/ 77760 h 162164"/>
                <a:gd name="connsiteX2" fmla="*/ 5104 w 163332"/>
                <a:gd name="connsiteY2" fmla="*/ 130923 h 162164"/>
                <a:gd name="connsiteX3" fmla="*/ 4218 w 163332"/>
                <a:gd name="connsiteY3" fmla="*/ 155968 h 162164"/>
                <a:gd name="connsiteX4" fmla="*/ 17213 w 163332"/>
                <a:gd name="connsiteY4" fmla="*/ 161875 h 162164"/>
                <a:gd name="connsiteX5" fmla="*/ 29027 w 163332"/>
                <a:gd name="connsiteY5" fmla="*/ 157090 h 162164"/>
                <a:gd name="connsiteX6" fmla="*/ 85085 w 163332"/>
                <a:gd name="connsiteY6" fmla="*/ 103514 h 162164"/>
                <a:gd name="connsiteX7" fmla="*/ 158213 w 163332"/>
                <a:gd name="connsiteY7" fmla="*/ 29323 h 162164"/>
                <a:gd name="connsiteX8" fmla="*/ 156965 w 163332"/>
                <a:gd name="connsiteY8" fmla="*/ 4293 h 162164"/>
                <a:gd name="connsiteX9" fmla="*/ 132577 w 163332"/>
                <a:gd name="connsiteY9" fmla="*/ 4868 h 16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332" h="162164">
                  <a:moveTo>
                    <a:pt x="132813" y="4395"/>
                  </a:moveTo>
                  <a:cubicBezTo>
                    <a:pt x="109185" y="29146"/>
                    <a:pt x="84907" y="53777"/>
                    <a:pt x="60512" y="77760"/>
                  </a:cubicBezTo>
                  <a:cubicBezTo>
                    <a:pt x="42318" y="95481"/>
                    <a:pt x="23711" y="113202"/>
                    <a:pt x="5104" y="130923"/>
                  </a:cubicBezTo>
                  <a:cubicBezTo>
                    <a:pt x="-2057" y="137594"/>
                    <a:pt x="-2453" y="148807"/>
                    <a:pt x="4218" y="155968"/>
                  </a:cubicBezTo>
                  <a:cubicBezTo>
                    <a:pt x="7530" y="159672"/>
                    <a:pt x="12245" y="161815"/>
                    <a:pt x="17213" y="161875"/>
                  </a:cubicBezTo>
                  <a:cubicBezTo>
                    <a:pt x="21608" y="161801"/>
                    <a:pt x="25819" y="160096"/>
                    <a:pt x="29027" y="157090"/>
                  </a:cubicBezTo>
                  <a:cubicBezTo>
                    <a:pt x="47871" y="139370"/>
                    <a:pt x="66714" y="121649"/>
                    <a:pt x="85085" y="103514"/>
                  </a:cubicBezTo>
                  <a:cubicBezTo>
                    <a:pt x="109776" y="79296"/>
                    <a:pt x="134349" y="54309"/>
                    <a:pt x="158213" y="29323"/>
                  </a:cubicBezTo>
                  <a:cubicBezTo>
                    <a:pt x="164781" y="22066"/>
                    <a:pt x="164221" y="10860"/>
                    <a:pt x="156965" y="4293"/>
                  </a:cubicBezTo>
                  <a:cubicBezTo>
                    <a:pt x="149977" y="-2032"/>
                    <a:pt x="139260" y="-1779"/>
                    <a:pt x="132577" y="4868"/>
                  </a:cubicBezTo>
                  <a:close/>
                </a:path>
              </a:pathLst>
            </a:custGeom>
            <a:grpFill/>
            <a:ln w="5907" cap="flat">
              <a:noFill/>
              <a:prstDash val="solid"/>
              <a:miter/>
            </a:ln>
          </p:spPr>
          <p:txBody>
            <a:bodyPr rtlCol="0" anchor="ctr"/>
            <a:lstStyle/>
            <a:p>
              <a:endParaRPr lang="en-ID"/>
            </a:p>
          </p:txBody>
        </p:sp>
        <p:sp>
          <p:nvSpPr>
            <p:cNvPr id="23" name="Freeform: Shape 22"/>
            <p:cNvSpPr/>
            <p:nvPr/>
          </p:nvSpPr>
          <p:spPr>
            <a:xfrm>
              <a:off x="8973496" y="4300242"/>
              <a:ext cx="93070" cy="206958"/>
            </a:xfrm>
            <a:custGeom>
              <a:avLst/>
              <a:gdLst>
                <a:gd name="connsiteX0" fmla="*/ 17154 w 93070"/>
                <a:gd name="connsiteY0" fmla="*/ 206669 h 206958"/>
                <a:gd name="connsiteX1" fmla="*/ 33811 w 93070"/>
                <a:gd name="connsiteY1" fmla="*/ 194855 h 206958"/>
                <a:gd name="connsiteX2" fmla="*/ 91758 w 93070"/>
                <a:gd name="connsiteY2" fmla="*/ 22608 h 206958"/>
                <a:gd name="connsiteX3" fmla="*/ 79974 w 93070"/>
                <a:gd name="connsiteY3" fmla="*/ 486 h 206958"/>
                <a:gd name="connsiteX4" fmla="*/ 57852 w 93070"/>
                <a:gd name="connsiteY4" fmla="*/ 12270 h 206958"/>
                <a:gd name="connsiteX5" fmla="*/ 555 w 93070"/>
                <a:gd name="connsiteY5" fmla="*/ 182569 h 206958"/>
                <a:gd name="connsiteX6" fmla="*/ 11069 w 93070"/>
                <a:gd name="connsiteY6" fmla="*/ 205311 h 206958"/>
                <a:gd name="connsiteX7" fmla="*/ 17154 w 93070"/>
                <a:gd name="connsiteY7" fmla="*/ 206669 h 20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070" h="206958">
                  <a:moveTo>
                    <a:pt x="17154" y="206669"/>
                  </a:moveTo>
                  <a:cubicBezTo>
                    <a:pt x="24646" y="206648"/>
                    <a:pt x="31314" y="201918"/>
                    <a:pt x="33811" y="194855"/>
                  </a:cubicBezTo>
                  <a:cubicBezTo>
                    <a:pt x="54722" y="138208"/>
                    <a:pt x="74215" y="80260"/>
                    <a:pt x="91758" y="22608"/>
                  </a:cubicBezTo>
                  <a:cubicBezTo>
                    <a:pt x="94613" y="13245"/>
                    <a:pt x="89337" y="3340"/>
                    <a:pt x="79974" y="486"/>
                  </a:cubicBezTo>
                  <a:cubicBezTo>
                    <a:pt x="70611" y="-2369"/>
                    <a:pt x="60707" y="2908"/>
                    <a:pt x="57852" y="12270"/>
                  </a:cubicBezTo>
                  <a:cubicBezTo>
                    <a:pt x="40486" y="69332"/>
                    <a:pt x="21229" y="126629"/>
                    <a:pt x="555" y="182569"/>
                  </a:cubicBezTo>
                  <a:cubicBezTo>
                    <a:pt x="-2819" y="191753"/>
                    <a:pt x="1887" y="201933"/>
                    <a:pt x="11069" y="205311"/>
                  </a:cubicBezTo>
                  <a:cubicBezTo>
                    <a:pt x="12997" y="206134"/>
                    <a:pt x="15059" y="206595"/>
                    <a:pt x="17154" y="206669"/>
                  </a:cubicBezTo>
                  <a:close/>
                </a:path>
              </a:pathLst>
            </a:custGeom>
            <a:grpFill/>
            <a:ln w="5907" cap="flat">
              <a:noFill/>
              <a:prstDash val="solid"/>
              <a:miter/>
            </a:ln>
          </p:spPr>
          <p:txBody>
            <a:bodyPr rtlCol="0" anchor="ctr"/>
            <a:lstStyle/>
            <a:p>
              <a:endParaRPr lang="en-ID"/>
            </a:p>
          </p:txBody>
        </p:sp>
        <p:sp>
          <p:nvSpPr>
            <p:cNvPr id="24" name="Freeform: Shape 23"/>
            <p:cNvSpPr/>
            <p:nvPr/>
          </p:nvSpPr>
          <p:spPr>
            <a:xfrm>
              <a:off x="8646372" y="4961327"/>
              <a:ext cx="131264" cy="188665"/>
            </a:xfrm>
            <a:custGeom>
              <a:avLst/>
              <a:gdLst>
                <a:gd name="connsiteX0" fmla="*/ 121939 w 131264"/>
                <a:gd name="connsiteY0" fmla="*/ 2135 h 188665"/>
                <a:gd name="connsiteX1" fmla="*/ 97720 w 131264"/>
                <a:gd name="connsiteY1" fmla="*/ 8455 h 188665"/>
                <a:gd name="connsiteX2" fmla="*/ 2440 w 131264"/>
                <a:gd name="connsiteY2" fmla="*/ 160796 h 188665"/>
                <a:gd name="connsiteX3" fmla="*/ 7372 w 131264"/>
                <a:gd name="connsiteY3" fmla="*/ 185399 h 188665"/>
                <a:gd name="connsiteX4" fmla="*/ 31975 w 131264"/>
                <a:gd name="connsiteY4" fmla="*/ 180467 h 188665"/>
                <a:gd name="connsiteX5" fmla="*/ 128318 w 131264"/>
                <a:gd name="connsiteY5" fmla="*/ 26353 h 188665"/>
                <a:gd name="connsiteX6" fmla="*/ 121939 w 131264"/>
                <a:gd name="connsiteY6" fmla="*/ 2135 h 18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264" h="188665">
                  <a:moveTo>
                    <a:pt x="121939" y="2135"/>
                  </a:moveTo>
                  <a:cubicBezTo>
                    <a:pt x="113504" y="-2795"/>
                    <a:pt x="102670" y="33"/>
                    <a:pt x="97720" y="8455"/>
                  </a:cubicBezTo>
                  <a:cubicBezTo>
                    <a:pt x="67535" y="59963"/>
                    <a:pt x="35520" y="111177"/>
                    <a:pt x="2440" y="160796"/>
                  </a:cubicBezTo>
                  <a:cubicBezTo>
                    <a:pt x="-2992" y="168952"/>
                    <a:pt x="-783" y="179967"/>
                    <a:pt x="7372" y="185399"/>
                  </a:cubicBezTo>
                  <a:cubicBezTo>
                    <a:pt x="15528" y="190831"/>
                    <a:pt x="26543" y="188622"/>
                    <a:pt x="31975" y="180467"/>
                  </a:cubicBezTo>
                  <a:cubicBezTo>
                    <a:pt x="65468" y="130257"/>
                    <a:pt x="97838" y="78452"/>
                    <a:pt x="128318" y="26353"/>
                  </a:cubicBezTo>
                  <a:cubicBezTo>
                    <a:pt x="133237" y="17903"/>
                    <a:pt x="130382" y="7065"/>
                    <a:pt x="121939" y="2135"/>
                  </a:cubicBezTo>
                  <a:close/>
                </a:path>
              </a:pathLst>
            </a:custGeom>
            <a:grpFill/>
            <a:ln w="5907" cap="flat">
              <a:noFill/>
              <a:prstDash val="solid"/>
              <a:miter/>
            </a:ln>
          </p:spPr>
          <p:txBody>
            <a:bodyPr rtlCol="0" anchor="ctr"/>
            <a:lstStyle/>
            <a:p>
              <a:endParaRPr lang="en-ID"/>
            </a:p>
          </p:txBody>
        </p:sp>
        <p:sp>
          <p:nvSpPr>
            <p:cNvPr id="25" name="Freeform: Shape 24"/>
            <p:cNvSpPr/>
            <p:nvPr/>
          </p:nvSpPr>
          <p:spPr>
            <a:xfrm>
              <a:off x="8429008" y="5261912"/>
              <a:ext cx="148393" cy="176523"/>
            </a:xfrm>
            <a:custGeom>
              <a:avLst/>
              <a:gdLst>
                <a:gd name="connsiteX0" fmla="*/ 140710 w 148393"/>
                <a:gd name="connsiteY0" fmla="*/ 3277 h 176523"/>
                <a:gd name="connsiteX1" fmla="*/ 115901 w 148393"/>
                <a:gd name="connsiteY1" fmla="*/ 6762 h 176523"/>
                <a:gd name="connsiteX2" fmla="*/ 3668 w 148393"/>
                <a:gd name="connsiteY2" fmla="*/ 147053 h 176523"/>
                <a:gd name="connsiteX3" fmla="*/ 5724 w 148393"/>
                <a:gd name="connsiteY3" fmla="*/ 172030 h 176523"/>
                <a:gd name="connsiteX4" fmla="*/ 5735 w 148393"/>
                <a:gd name="connsiteY4" fmla="*/ 172040 h 176523"/>
                <a:gd name="connsiteX5" fmla="*/ 17194 w 148393"/>
                <a:gd name="connsiteY5" fmla="*/ 176234 h 176523"/>
                <a:gd name="connsiteX6" fmla="*/ 30721 w 148393"/>
                <a:gd name="connsiteY6" fmla="*/ 169972 h 176523"/>
                <a:gd name="connsiteX7" fmla="*/ 144254 w 148393"/>
                <a:gd name="connsiteY7" fmla="*/ 28205 h 176523"/>
                <a:gd name="connsiteX8" fmla="*/ 140843 w 148393"/>
                <a:gd name="connsiteY8" fmla="*/ 3377 h 176523"/>
                <a:gd name="connsiteX9" fmla="*/ 140710 w 148393"/>
                <a:gd name="connsiteY9" fmla="*/ 3277 h 17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93" h="176523">
                  <a:moveTo>
                    <a:pt x="140710" y="3277"/>
                  </a:moveTo>
                  <a:cubicBezTo>
                    <a:pt x="132896" y="-2608"/>
                    <a:pt x="121791" y="-1047"/>
                    <a:pt x="115901" y="6762"/>
                  </a:cubicBezTo>
                  <a:cubicBezTo>
                    <a:pt x="79986" y="54373"/>
                    <a:pt x="42241" y="101570"/>
                    <a:pt x="3668" y="147053"/>
                  </a:cubicBezTo>
                  <a:cubicBezTo>
                    <a:pt x="-2662" y="154518"/>
                    <a:pt x="-1741" y="165701"/>
                    <a:pt x="5724" y="172030"/>
                  </a:cubicBezTo>
                  <a:cubicBezTo>
                    <a:pt x="5727" y="172034"/>
                    <a:pt x="5731" y="172037"/>
                    <a:pt x="5735" y="172040"/>
                  </a:cubicBezTo>
                  <a:cubicBezTo>
                    <a:pt x="8938" y="174751"/>
                    <a:pt x="12998" y="176237"/>
                    <a:pt x="17194" y="176234"/>
                  </a:cubicBezTo>
                  <a:cubicBezTo>
                    <a:pt x="22405" y="176237"/>
                    <a:pt x="27352" y="173947"/>
                    <a:pt x="30721" y="169972"/>
                  </a:cubicBezTo>
                  <a:cubicBezTo>
                    <a:pt x="69767" y="124016"/>
                    <a:pt x="107926" y="76288"/>
                    <a:pt x="144254" y="28205"/>
                  </a:cubicBezTo>
                  <a:cubicBezTo>
                    <a:pt x="150168" y="20406"/>
                    <a:pt x="148640" y="9290"/>
                    <a:pt x="140843" y="3377"/>
                  </a:cubicBezTo>
                  <a:cubicBezTo>
                    <a:pt x="140799" y="3344"/>
                    <a:pt x="140755" y="3311"/>
                    <a:pt x="140710" y="3277"/>
                  </a:cubicBezTo>
                  <a:close/>
                </a:path>
              </a:pathLst>
            </a:custGeom>
            <a:grpFill/>
            <a:ln w="5907" cap="flat">
              <a:noFill/>
              <a:prstDash val="solid"/>
              <a:miter/>
            </a:ln>
          </p:spPr>
          <p:txBody>
            <a:bodyPr rtlCol="0" anchor="ctr"/>
            <a:lstStyle/>
            <a:p>
              <a:endParaRPr lang="en-ID"/>
            </a:p>
          </p:txBody>
        </p:sp>
        <p:sp>
          <p:nvSpPr>
            <p:cNvPr id="26" name="Freeform: Shape 25"/>
            <p:cNvSpPr/>
            <p:nvPr/>
          </p:nvSpPr>
          <p:spPr>
            <a:xfrm>
              <a:off x="8828407" y="4639331"/>
              <a:ext cx="113000" cy="199611"/>
            </a:xfrm>
            <a:custGeom>
              <a:avLst/>
              <a:gdLst>
                <a:gd name="connsiteX0" fmla="*/ 101872 w 113000"/>
                <a:gd name="connsiteY0" fmla="*/ 1195 h 199611"/>
                <a:gd name="connsiteX1" fmla="*/ 78541 w 113000"/>
                <a:gd name="connsiteY1" fmla="*/ 10346 h 199611"/>
                <a:gd name="connsiteX2" fmla="*/ 78539 w 113000"/>
                <a:gd name="connsiteY2" fmla="*/ 10351 h 199611"/>
                <a:gd name="connsiteX3" fmla="*/ 57097 w 113000"/>
                <a:gd name="connsiteY3" fmla="*/ 58257 h 199611"/>
                <a:gd name="connsiteX4" fmla="*/ 1808 w 113000"/>
                <a:gd name="connsiteY4" fmla="*/ 172793 h 199611"/>
                <a:gd name="connsiteX5" fmla="*/ 8381 w 113000"/>
                <a:gd name="connsiteY5" fmla="*/ 196977 h 199611"/>
                <a:gd name="connsiteX6" fmla="*/ 32565 w 113000"/>
                <a:gd name="connsiteY6" fmla="*/ 190404 h 199611"/>
                <a:gd name="connsiteX7" fmla="*/ 33351 w 113000"/>
                <a:gd name="connsiteY7" fmla="*/ 188860 h 199611"/>
                <a:gd name="connsiteX8" fmla="*/ 89349 w 113000"/>
                <a:gd name="connsiteY8" fmla="*/ 72965 h 199611"/>
                <a:gd name="connsiteX9" fmla="*/ 110969 w 113000"/>
                <a:gd name="connsiteY9" fmla="*/ 24528 h 199611"/>
                <a:gd name="connsiteX10" fmla="*/ 101872 w 113000"/>
                <a:gd name="connsiteY10" fmla="*/ 1195 h 19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00" h="199611">
                  <a:moveTo>
                    <a:pt x="101872" y="1195"/>
                  </a:moveTo>
                  <a:cubicBezTo>
                    <a:pt x="92903" y="-2720"/>
                    <a:pt x="82457" y="1377"/>
                    <a:pt x="78541" y="10346"/>
                  </a:cubicBezTo>
                  <a:cubicBezTo>
                    <a:pt x="78541" y="10348"/>
                    <a:pt x="78540" y="10349"/>
                    <a:pt x="78539" y="10351"/>
                  </a:cubicBezTo>
                  <a:cubicBezTo>
                    <a:pt x="71569" y="26300"/>
                    <a:pt x="64363" y="42426"/>
                    <a:pt x="57097" y="58257"/>
                  </a:cubicBezTo>
                  <a:cubicBezTo>
                    <a:pt x="39377" y="96711"/>
                    <a:pt x="20888" y="135048"/>
                    <a:pt x="1808" y="172793"/>
                  </a:cubicBezTo>
                  <a:cubicBezTo>
                    <a:pt x="-3055" y="181287"/>
                    <a:pt x="-112" y="192114"/>
                    <a:pt x="8381" y="196977"/>
                  </a:cubicBezTo>
                  <a:cubicBezTo>
                    <a:pt x="16875" y="201840"/>
                    <a:pt x="27702" y="198897"/>
                    <a:pt x="32565" y="190404"/>
                  </a:cubicBezTo>
                  <a:cubicBezTo>
                    <a:pt x="32852" y="189903"/>
                    <a:pt x="33115" y="189387"/>
                    <a:pt x="33351" y="188860"/>
                  </a:cubicBezTo>
                  <a:cubicBezTo>
                    <a:pt x="52667" y="150878"/>
                    <a:pt x="71510" y="112069"/>
                    <a:pt x="89349" y="72965"/>
                  </a:cubicBezTo>
                  <a:cubicBezTo>
                    <a:pt x="96674" y="56957"/>
                    <a:pt x="103939" y="40713"/>
                    <a:pt x="110969" y="24528"/>
                  </a:cubicBezTo>
                  <a:cubicBezTo>
                    <a:pt x="114892" y="15573"/>
                    <a:pt x="110822" y="5132"/>
                    <a:pt x="101872" y="1195"/>
                  </a:cubicBezTo>
                  <a:close/>
                </a:path>
              </a:pathLst>
            </a:custGeom>
            <a:grpFill/>
            <a:ln w="5907" cap="flat">
              <a:noFill/>
              <a:prstDash val="solid"/>
              <a:miter/>
            </a:ln>
          </p:spPr>
          <p:txBody>
            <a:bodyPr rtlCol="0" anchor="ctr"/>
            <a:lstStyle/>
            <a:p>
              <a:endParaRPr lang="en-ID"/>
            </a:p>
          </p:txBody>
        </p:sp>
        <p:sp>
          <p:nvSpPr>
            <p:cNvPr id="27" name="Freeform: Shape 26"/>
            <p:cNvSpPr/>
            <p:nvPr/>
          </p:nvSpPr>
          <p:spPr>
            <a:xfrm>
              <a:off x="7598830" y="5999016"/>
              <a:ext cx="188356" cy="128408"/>
            </a:xfrm>
            <a:custGeom>
              <a:avLst/>
              <a:gdLst>
                <a:gd name="connsiteX0" fmla="*/ 161927 w 188356"/>
                <a:gd name="connsiteY0" fmla="*/ 1533 h 128408"/>
                <a:gd name="connsiteX1" fmla="*/ 8346 w 188356"/>
                <a:gd name="connsiteY1" fmla="*/ 95040 h 128408"/>
                <a:gd name="connsiteX2" fmla="*/ 1828 w 188356"/>
                <a:gd name="connsiteY2" fmla="*/ 119239 h 128408"/>
                <a:gd name="connsiteX3" fmla="*/ 17147 w 188356"/>
                <a:gd name="connsiteY3" fmla="*/ 128119 h 128408"/>
                <a:gd name="connsiteX4" fmla="*/ 25890 w 188356"/>
                <a:gd name="connsiteY4" fmla="*/ 125816 h 128408"/>
                <a:gd name="connsiteX5" fmla="*/ 181125 w 188356"/>
                <a:gd name="connsiteY5" fmla="*/ 31305 h 128408"/>
                <a:gd name="connsiteX6" fmla="*/ 183969 w 188356"/>
                <a:gd name="connsiteY6" fmla="*/ 6405 h 128408"/>
                <a:gd name="connsiteX7" fmla="*/ 161809 w 188356"/>
                <a:gd name="connsiteY7" fmla="*/ 1770 h 12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356" h="128408">
                  <a:moveTo>
                    <a:pt x="161927" y="1533"/>
                  </a:moveTo>
                  <a:cubicBezTo>
                    <a:pt x="111955" y="34022"/>
                    <a:pt x="60328" y="65446"/>
                    <a:pt x="8346" y="95040"/>
                  </a:cubicBezTo>
                  <a:cubicBezTo>
                    <a:pt x="-136" y="99923"/>
                    <a:pt x="-3054" y="110757"/>
                    <a:pt x="1828" y="119239"/>
                  </a:cubicBezTo>
                  <a:cubicBezTo>
                    <a:pt x="4984" y="124721"/>
                    <a:pt x="10822" y="128106"/>
                    <a:pt x="17147" y="128119"/>
                  </a:cubicBezTo>
                  <a:cubicBezTo>
                    <a:pt x="20212" y="128120"/>
                    <a:pt x="23224" y="127326"/>
                    <a:pt x="25890" y="125816"/>
                  </a:cubicBezTo>
                  <a:cubicBezTo>
                    <a:pt x="78344" y="95927"/>
                    <a:pt x="130562" y="64088"/>
                    <a:pt x="181125" y="31305"/>
                  </a:cubicBezTo>
                  <a:cubicBezTo>
                    <a:pt x="188786" y="25214"/>
                    <a:pt x="190059" y="14066"/>
                    <a:pt x="183969" y="6405"/>
                  </a:cubicBezTo>
                  <a:cubicBezTo>
                    <a:pt x="178661" y="-272"/>
                    <a:pt x="169349" y="-2220"/>
                    <a:pt x="161809" y="1770"/>
                  </a:cubicBezTo>
                  <a:close/>
                </a:path>
              </a:pathLst>
            </a:custGeom>
            <a:grpFill/>
            <a:ln w="5907" cap="flat">
              <a:noFill/>
              <a:prstDash val="solid"/>
              <a:miter/>
            </a:ln>
          </p:spPr>
          <p:txBody>
            <a:bodyPr rtlCol="0" anchor="ctr"/>
            <a:lstStyle/>
            <a:p>
              <a:endParaRPr lang="en-ID"/>
            </a:p>
          </p:txBody>
        </p:sp>
        <p:sp>
          <p:nvSpPr>
            <p:cNvPr id="28" name="Freeform: Shape 27"/>
            <p:cNvSpPr/>
            <p:nvPr/>
          </p:nvSpPr>
          <p:spPr>
            <a:xfrm>
              <a:off x="7275298" y="6177153"/>
              <a:ext cx="199634" cy="110882"/>
            </a:xfrm>
            <a:custGeom>
              <a:avLst/>
              <a:gdLst>
                <a:gd name="connsiteX0" fmla="*/ 173394 w 199634"/>
                <a:gd name="connsiteY0" fmla="*/ 1373 h 110882"/>
                <a:gd name="connsiteX1" fmla="*/ 33871 w 199634"/>
                <a:gd name="connsiteY1" fmla="*/ 66350 h 110882"/>
                <a:gd name="connsiteX2" fmla="*/ 10243 w 199634"/>
                <a:gd name="connsiteY2" fmla="*/ 76569 h 110882"/>
                <a:gd name="connsiteX3" fmla="*/ 885 w 199634"/>
                <a:gd name="connsiteY3" fmla="*/ 99818 h 110882"/>
                <a:gd name="connsiteX4" fmla="*/ 17155 w 199634"/>
                <a:gd name="connsiteY4" fmla="*/ 110593 h 110882"/>
                <a:gd name="connsiteX5" fmla="*/ 24066 w 199634"/>
                <a:gd name="connsiteY5" fmla="*/ 109176 h 110882"/>
                <a:gd name="connsiteX6" fmla="*/ 48107 w 199634"/>
                <a:gd name="connsiteY6" fmla="*/ 98839 h 110882"/>
                <a:gd name="connsiteX7" fmla="*/ 189224 w 199634"/>
                <a:gd name="connsiteY7" fmla="*/ 33330 h 110882"/>
                <a:gd name="connsiteX8" fmla="*/ 197258 w 199634"/>
                <a:gd name="connsiteY8" fmla="*/ 9584 h 110882"/>
                <a:gd name="connsiteX9" fmla="*/ 173511 w 199634"/>
                <a:gd name="connsiteY9" fmla="*/ 1551 h 11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34" h="110882">
                  <a:moveTo>
                    <a:pt x="173394" y="1373"/>
                  </a:moveTo>
                  <a:cubicBezTo>
                    <a:pt x="127615" y="24056"/>
                    <a:pt x="80654" y="45853"/>
                    <a:pt x="33871" y="66350"/>
                  </a:cubicBezTo>
                  <a:lnTo>
                    <a:pt x="10243" y="76569"/>
                  </a:lnTo>
                  <a:cubicBezTo>
                    <a:pt x="1239" y="80404"/>
                    <a:pt x="-2951" y="90814"/>
                    <a:pt x="885" y="99818"/>
                  </a:cubicBezTo>
                  <a:cubicBezTo>
                    <a:pt x="3664" y="106341"/>
                    <a:pt x="10064" y="110580"/>
                    <a:pt x="17155" y="110593"/>
                  </a:cubicBezTo>
                  <a:cubicBezTo>
                    <a:pt x="19530" y="110589"/>
                    <a:pt x="21881" y="110107"/>
                    <a:pt x="24066" y="109176"/>
                  </a:cubicBezTo>
                  <a:lnTo>
                    <a:pt x="48107" y="98839"/>
                  </a:lnTo>
                  <a:cubicBezTo>
                    <a:pt x="95363" y="78282"/>
                    <a:pt x="142619" y="56249"/>
                    <a:pt x="189224" y="33330"/>
                  </a:cubicBezTo>
                  <a:cubicBezTo>
                    <a:pt x="198000" y="28992"/>
                    <a:pt x="201596" y="18360"/>
                    <a:pt x="197258" y="9584"/>
                  </a:cubicBezTo>
                  <a:cubicBezTo>
                    <a:pt x="192919" y="809"/>
                    <a:pt x="182288" y="-2788"/>
                    <a:pt x="173511" y="1551"/>
                  </a:cubicBezTo>
                  <a:close/>
                </a:path>
              </a:pathLst>
            </a:custGeom>
            <a:grpFill/>
            <a:ln w="5907" cap="flat">
              <a:noFill/>
              <a:prstDash val="solid"/>
              <a:miter/>
            </a:ln>
          </p:spPr>
          <p:txBody>
            <a:bodyPr rtlCol="0" anchor="ctr"/>
            <a:lstStyle/>
            <a:p>
              <a:endParaRPr lang="en-ID"/>
            </a:p>
          </p:txBody>
        </p:sp>
        <p:sp>
          <p:nvSpPr>
            <p:cNvPr id="29" name="Freeform: Shape 28"/>
            <p:cNvSpPr/>
            <p:nvPr/>
          </p:nvSpPr>
          <p:spPr>
            <a:xfrm>
              <a:off x="9142687" y="3590551"/>
              <a:ext cx="51851" cy="215432"/>
            </a:xfrm>
            <a:custGeom>
              <a:avLst/>
              <a:gdLst>
                <a:gd name="connsiteX0" fmla="*/ 15838 w 51851"/>
                <a:gd name="connsiteY0" fmla="*/ 16491 h 215432"/>
                <a:gd name="connsiteX1" fmla="*/ -406 w 51851"/>
                <a:gd name="connsiteY1" fmla="*/ 195414 h 215432"/>
                <a:gd name="connsiteX2" fmla="*/ 15050 w 51851"/>
                <a:gd name="connsiteY2" fmla="*/ 215141 h 215432"/>
                <a:gd name="connsiteX3" fmla="*/ 15070 w 51851"/>
                <a:gd name="connsiteY3" fmla="*/ 215143 h 215432"/>
                <a:gd name="connsiteX4" fmla="*/ 17196 w 51851"/>
                <a:gd name="connsiteY4" fmla="*/ 215143 h 215432"/>
                <a:gd name="connsiteX5" fmla="*/ 34917 w 51851"/>
                <a:gd name="connsiteY5" fmla="*/ 199489 h 215432"/>
                <a:gd name="connsiteX6" fmla="*/ 51280 w 51851"/>
                <a:gd name="connsiteY6" fmla="*/ 18559 h 215432"/>
                <a:gd name="connsiteX7" fmla="*/ 34652 w 51851"/>
                <a:gd name="connsiteY7" fmla="*/ -255 h 215432"/>
                <a:gd name="connsiteX8" fmla="*/ 15838 w 51851"/>
                <a:gd name="connsiteY8" fmla="*/ 16373 h 21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51" h="215432">
                  <a:moveTo>
                    <a:pt x="15838" y="16491"/>
                  </a:moveTo>
                  <a:cubicBezTo>
                    <a:pt x="12116" y="76093"/>
                    <a:pt x="6682" y="136285"/>
                    <a:pt x="-406" y="195414"/>
                  </a:cubicBezTo>
                  <a:cubicBezTo>
                    <a:pt x="-1585" y="205129"/>
                    <a:pt x="5335" y="213961"/>
                    <a:pt x="15050" y="215141"/>
                  </a:cubicBezTo>
                  <a:cubicBezTo>
                    <a:pt x="15057" y="215141"/>
                    <a:pt x="15063" y="215142"/>
                    <a:pt x="15070" y="215143"/>
                  </a:cubicBezTo>
                  <a:lnTo>
                    <a:pt x="17196" y="215143"/>
                  </a:lnTo>
                  <a:cubicBezTo>
                    <a:pt x="26230" y="215205"/>
                    <a:pt x="33864" y="208461"/>
                    <a:pt x="34917" y="199489"/>
                  </a:cubicBezTo>
                  <a:cubicBezTo>
                    <a:pt x="42065" y="139711"/>
                    <a:pt x="47558" y="78810"/>
                    <a:pt x="51280" y="18559"/>
                  </a:cubicBezTo>
                  <a:cubicBezTo>
                    <a:pt x="51883" y="8772"/>
                    <a:pt x="44438" y="349"/>
                    <a:pt x="34652" y="-255"/>
                  </a:cubicBezTo>
                  <a:cubicBezTo>
                    <a:pt x="24865" y="-858"/>
                    <a:pt x="16441" y="6586"/>
                    <a:pt x="15838" y="16373"/>
                  </a:cubicBezTo>
                  <a:close/>
                </a:path>
              </a:pathLst>
            </a:custGeom>
            <a:grpFill/>
            <a:ln w="5907" cap="flat">
              <a:noFill/>
              <a:prstDash val="solid"/>
              <a:miter/>
            </a:ln>
          </p:spPr>
          <p:txBody>
            <a:bodyPr rtlCol="0" anchor="ctr"/>
            <a:lstStyle/>
            <a:p>
              <a:endParaRPr lang="en-ID"/>
            </a:p>
          </p:txBody>
        </p:sp>
        <p:sp>
          <p:nvSpPr>
            <p:cNvPr id="30" name="Freeform: Shape 29"/>
            <p:cNvSpPr/>
            <p:nvPr/>
          </p:nvSpPr>
          <p:spPr>
            <a:xfrm>
              <a:off x="6581345" y="6420078"/>
              <a:ext cx="214107" cy="70514"/>
            </a:xfrm>
            <a:custGeom>
              <a:avLst/>
              <a:gdLst>
                <a:gd name="connsiteX0" fmla="*/ 192001 w 214107"/>
                <a:gd name="connsiteY0" fmla="*/ -133 h 70514"/>
                <a:gd name="connsiteX1" fmla="*/ 191116 w 214107"/>
                <a:gd name="connsiteY1" fmla="*/ -133 h 70514"/>
                <a:gd name="connsiteX2" fmla="*/ 15796 w 214107"/>
                <a:gd name="connsiteY2" fmla="*/ 34718 h 70514"/>
                <a:gd name="connsiteX3" fmla="*/ -477 w 214107"/>
                <a:gd name="connsiteY3" fmla="*/ 53886 h 70514"/>
                <a:gd name="connsiteX4" fmla="*/ 18691 w 214107"/>
                <a:gd name="connsiteY4" fmla="*/ 70160 h 70514"/>
                <a:gd name="connsiteX5" fmla="*/ 21703 w 214107"/>
                <a:gd name="connsiteY5" fmla="*/ 70160 h 70514"/>
                <a:gd name="connsiteX6" fmla="*/ 198913 w 214107"/>
                <a:gd name="connsiteY6" fmla="*/ 34718 h 70514"/>
                <a:gd name="connsiteX7" fmla="*/ 199799 w 214107"/>
                <a:gd name="connsiteY7" fmla="*/ 34718 h 70514"/>
                <a:gd name="connsiteX8" fmla="*/ 213119 w 214107"/>
                <a:gd name="connsiteY8" fmla="*/ 13482 h 70514"/>
                <a:gd name="connsiteX9" fmla="*/ 191884 w 214107"/>
                <a:gd name="connsiteY9" fmla="*/ 162 h 7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107" h="70514">
                  <a:moveTo>
                    <a:pt x="192001" y="-133"/>
                  </a:moveTo>
                  <a:lnTo>
                    <a:pt x="191116" y="-133"/>
                  </a:lnTo>
                  <a:cubicBezTo>
                    <a:pt x="133523" y="13098"/>
                    <a:pt x="74512" y="24794"/>
                    <a:pt x="15796" y="34718"/>
                  </a:cubicBezTo>
                  <a:cubicBezTo>
                    <a:pt x="6009" y="35517"/>
                    <a:pt x="-1276" y="44099"/>
                    <a:pt x="-477" y="53886"/>
                  </a:cubicBezTo>
                  <a:cubicBezTo>
                    <a:pt x="322" y="63673"/>
                    <a:pt x="8904" y="70959"/>
                    <a:pt x="18691" y="70160"/>
                  </a:cubicBezTo>
                  <a:cubicBezTo>
                    <a:pt x="19693" y="70247"/>
                    <a:pt x="20701" y="70247"/>
                    <a:pt x="21703" y="70160"/>
                  </a:cubicBezTo>
                  <a:cubicBezTo>
                    <a:pt x="81069" y="60177"/>
                    <a:pt x="140788" y="48304"/>
                    <a:pt x="198913" y="34718"/>
                  </a:cubicBezTo>
                  <a:lnTo>
                    <a:pt x="199799" y="34718"/>
                  </a:lnTo>
                  <a:cubicBezTo>
                    <a:pt x="209342" y="32532"/>
                    <a:pt x="215305" y="23024"/>
                    <a:pt x="213119" y="13482"/>
                  </a:cubicBezTo>
                  <a:cubicBezTo>
                    <a:pt x="210934" y="3940"/>
                    <a:pt x="201426" y="-2023"/>
                    <a:pt x="191884" y="162"/>
                  </a:cubicBezTo>
                  <a:close/>
                </a:path>
              </a:pathLst>
            </a:custGeom>
            <a:grpFill/>
            <a:ln w="5907" cap="flat">
              <a:noFill/>
              <a:prstDash val="solid"/>
              <a:miter/>
            </a:ln>
          </p:spPr>
          <p:txBody>
            <a:bodyPr rtlCol="0" anchor="ctr"/>
            <a:lstStyle/>
            <a:p>
              <a:endParaRPr lang="en-ID"/>
            </a:p>
          </p:txBody>
        </p:sp>
        <p:sp>
          <p:nvSpPr>
            <p:cNvPr id="31" name="Freeform: Shape 30"/>
            <p:cNvSpPr/>
            <p:nvPr/>
          </p:nvSpPr>
          <p:spPr>
            <a:xfrm>
              <a:off x="6934963" y="6318089"/>
              <a:ext cx="207353" cy="91216"/>
            </a:xfrm>
            <a:custGeom>
              <a:avLst/>
              <a:gdLst>
                <a:gd name="connsiteX0" fmla="*/ 183116 w 207353"/>
                <a:gd name="connsiteY0" fmla="*/ 728 h 91216"/>
                <a:gd name="connsiteX1" fmla="*/ 12227 w 207353"/>
                <a:gd name="connsiteY1" fmla="*/ 56195 h 91216"/>
                <a:gd name="connsiteX2" fmla="*/ 176 w 207353"/>
                <a:gd name="connsiteY2" fmla="*/ 78169 h 91216"/>
                <a:gd name="connsiteX3" fmla="*/ 17188 w 207353"/>
                <a:gd name="connsiteY3" fmla="*/ 90928 h 91216"/>
                <a:gd name="connsiteX4" fmla="*/ 22150 w 207353"/>
                <a:gd name="connsiteY4" fmla="*/ 90219 h 91216"/>
                <a:gd name="connsiteX5" fmla="*/ 194989 w 207353"/>
                <a:gd name="connsiteY5" fmla="*/ 34162 h 91216"/>
                <a:gd name="connsiteX6" fmla="*/ 205798 w 207353"/>
                <a:gd name="connsiteY6" fmla="*/ 11538 h 91216"/>
                <a:gd name="connsiteX7" fmla="*/ 183175 w 207353"/>
                <a:gd name="connsiteY7" fmla="*/ 729 h 9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7353" h="91216">
                  <a:moveTo>
                    <a:pt x="183116" y="728"/>
                  </a:moveTo>
                  <a:cubicBezTo>
                    <a:pt x="126940" y="20812"/>
                    <a:pt x="69406" y="39478"/>
                    <a:pt x="12227" y="56195"/>
                  </a:cubicBezTo>
                  <a:cubicBezTo>
                    <a:pt x="2831" y="58935"/>
                    <a:pt x="-2564" y="68773"/>
                    <a:pt x="176" y="78169"/>
                  </a:cubicBezTo>
                  <a:cubicBezTo>
                    <a:pt x="2381" y="85730"/>
                    <a:pt x="9312" y="90928"/>
                    <a:pt x="17188" y="90928"/>
                  </a:cubicBezTo>
                  <a:cubicBezTo>
                    <a:pt x="18868" y="90928"/>
                    <a:pt x="20538" y="90689"/>
                    <a:pt x="22150" y="90219"/>
                  </a:cubicBezTo>
                  <a:cubicBezTo>
                    <a:pt x="80039" y="73266"/>
                    <a:pt x="138222" y="54422"/>
                    <a:pt x="194989" y="34162"/>
                  </a:cubicBezTo>
                  <a:cubicBezTo>
                    <a:pt x="204221" y="30900"/>
                    <a:pt x="209061" y="20770"/>
                    <a:pt x="205798" y="11538"/>
                  </a:cubicBezTo>
                  <a:cubicBezTo>
                    <a:pt x="202536" y="2306"/>
                    <a:pt x="192407" y="-2534"/>
                    <a:pt x="183175" y="729"/>
                  </a:cubicBezTo>
                  <a:close/>
                </a:path>
              </a:pathLst>
            </a:custGeom>
            <a:grpFill/>
            <a:ln w="5907" cap="flat">
              <a:noFill/>
              <a:prstDash val="solid"/>
              <a:miter/>
            </a:ln>
          </p:spPr>
          <p:txBody>
            <a:bodyPr rtlCol="0" anchor="ctr"/>
            <a:lstStyle/>
            <a:p>
              <a:endParaRPr lang="en-ID"/>
            </a:p>
          </p:txBody>
        </p:sp>
        <p:sp>
          <p:nvSpPr>
            <p:cNvPr id="674" name="Freeform: Shape 673"/>
            <p:cNvSpPr/>
            <p:nvPr/>
          </p:nvSpPr>
          <p:spPr>
            <a:xfrm>
              <a:off x="6223319" y="6479316"/>
              <a:ext cx="216129" cy="50083"/>
            </a:xfrm>
            <a:custGeom>
              <a:avLst/>
              <a:gdLst>
                <a:gd name="connsiteX0" fmla="*/ 195846 w 216129"/>
                <a:gd name="connsiteY0" fmla="*/ 53 h 50083"/>
                <a:gd name="connsiteX1" fmla="*/ 16747 w 216129"/>
                <a:gd name="connsiteY1" fmla="*/ 14347 h 50083"/>
                <a:gd name="connsiteX2" fmla="*/ -532 w 216129"/>
                <a:gd name="connsiteY2" fmla="*/ 32511 h 50083"/>
                <a:gd name="connsiteX3" fmla="*/ 17632 w 216129"/>
                <a:gd name="connsiteY3" fmla="*/ 49789 h 50083"/>
                <a:gd name="connsiteX4" fmla="*/ 18577 w 216129"/>
                <a:gd name="connsiteY4" fmla="*/ 49789 h 50083"/>
                <a:gd name="connsiteX5" fmla="*/ 199686 w 216129"/>
                <a:gd name="connsiteY5" fmla="*/ 35258 h 50083"/>
                <a:gd name="connsiteX6" fmla="*/ 215487 w 216129"/>
                <a:gd name="connsiteY6" fmla="*/ 15617 h 50083"/>
                <a:gd name="connsiteX7" fmla="*/ 195847 w 216129"/>
                <a:gd name="connsiteY7" fmla="*/ -184 h 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129" h="50083">
                  <a:moveTo>
                    <a:pt x="195846" y="53"/>
                  </a:moveTo>
                  <a:cubicBezTo>
                    <a:pt x="136776" y="6491"/>
                    <a:pt x="76407" y="11334"/>
                    <a:pt x="16747" y="14347"/>
                  </a:cubicBezTo>
                  <a:cubicBezTo>
                    <a:pt x="6960" y="14591"/>
                    <a:pt x="-776" y="22724"/>
                    <a:pt x="-532" y="32511"/>
                  </a:cubicBezTo>
                  <a:cubicBezTo>
                    <a:pt x="-287" y="42298"/>
                    <a:pt x="7845" y="50033"/>
                    <a:pt x="17632" y="49789"/>
                  </a:cubicBezTo>
                  <a:lnTo>
                    <a:pt x="18577" y="49789"/>
                  </a:lnTo>
                  <a:cubicBezTo>
                    <a:pt x="78888" y="46658"/>
                    <a:pt x="139789" y="41815"/>
                    <a:pt x="199686" y="35258"/>
                  </a:cubicBezTo>
                  <a:cubicBezTo>
                    <a:pt x="209473" y="34198"/>
                    <a:pt x="216547" y="25405"/>
                    <a:pt x="215487" y="15617"/>
                  </a:cubicBezTo>
                  <a:cubicBezTo>
                    <a:pt x="214427" y="5830"/>
                    <a:pt x="205634" y="-1244"/>
                    <a:pt x="195847" y="-184"/>
                  </a:cubicBezTo>
                  <a:close/>
                </a:path>
              </a:pathLst>
            </a:custGeom>
            <a:grpFill/>
            <a:ln w="5907" cap="flat">
              <a:noFill/>
              <a:prstDash val="solid"/>
              <a:miter/>
            </a:ln>
          </p:spPr>
          <p:txBody>
            <a:bodyPr rtlCol="0" anchor="ctr"/>
            <a:lstStyle/>
            <a:p>
              <a:endParaRPr lang="en-ID"/>
            </a:p>
          </p:txBody>
        </p:sp>
        <p:sp>
          <p:nvSpPr>
            <p:cNvPr id="675" name="Freeform: Shape 674"/>
            <p:cNvSpPr/>
            <p:nvPr/>
          </p:nvSpPr>
          <p:spPr>
            <a:xfrm>
              <a:off x="7901365" y="5783852"/>
              <a:ext cx="177805" cy="147107"/>
            </a:xfrm>
            <a:custGeom>
              <a:avLst/>
              <a:gdLst>
                <a:gd name="connsiteX0" fmla="*/ 148479 w 177805"/>
                <a:gd name="connsiteY0" fmla="*/ 4046 h 147107"/>
                <a:gd name="connsiteX1" fmla="*/ 6712 w 177805"/>
                <a:gd name="connsiteY1" fmla="*/ 114802 h 147107"/>
                <a:gd name="connsiteX2" fmla="*/ 2890 w 177805"/>
                <a:gd name="connsiteY2" fmla="*/ 139570 h 147107"/>
                <a:gd name="connsiteX3" fmla="*/ 17286 w 177805"/>
                <a:gd name="connsiteY3" fmla="*/ 146818 h 147107"/>
                <a:gd name="connsiteX4" fmla="*/ 27741 w 177805"/>
                <a:gd name="connsiteY4" fmla="*/ 143333 h 147107"/>
                <a:gd name="connsiteX5" fmla="*/ 170866 w 177805"/>
                <a:gd name="connsiteY5" fmla="*/ 31100 h 147107"/>
                <a:gd name="connsiteX6" fmla="*/ 173170 w 177805"/>
                <a:gd name="connsiteY6" fmla="*/ 6113 h 147107"/>
                <a:gd name="connsiteX7" fmla="*/ 148184 w 177805"/>
                <a:gd name="connsiteY7" fmla="*/ 3809 h 1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805" h="147107">
                  <a:moveTo>
                    <a:pt x="148479" y="4046"/>
                  </a:moveTo>
                  <a:cubicBezTo>
                    <a:pt x="102641" y="42205"/>
                    <a:pt x="55031" y="79419"/>
                    <a:pt x="6712" y="114802"/>
                  </a:cubicBezTo>
                  <a:cubicBezTo>
                    <a:pt x="-1183" y="120585"/>
                    <a:pt x="-2894" y="131675"/>
                    <a:pt x="2890" y="139570"/>
                  </a:cubicBezTo>
                  <a:cubicBezTo>
                    <a:pt x="6248" y="144154"/>
                    <a:pt x="11602" y="146849"/>
                    <a:pt x="17286" y="146818"/>
                  </a:cubicBezTo>
                  <a:cubicBezTo>
                    <a:pt x="21057" y="146822"/>
                    <a:pt x="24727" y="145598"/>
                    <a:pt x="27741" y="143333"/>
                  </a:cubicBezTo>
                  <a:cubicBezTo>
                    <a:pt x="76296" y="107890"/>
                    <a:pt x="124438" y="69909"/>
                    <a:pt x="170866" y="31100"/>
                  </a:cubicBezTo>
                  <a:cubicBezTo>
                    <a:pt x="178402" y="24836"/>
                    <a:pt x="179434" y="13649"/>
                    <a:pt x="173170" y="6113"/>
                  </a:cubicBezTo>
                  <a:cubicBezTo>
                    <a:pt x="166906" y="-1423"/>
                    <a:pt x="155720" y="-2455"/>
                    <a:pt x="148184" y="3809"/>
                  </a:cubicBezTo>
                  <a:close/>
                </a:path>
              </a:pathLst>
            </a:custGeom>
            <a:grpFill/>
            <a:ln w="5907" cap="flat">
              <a:noFill/>
              <a:prstDash val="solid"/>
              <a:miter/>
            </a:ln>
          </p:spPr>
          <p:txBody>
            <a:bodyPr rtlCol="0" anchor="ctr"/>
            <a:lstStyle/>
            <a:p>
              <a:endParaRPr lang="en-ID"/>
            </a:p>
          </p:txBody>
        </p:sp>
        <p:sp>
          <p:nvSpPr>
            <p:cNvPr id="676" name="Freeform: Shape 675"/>
            <p:cNvSpPr/>
            <p:nvPr/>
          </p:nvSpPr>
          <p:spPr>
            <a:xfrm>
              <a:off x="9078641" y="3948592"/>
              <a:ext cx="72880" cy="212991"/>
            </a:xfrm>
            <a:custGeom>
              <a:avLst/>
              <a:gdLst>
                <a:gd name="connsiteX0" fmla="*/ 13017 w 72880"/>
                <a:gd name="connsiteY0" fmla="*/ 212229 h 212991"/>
                <a:gd name="connsiteX1" fmla="*/ 17211 w 72880"/>
                <a:gd name="connsiteY1" fmla="*/ 212702 h 212991"/>
                <a:gd name="connsiteX2" fmla="*/ 34400 w 72880"/>
                <a:gd name="connsiteY2" fmla="*/ 199175 h 212991"/>
                <a:gd name="connsiteX3" fmla="*/ 71909 w 72880"/>
                <a:gd name="connsiteY3" fmla="*/ 21315 h 212991"/>
                <a:gd name="connsiteX4" fmla="*/ 58498 w 72880"/>
                <a:gd name="connsiteY4" fmla="*/ 145 h 212991"/>
                <a:gd name="connsiteX5" fmla="*/ 37328 w 72880"/>
                <a:gd name="connsiteY5" fmla="*/ 13556 h 212991"/>
                <a:gd name="connsiteX6" fmla="*/ 37059 w 72880"/>
                <a:gd name="connsiteY6" fmla="*/ 15054 h 212991"/>
                <a:gd name="connsiteX7" fmla="*/ -38 w 72880"/>
                <a:gd name="connsiteY7" fmla="*/ 190846 h 212991"/>
                <a:gd name="connsiteX8" fmla="*/ 13016 w 72880"/>
                <a:gd name="connsiteY8" fmla="*/ 212229 h 21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880" h="212991">
                  <a:moveTo>
                    <a:pt x="13017" y="212229"/>
                  </a:moveTo>
                  <a:cubicBezTo>
                    <a:pt x="14391" y="212557"/>
                    <a:pt x="15799" y="212716"/>
                    <a:pt x="17211" y="212702"/>
                  </a:cubicBezTo>
                  <a:cubicBezTo>
                    <a:pt x="25372" y="212689"/>
                    <a:pt x="32469" y="207104"/>
                    <a:pt x="34400" y="199175"/>
                  </a:cubicBezTo>
                  <a:cubicBezTo>
                    <a:pt x="48695" y="140105"/>
                    <a:pt x="61336" y="80090"/>
                    <a:pt x="71909" y="21315"/>
                  </a:cubicBezTo>
                  <a:cubicBezTo>
                    <a:pt x="74052" y="11766"/>
                    <a:pt x="68047" y="2288"/>
                    <a:pt x="58498" y="145"/>
                  </a:cubicBezTo>
                  <a:cubicBezTo>
                    <a:pt x="48949" y="-1998"/>
                    <a:pt x="39470" y="4006"/>
                    <a:pt x="37328" y="13556"/>
                  </a:cubicBezTo>
                  <a:cubicBezTo>
                    <a:pt x="37217" y="14051"/>
                    <a:pt x="37127" y="14551"/>
                    <a:pt x="37059" y="15054"/>
                  </a:cubicBezTo>
                  <a:cubicBezTo>
                    <a:pt x="26603" y="73120"/>
                    <a:pt x="14080" y="132308"/>
                    <a:pt x="-38" y="190846"/>
                  </a:cubicBezTo>
                  <a:cubicBezTo>
                    <a:pt x="-2334" y="200355"/>
                    <a:pt x="3509" y="209926"/>
                    <a:pt x="13016" y="212229"/>
                  </a:cubicBezTo>
                  <a:close/>
                </a:path>
              </a:pathLst>
            </a:custGeom>
            <a:grpFill/>
            <a:ln w="5907" cap="flat">
              <a:noFill/>
              <a:prstDash val="solid"/>
              <a:miter/>
            </a:ln>
          </p:spPr>
          <p:txBody>
            <a:bodyPr rtlCol="0" anchor="ctr"/>
            <a:lstStyle/>
            <a:p>
              <a:endParaRPr lang="en-ID"/>
            </a:p>
          </p:txBody>
        </p:sp>
        <p:sp>
          <p:nvSpPr>
            <p:cNvPr id="677" name="Freeform: Shape 676"/>
            <p:cNvSpPr/>
            <p:nvPr/>
          </p:nvSpPr>
          <p:spPr>
            <a:xfrm>
              <a:off x="6021099" y="6497024"/>
              <a:ext cx="152104" cy="36150"/>
            </a:xfrm>
            <a:custGeom>
              <a:avLst/>
              <a:gdLst>
                <a:gd name="connsiteX0" fmla="*/ 132901 w 152104"/>
                <a:gd name="connsiteY0" fmla="*/ -289 h 36150"/>
                <a:gd name="connsiteX1" fmla="*/ 75013 w 152104"/>
                <a:gd name="connsiteY1" fmla="*/ 479 h 36150"/>
                <a:gd name="connsiteX2" fmla="*/ 17184 w 152104"/>
                <a:gd name="connsiteY2" fmla="*/ -289 h 36150"/>
                <a:gd name="connsiteX3" fmla="*/ -537 w 152104"/>
                <a:gd name="connsiteY3" fmla="*/ 17432 h 36150"/>
                <a:gd name="connsiteX4" fmla="*/ 17184 w 152104"/>
                <a:gd name="connsiteY4" fmla="*/ 35153 h 36150"/>
                <a:gd name="connsiteX5" fmla="*/ 71705 w 152104"/>
                <a:gd name="connsiteY5" fmla="*/ 35862 h 36150"/>
                <a:gd name="connsiteX6" fmla="*/ 72532 w 152104"/>
                <a:gd name="connsiteY6" fmla="*/ 35862 h 36150"/>
                <a:gd name="connsiteX7" fmla="*/ 78439 w 152104"/>
                <a:gd name="connsiteY7" fmla="*/ 35862 h 36150"/>
                <a:gd name="connsiteX8" fmla="*/ 79325 w 152104"/>
                <a:gd name="connsiteY8" fmla="*/ 35862 h 36150"/>
                <a:gd name="connsiteX9" fmla="*/ 133847 w 152104"/>
                <a:gd name="connsiteY9" fmla="*/ 35153 h 36150"/>
                <a:gd name="connsiteX10" fmla="*/ 151567 w 152104"/>
                <a:gd name="connsiteY10" fmla="*/ 17432 h 36150"/>
                <a:gd name="connsiteX11" fmla="*/ 133847 w 152104"/>
                <a:gd name="connsiteY11" fmla="*/ -28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2104" h="36150">
                  <a:moveTo>
                    <a:pt x="132901" y="-289"/>
                  </a:moveTo>
                  <a:lnTo>
                    <a:pt x="75013" y="479"/>
                  </a:lnTo>
                  <a:lnTo>
                    <a:pt x="17184" y="-289"/>
                  </a:lnTo>
                  <a:cubicBezTo>
                    <a:pt x="7397" y="-289"/>
                    <a:pt x="-537" y="7645"/>
                    <a:pt x="-537" y="17432"/>
                  </a:cubicBezTo>
                  <a:cubicBezTo>
                    <a:pt x="-537" y="27219"/>
                    <a:pt x="7397" y="35153"/>
                    <a:pt x="17184" y="35153"/>
                  </a:cubicBezTo>
                  <a:lnTo>
                    <a:pt x="71705" y="35862"/>
                  </a:lnTo>
                  <a:lnTo>
                    <a:pt x="72532" y="35862"/>
                  </a:lnTo>
                  <a:lnTo>
                    <a:pt x="78439" y="35862"/>
                  </a:lnTo>
                  <a:lnTo>
                    <a:pt x="79325" y="35862"/>
                  </a:lnTo>
                  <a:lnTo>
                    <a:pt x="133847" y="35153"/>
                  </a:lnTo>
                  <a:cubicBezTo>
                    <a:pt x="143634" y="35153"/>
                    <a:pt x="151567" y="27219"/>
                    <a:pt x="151567" y="17432"/>
                  </a:cubicBezTo>
                  <a:cubicBezTo>
                    <a:pt x="151567" y="7645"/>
                    <a:pt x="143634" y="-289"/>
                    <a:pt x="133847" y="-289"/>
                  </a:cubicBezTo>
                  <a:close/>
                </a:path>
              </a:pathLst>
            </a:custGeom>
            <a:grpFill/>
            <a:ln w="5907" cap="flat">
              <a:noFill/>
              <a:prstDash val="solid"/>
              <a:miter/>
            </a:ln>
          </p:spPr>
          <p:txBody>
            <a:bodyPr rtlCol="0" anchor="ctr"/>
            <a:lstStyle/>
            <a:p>
              <a:endParaRPr lang="en-ID"/>
            </a:p>
          </p:txBody>
        </p:sp>
        <p:sp>
          <p:nvSpPr>
            <p:cNvPr id="678" name="Freeform: Shape 677"/>
            <p:cNvSpPr/>
            <p:nvPr/>
          </p:nvSpPr>
          <p:spPr>
            <a:xfrm>
              <a:off x="5573468" y="6046145"/>
              <a:ext cx="2642072" cy="813272"/>
            </a:xfrm>
            <a:custGeom>
              <a:avLst/>
              <a:gdLst>
                <a:gd name="connsiteX0" fmla="*/ 2359005 w 2642072"/>
                <a:gd name="connsiteY0" fmla="*/ 162862 h 813272"/>
                <a:gd name="connsiteX1" fmla="*/ 2121072 w 2642072"/>
                <a:gd name="connsiteY1" fmla="*/ 306874 h 813272"/>
                <a:gd name="connsiteX2" fmla="*/ 522998 w 2642072"/>
                <a:gd name="connsiteY2" fmla="*/ 720362 h 813272"/>
                <a:gd name="connsiteX3" fmla="*/ 460798 w 2642072"/>
                <a:gd name="connsiteY3" fmla="*/ 719594 h 813272"/>
                <a:gd name="connsiteX4" fmla="*/ 428841 w 2642072"/>
                <a:gd name="connsiteY4" fmla="*/ 718649 h 813272"/>
                <a:gd name="connsiteX5" fmla="*/ 396884 w 2642072"/>
                <a:gd name="connsiteY5" fmla="*/ 717409 h 813272"/>
                <a:gd name="connsiteX6" fmla="*/ 364927 w 2642072"/>
                <a:gd name="connsiteY6" fmla="*/ 716109 h 813272"/>
                <a:gd name="connsiteX7" fmla="*/ 332912 w 2642072"/>
                <a:gd name="connsiteY7" fmla="*/ 714159 h 813272"/>
                <a:gd name="connsiteX8" fmla="*/ 300955 w 2642072"/>
                <a:gd name="connsiteY8" fmla="*/ 712151 h 813272"/>
                <a:gd name="connsiteX9" fmla="*/ 268998 w 2642072"/>
                <a:gd name="connsiteY9" fmla="*/ 709788 h 813272"/>
                <a:gd name="connsiteX10" fmla="*/ 205085 w 2642072"/>
                <a:gd name="connsiteY10" fmla="*/ 703881 h 813272"/>
                <a:gd name="connsiteX11" fmla="*/ 141230 w 2642072"/>
                <a:gd name="connsiteY11" fmla="*/ 696852 h 813272"/>
                <a:gd name="connsiteX12" fmla="*/ 109392 w 2642072"/>
                <a:gd name="connsiteY12" fmla="*/ 693072 h 813272"/>
                <a:gd name="connsiteX13" fmla="*/ 77553 w 2642072"/>
                <a:gd name="connsiteY13" fmla="*/ 688701 h 813272"/>
                <a:gd name="connsiteX14" fmla="*/ 45715 w 2642072"/>
                <a:gd name="connsiteY14" fmla="*/ 684211 h 813272"/>
                <a:gd name="connsiteX15" fmla="*/ 29766 w 2642072"/>
                <a:gd name="connsiteY15" fmla="*/ 681908 h 813272"/>
                <a:gd name="connsiteX16" fmla="*/ 13935 w 2642072"/>
                <a:gd name="connsiteY16" fmla="*/ 679367 h 813272"/>
                <a:gd name="connsiteX17" fmla="*/ -537 w 2642072"/>
                <a:gd name="connsiteY17" fmla="*/ 771044 h 813272"/>
                <a:gd name="connsiteX18" fmla="*/ 15825 w 2642072"/>
                <a:gd name="connsiteY18" fmla="*/ 773642 h 813272"/>
                <a:gd name="connsiteX19" fmla="*/ 32188 w 2642072"/>
                <a:gd name="connsiteY19" fmla="*/ 776005 h 813272"/>
                <a:gd name="connsiteX20" fmla="*/ 64853 w 2642072"/>
                <a:gd name="connsiteY20" fmla="*/ 780613 h 813272"/>
                <a:gd name="connsiteX21" fmla="*/ 97578 w 2642072"/>
                <a:gd name="connsiteY21" fmla="*/ 785102 h 813272"/>
                <a:gd name="connsiteX22" fmla="*/ 130362 w 2642072"/>
                <a:gd name="connsiteY22" fmla="*/ 789001 h 813272"/>
                <a:gd name="connsiteX23" fmla="*/ 195988 w 2642072"/>
                <a:gd name="connsiteY23" fmla="*/ 796207 h 813272"/>
                <a:gd name="connsiteX24" fmla="*/ 261614 w 2642072"/>
                <a:gd name="connsiteY24" fmla="*/ 802114 h 813272"/>
                <a:gd name="connsiteX25" fmla="*/ 294458 w 2642072"/>
                <a:gd name="connsiteY25" fmla="*/ 804537 h 813272"/>
                <a:gd name="connsiteX26" fmla="*/ 327300 w 2642072"/>
                <a:gd name="connsiteY26" fmla="*/ 806604 h 813272"/>
                <a:gd name="connsiteX27" fmla="*/ 360202 w 2642072"/>
                <a:gd name="connsiteY27" fmla="*/ 808612 h 813272"/>
                <a:gd name="connsiteX28" fmla="*/ 393045 w 2642072"/>
                <a:gd name="connsiteY28" fmla="*/ 809970 h 813272"/>
                <a:gd name="connsiteX29" fmla="*/ 425888 w 2642072"/>
                <a:gd name="connsiteY29" fmla="*/ 811211 h 813272"/>
                <a:gd name="connsiteX30" fmla="*/ 458730 w 2642072"/>
                <a:gd name="connsiteY30" fmla="*/ 812156 h 813272"/>
                <a:gd name="connsiteX31" fmla="*/ 520990 w 2642072"/>
                <a:gd name="connsiteY31" fmla="*/ 812983 h 813272"/>
                <a:gd name="connsiteX32" fmla="*/ 524298 w 2642072"/>
                <a:gd name="connsiteY32" fmla="*/ 812983 h 813272"/>
                <a:gd name="connsiteX33" fmla="*/ 2165788 w 2642072"/>
                <a:gd name="connsiteY33" fmla="*/ 388271 h 813272"/>
                <a:gd name="connsiteX34" fmla="*/ 2410337 w 2642072"/>
                <a:gd name="connsiteY34" fmla="*/ 240243 h 813272"/>
                <a:gd name="connsiteX35" fmla="*/ 2641536 w 2642072"/>
                <a:gd name="connsiteY35" fmla="*/ 72544 h 813272"/>
                <a:gd name="connsiteX36" fmla="*/ 2584061 w 2642072"/>
                <a:gd name="connsiteY36" fmla="*/ -289 h 813272"/>
                <a:gd name="connsiteX37" fmla="*/ 2359005 w 2642072"/>
                <a:gd name="connsiteY37" fmla="*/ 162862 h 8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3272">
                  <a:moveTo>
                    <a:pt x="2359005" y="162862"/>
                  </a:moveTo>
                  <a:cubicBezTo>
                    <a:pt x="2281781" y="214055"/>
                    <a:pt x="2202470" y="262059"/>
                    <a:pt x="2121072" y="306874"/>
                  </a:cubicBezTo>
                  <a:cubicBezTo>
                    <a:pt x="1631358" y="576219"/>
                    <a:pt x="1081892" y="718389"/>
                    <a:pt x="522998" y="720362"/>
                  </a:cubicBezTo>
                  <a:lnTo>
                    <a:pt x="460798" y="719594"/>
                  </a:lnTo>
                  <a:cubicBezTo>
                    <a:pt x="450165" y="719594"/>
                    <a:pt x="439473" y="719003"/>
                    <a:pt x="428841" y="718649"/>
                  </a:cubicBezTo>
                  <a:lnTo>
                    <a:pt x="396884" y="717409"/>
                  </a:lnTo>
                  <a:lnTo>
                    <a:pt x="364927" y="716109"/>
                  </a:lnTo>
                  <a:lnTo>
                    <a:pt x="332912" y="714159"/>
                  </a:lnTo>
                  <a:lnTo>
                    <a:pt x="300955" y="712151"/>
                  </a:lnTo>
                  <a:cubicBezTo>
                    <a:pt x="290322" y="711442"/>
                    <a:pt x="279631" y="710793"/>
                    <a:pt x="268998" y="709788"/>
                  </a:cubicBezTo>
                  <a:lnTo>
                    <a:pt x="205085" y="703881"/>
                  </a:lnTo>
                  <a:cubicBezTo>
                    <a:pt x="183820" y="701814"/>
                    <a:pt x="162554" y="699215"/>
                    <a:pt x="141230" y="696852"/>
                  </a:cubicBezTo>
                  <a:cubicBezTo>
                    <a:pt x="130657" y="695611"/>
                    <a:pt x="119965" y="694430"/>
                    <a:pt x="109392" y="693072"/>
                  </a:cubicBezTo>
                  <a:lnTo>
                    <a:pt x="77553" y="688701"/>
                  </a:lnTo>
                  <a:lnTo>
                    <a:pt x="45715" y="684211"/>
                  </a:lnTo>
                  <a:lnTo>
                    <a:pt x="29766" y="681908"/>
                  </a:lnTo>
                  <a:lnTo>
                    <a:pt x="13935" y="679367"/>
                  </a:lnTo>
                  <a:lnTo>
                    <a:pt x="-537" y="771044"/>
                  </a:lnTo>
                  <a:lnTo>
                    <a:pt x="15825" y="773642"/>
                  </a:lnTo>
                  <a:lnTo>
                    <a:pt x="32188" y="776005"/>
                  </a:lnTo>
                  <a:lnTo>
                    <a:pt x="64853" y="780613"/>
                  </a:lnTo>
                  <a:lnTo>
                    <a:pt x="97578" y="785102"/>
                  </a:lnTo>
                  <a:cubicBezTo>
                    <a:pt x="108506" y="786520"/>
                    <a:pt x="119434" y="787701"/>
                    <a:pt x="130362" y="789001"/>
                  </a:cubicBezTo>
                  <a:cubicBezTo>
                    <a:pt x="152217" y="791482"/>
                    <a:pt x="174073" y="794140"/>
                    <a:pt x="195988" y="796207"/>
                  </a:cubicBezTo>
                  <a:lnTo>
                    <a:pt x="261614" y="802114"/>
                  </a:lnTo>
                  <a:cubicBezTo>
                    <a:pt x="272601" y="803119"/>
                    <a:pt x="283530" y="803828"/>
                    <a:pt x="294458" y="804537"/>
                  </a:cubicBezTo>
                  <a:lnTo>
                    <a:pt x="327300" y="806604"/>
                  </a:lnTo>
                  <a:lnTo>
                    <a:pt x="360202" y="808612"/>
                  </a:lnTo>
                  <a:lnTo>
                    <a:pt x="393045" y="809970"/>
                  </a:lnTo>
                  <a:lnTo>
                    <a:pt x="425888" y="811211"/>
                  </a:lnTo>
                  <a:cubicBezTo>
                    <a:pt x="436816" y="811565"/>
                    <a:pt x="447803" y="812097"/>
                    <a:pt x="458730" y="812156"/>
                  </a:cubicBezTo>
                  <a:lnTo>
                    <a:pt x="520990" y="812983"/>
                  </a:lnTo>
                  <a:lnTo>
                    <a:pt x="524298" y="812983"/>
                  </a:lnTo>
                  <a:cubicBezTo>
                    <a:pt x="1098355" y="810807"/>
                    <a:pt x="1662712" y="664787"/>
                    <a:pt x="2165788" y="388271"/>
                  </a:cubicBezTo>
                  <a:cubicBezTo>
                    <a:pt x="2249431" y="342512"/>
                    <a:pt x="2330947" y="293169"/>
                    <a:pt x="2410337" y="240243"/>
                  </a:cubicBezTo>
                  <a:cubicBezTo>
                    <a:pt x="2489727" y="187317"/>
                    <a:pt x="2566793" y="131417"/>
                    <a:pt x="2641536" y="72544"/>
                  </a:cubicBezTo>
                  <a:lnTo>
                    <a:pt x="2584061" y="-289"/>
                  </a:lnTo>
                  <a:cubicBezTo>
                    <a:pt x="2511287" y="57205"/>
                    <a:pt x="2436268" y="111589"/>
                    <a:pt x="2359005" y="162862"/>
                  </a:cubicBezTo>
                  <a:close/>
                </a:path>
              </a:pathLst>
            </a:custGeom>
            <a:grpFill/>
            <a:ln w="5907" cap="flat">
              <a:noFill/>
              <a:prstDash val="solid"/>
              <a:miter/>
            </a:ln>
          </p:spPr>
          <p:txBody>
            <a:bodyPr rtlCol="0" anchor="ctr"/>
            <a:lstStyle/>
            <a:p>
              <a:endParaRPr lang="en-ID"/>
            </a:p>
          </p:txBody>
        </p:sp>
        <p:sp>
          <p:nvSpPr>
            <p:cNvPr id="679" name="Freeform: Shape 678"/>
            <p:cNvSpPr/>
            <p:nvPr/>
          </p:nvSpPr>
          <p:spPr>
            <a:xfrm>
              <a:off x="8983507" y="4377660"/>
              <a:ext cx="398543" cy="762295"/>
            </a:xfrm>
            <a:custGeom>
              <a:avLst/>
              <a:gdLst>
                <a:gd name="connsiteX0" fmla="*/ 247201 w 398543"/>
                <a:gd name="connsiteY0" fmla="*/ 185840 h 762295"/>
                <a:gd name="connsiteX1" fmla="*/ 230012 w 398543"/>
                <a:gd name="connsiteY1" fmla="*/ 231560 h 762295"/>
                <a:gd name="connsiteX2" fmla="*/ 221328 w 398543"/>
                <a:gd name="connsiteY2" fmla="*/ 254361 h 762295"/>
                <a:gd name="connsiteX3" fmla="*/ 216957 w 398543"/>
                <a:gd name="connsiteY3" fmla="*/ 265761 h 762295"/>
                <a:gd name="connsiteX4" fmla="*/ 212351 w 398543"/>
                <a:gd name="connsiteY4" fmla="*/ 277044 h 762295"/>
                <a:gd name="connsiteX5" fmla="*/ 193921 w 398543"/>
                <a:gd name="connsiteY5" fmla="*/ 322232 h 762295"/>
                <a:gd name="connsiteX6" fmla="*/ 184587 w 398543"/>
                <a:gd name="connsiteY6" fmla="*/ 344797 h 762295"/>
                <a:gd name="connsiteX7" fmla="*/ 174841 w 398543"/>
                <a:gd name="connsiteY7" fmla="*/ 367184 h 762295"/>
                <a:gd name="connsiteX8" fmla="*/ 155230 w 398543"/>
                <a:gd name="connsiteY8" fmla="*/ 411900 h 762295"/>
                <a:gd name="connsiteX9" fmla="*/ 134792 w 398543"/>
                <a:gd name="connsiteY9" fmla="*/ 456202 h 762295"/>
                <a:gd name="connsiteX10" fmla="*/ 124396 w 398543"/>
                <a:gd name="connsiteY10" fmla="*/ 478294 h 762295"/>
                <a:gd name="connsiteX11" fmla="*/ 113822 w 398543"/>
                <a:gd name="connsiteY11" fmla="*/ 500268 h 762295"/>
                <a:gd name="connsiteX12" fmla="*/ 92143 w 398543"/>
                <a:gd name="connsiteY12" fmla="*/ 543921 h 762295"/>
                <a:gd name="connsiteX13" fmla="*/ 81215 w 398543"/>
                <a:gd name="connsiteY13" fmla="*/ 565718 h 762295"/>
                <a:gd name="connsiteX14" fmla="*/ 69874 w 398543"/>
                <a:gd name="connsiteY14" fmla="*/ 587337 h 762295"/>
                <a:gd name="connsiteX15" fmla="*/ 47073 w 398543"/>
                <a:gd name="connsiteY15" fmla="*/ 630458 h 762295"/>
                <a:gd name="connsiteX16" fmla="*/ 23445 w 398543"/>
                <a:gd name="connsiteY16" fmla="*/ 673047 h 762295"/>
                <a:gd name="connsiteX17" fmla="*/ 11631 w 398543"/>
                <a:gd name="connsiteY17" fmla="*/ 694313 h 762295"/>
                <a:gd name="connsiteX18" fmla="*/ -537 w 398543"/>
                <a:gd name="connsiteY18" fmla="*/ 715460 h 762295"/>
                <a:gd name="connsiteX19" fmla="*/ 79798 w 398543"/>
                <a:gd name="connsiteY19" fmla="*/ 762007 h 762295"/>
                <a:gd name="connsiteX20" fmla="*/ 92261 w 398543"/>
                <a:gd name="connsiteY20" fmla="*/ 740269 h 762295"/>
                <a:gd name="connsiteX21" fmla="*/ 104489 w 398543"/>
                <a:gd name="connsiteY21" fmla="*/ 718413 h 762295"/>
                <a:gd name="connsiteX22" fmla="*/ 128767 w 398543"/>
                <a:gd name="connsiteY22" fmla="*/ 674583 h 762295"/>
                <a:gd name="connsiteX23" fmla="*/ 152395 w 398543"/>
                <a:gd name="connsiteY23" fmla="*/ 630281 h 762295"/>
                <a:gd name="connsiteX24" fmla="*/ 164208 w 398543"/>
                <a:gd name="connsiteY24" fmla="*/ 608130 h 762295"/>
                <a:gd name="connsiteX25" fmla="*/ 175432 w 398543"/>
                <a:gd name="connsiteY25" fmla="*/ 585743 h 762295"/>
                <a:gd name="connsiteX26" fmla="*/ 197760 w 398543"/>
                <a:gd name="connsiteY26" fmla="*/ 540791 h 762295"/>
                <a:gd name="connsiteX27" fmla="*/ 208570 w 398543"/>
                <a:gd name="connsiteY27" fmla="*/ 518225 h 762295"/>
                <a:gd name="connsiteX28" fmla="*/ 219261 w 398543"/>
                <a:gd name="connsiteY28" fmla="*/ 495484 h 762295"/>
                <a:gd name="connsiteX29" fmla="*/ 240290 w 398543"/>
                <a:gd name="connsiteY29" fmla="*/ 450000 h 762295"/>
                <a:gd name="connsiteX30" fmla="*/ 260433 w 398543"/>
                <a:gd name="connsiteY30" fmla="*/ 404044 h 762295"/>
                <a:gd name="connsiteX31" fmla="*/ 270416 w 398543"/>
                <a:gd name="connsiteY31" fmla="*/ 381007 h 762295"/>
                <a:gd name="connsiteX32" fmla="*/ 280044 w 398543"/>
                <a:gd name="connsiteY32" fmla="*/ 357851 h 762295"/>
                <a:gd name="connsiteX33" fmla="*/ 299005 w 398543"/>
                <a:gd name="connsiteY33" fmla="*/ 311422 h 762295"/>
                <a:gd name="connsiteX34" fmla="*/ 303672 w 398543"/>
                <a:gd name="connsiteY34" fmla="*/ 299608 h 762295"/>
                <a:gd name="connsiteX35" fmla="*/ 308161 w 398543"/>
                <a:gd name="connsiteY35" fmla="*/ 287794 h 762295"/>
                <a:gd name="connsiteX36" fmla="*/ 317140 w 398543"/>
                <a:gd name="connsiteY36" fmla="*/ 264166 h 762295"/>
                <a:gd name="connsiteX37" fmla="*/ 334861 w 398543"/>
                <a:gd name="connsiteY37" fmla="*/ 216911 h 762295"/>
                <a:gd name="connsiteX38" fmla="*/ 398006 w 398543"/>
                <a:gd name="connsiteY38" fmla="*/ 26351 h 762295"/>
                <a:gd name="connsiteX39" fmla="*/ 309107 w 398543"/>
                <a:gd name="connsiteY39" fmla="*/ -289 h 762295"/>
                <a:gd name="connsiteX40" fmla="*/ 247201 w 398543"/>
                <a:gd name="connsiteY40" fmla="*/ 185840 h 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8543" h="762295">
                  <a:moveTo>
                    <a:pt x="247201" y="185840"/>
                  </a:moveTo>
                  <a:cubicBezTo>
                    <a:pt x="241649" y="201139"/>
                    <a:pt x="235801" y="216320"/>
                    <a:pt x="230012" y="231560"/>
                  </a:cubicBezTo>
                  <a:lnTo>
                    <a:pt x="221328" y="254361"/>
                  </a:lnTo>
                  <a:lnTo>
                    <a:pt x="216957" y="265761"/>
                  </a:lnTo>
                  <a:lnTo>
                    <a:pt x="212351" y="277044"/>
                  </a:lnTo>
                  <a:lnTo>
                    <a:pt x="193921" y="322232"/>
                  </a:lnTo>
                  <a:cubicBezTo>
                    <a:pt x="190790" y="329793"/>
                    <a:pt x="188014" y="337354"/>
                    <a:pt x="184587" y="344797"/>
                  </a:cubicBezTo>
                  <a:lnTo>
                    <a:pt x="174841" y="367184"/>
                  </a:lnTo>
                  <a:lnTo>
                    <a:pt x="155230" y="411900"/>
                  </a:lnTo>
                  <a:cubicBezTo>
                    <a:pt x="148555" y="426726"/>
                    <a:pt x="141584" y="441435"/>
                    <a:pt x="134792" y="456202"/>
                  </a:cubicBezTo>
                  <a:lnTo>
                    <a:pt x="124396" y="478294"/>
                  </a:lnTo>
                  <a:cubicBezTo>
                    <a:pt x="120969" y="485619"/>
                    <a:pt x="117484" y="493003"/>
                    <a:pt x="113822" y="500268"/>
                  </a:cubicBezTo>
                  <a:lnTo>
                    <a:pt x="92143" y="543921"/>
                  </a:lnTo>
                  <a:cubicBezTo>
                    <a:pt x="88540" y="551186"/>
                    <a:pt x="84937" y="558511"/>
                    <a:pt x="81215" y="565718"/>
                  </a:cubicBezTo>
                  <a:lnTo>
                    <a:pt x="69874" y="587337"/>
                  </a:lnTo>
                  <a:lnTo>
                    <a:pt x="47073" y="630458"/>
                  </a:lnTo>
                  <a:cubicBezTo>
                    <a:pt x="39394" y="644753"/>
                    <a:pt x="31361" y="658871"/>
                    <a:pt x="23445" y="673047"/>
                  </a:cubicBezTo>
                  <a:lnTo>
                    <a:pt x="11631" y="694313"/>
                  </a:lnTo>
                  <a:cubicBezTo>
                    <a:pt x="7674" y="701401"/>
                    <a:pt x="3657" y="708489"/>
                    <a:pt x="-537" y="715460"/>
                  </a:cubicBezTo>
                  <a:lnTo>
                    <a:pt x="79798" y="762007"/>
                  </a:lnTo>
                  <a:cubicBezTo>
                    <a:pt x="84050" y="754800"/>
                    <a:pt x="88186" y="747535"/>
                    <a:pt x="92261" y="740269"/>
                  </a:cubicBezTo>
                  <a:lnTo>
                    <a:pt x="104489" y="718413"/>
                  </a:lnTo>
                  <a:cubicBezTo>
                    <a:pt x="112641" y="703823"/>
                    <a:pt x="120851" y="689291"/>
                    <a:pt x="128767" y="674583"/>
                  </a:cubicBezTo>
                  <a:lnTo>
                    <a:pt x="152395" y="630281"/>
                  </a:lnTo>
                  <a:lnTo>
                    <a:pt x="164208" y="608130"/>
                  </a:lnTo>
                  <a:cubicBezTo>
                    <a:pt x="167989" y="600687"/>
                    <a:pt x="171710" y="593185"/>
                    <a:pt x="175432" y="585743"/>
                  </a:cubicBezTo>
                  <a:lnTo>
                    <a:pt x="197760" y="540791"/>
                  </a:lnTo>
                  <a:cubicBezTo>
                    <a:pt x="201481" y="533348"/>
                    <a:pt x="205026" y="525787"/>
                    <a:pt x="208570" y="518225"/>
                  </a:cubicBezTo>
                  <a:lnTo>
                    <a:pt x="219261" y="495484"/>
                  </a:lnTo>
                  <a:cubicBezTo>
                    <a:pt x="226291" y="480362"/>
                    <a:pt x="233438" y="465240"/>
                    <a:pt x="240290" y="450000"/>
                  </a:cubicBezTo>
                  <a:lnTo>
                    <a:pt x="260433" y="404044"/>
                  </a:lnTo>
                  <a:lnTo>
                    <a:pt x="270416" y="381007"/>
                  </a:lnTo>
                  <a:cubicBezTo>
                    <a:pt x="273723" y="373327"/>
                    <a:pt x="276854" y="365589"/>
                    <a:pt x="280044" y="357851"/>
                  </a:cubicBezTo>
                  <a:lnTo>
                    <a:pt x="299005" y="311422"/>
                  </a:lnTo>
                  <a:lnTo>
                    <a:pt x="303672" y="299608"/>
                  </a:lnTo>
                  <a:lnTo>
                    <a:pt x="308161" y="287794"/>
                  </a:lnTo>
                  <a:lnTo>
                    <a:pt x="317140" y="264166"/>
                  </a:lnTo>
                  <a:cubicBezTo>
                    <a:pt x="323047" y="248513"/>
                    <a:pt x="328954" y="232860"/>
                    <a:pt x="334861" y="216911"/>
                  </a:cubicBezTo>
                  <a:cubicBezTo>
                    <a:pt x="357544" y="153942"/>
                    <a:pt x="378986" y="90501"/>
                    <a:pt x="398006" y="26351"/>
                  </a:cubicBezTo>
                  <a:lnTo>
                    <a:pt x="309107" y="-289"/>
                  </a:lnTo>
                  <a:cubicBezTo>
                    <a:pt x="290145" y="62857"/>
                    <a:pt x="269235" y="124525"/>
                    <a:pt x="247201" y="185840"/>
                  </a:cubicBezTo>
                  <a:close/>
                </a:path>
              </a:pathLst>
            </a:custGeom>
            <a:grpFill/>
            <a:ln w="5907" cap="flat">
              <a:noFill/>
              <a:prstDash val="solid"/>
              <a:miter/>
            </a:ln>
          </p:spPr>
          <p:txBody>
            <a:bodyPr rtlCol="0" anchor="ctr"/>
            <a:lstStyle/>
            <a:p>
              <a:endParaRPr lang="en-ID"/>
            </a:p>
          </p:txBody>
        </p:sp>
        <p:sp>
          <p:nvSpPr>
            <p:cNvPr id="680" name="Freeform: Shape 679"/>
            <p:cNvSpPr/>
            <p:nvPr/>
          </p:nvSpPr>
          <p:spPr>
            <a:xfrm>
              <a:off x="5844776" y="5340497"/>
              <a:ext cx="259020" cy="294640"/>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pFill/>
            <a:ln w="5907" cap="flat">
              <a:noFill/>
              <a:prstDash val="solid"/>
              <a:miter/>
            </a:ln>
          </p:spPr>
          <p:txBody>
            <a:bodyPr rtlCol="0" anchor="ctr"/>
            <a:lstStyle/>
            <a:p>
              <a:endParaRPr lang="en-ID"/>
            </a:p>
          </p:txBody>
        </p:sp>
        <p:sp>
          <p:nvSpPr>
            <p:cNvPr id="681" name="Freeform: Shape 680"/>
            <p:cNvSpPr/>
            <p:nvPr/>
          </p:nvSpPr>
          <p:spPr>
            <a:xfrm>
              <a:off x="5481319" y="5280659"/>
              <a:ext cx="276800" cy="317854"/>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pFill/>
            <a:ln w="5907" cap="flat">
              <a:noFill/>
              <a:prstDash val="solid"/>
              <a:miter/>
            </a:ln>
          </p:spPr>
          <p:txBody>
            <a:bodyPr rtlCol="0" anchor="ctr"/>
            <a:lstStyle/>
            <a:p>
              <a:endParaRPr lang="en-ID"/>
            </a:p>
          </p:txBody>
        </p:sp>
        <p:sp>
          <p:nvSpPr>
            <p:cNvPr id="682" name="Freeform: Shape 681"/>
            <p:cNvSpPr/>
            <p:nvPr/>
          </p:nvSpPr>
          <p:spPr>
            <a:xfrm>
              <a:off x="5138065" y="5160452"/>
              <a:ext cx="286488" cy="329963"/>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pFill/>
            <a:ln w="5907" cap="flat">
              <a:noFill/>
              <a:prstDash val="solid"/>
              <a:miter/>
            </a:ln>
          </p:spPr>
          <p:txBody>
            <a:bodyPr rtlCol="0" anchor="ctr"/>
            <a:lstStyle/>
            <a:p>
              <a:endParaRPr lang="en-ID"/>
            </a:p>
          </p:txBody>
        </p:sp>
        <p:sp>
          <p:nvSpPr>
            <p:cNvPr id="683" name="Freeform: Shape 682"/>
            <p:cNvSpPr/>
            <p:nvPr/>
          </p:nvSpPr>
          <p:spPr>
            <a:xfrm>
              <a:off x="4814363" y="4983539"/>
              <a:ext cx="298361" cy="332208"/>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pFill/>
            <a:ln w="5907" cap="flat">
              <a:noFill/>
              <a:prstDash val="solid"/>
              <a:miter/>
            </a:ln>
          </p:spPr>
          <p:txBody>
            <a:bodyPr rtlCol="0" anchor="ctr"/>
            <a:lstStyle/>
            <a:p>
              <a:endParaRPr lang="en-ID"/>
            </a:p>
          </p:txBody>
        </p:sp>
        <p:sp>
          <p:nvSpPr>
            <p:cNvPr id="684" name="Freeform: Shape 683"/>
            <p:cNvSpPr/>
            <p:nvPr/>
          </p:nvSpPr>
          <p:spPr>
            <a:xfrm>
              <a:off x="4512930" y="4756002"/>
              <a:ext cx="319803" cy="32352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pFill/>
            <a:ln w="5907" cap="flat">
              <a:noFill/>
              <a:prstDash val="solid"/>
              <a:miter/>
            </a:ln>
          </p:spPr>
          <p:txBody>
            <a:bodyPr rtlCol="0" anchor="ctr"/>
            <a:lstStyle/>
            <a:p>
              <a:endParaRPr lang="en-ID"/>
            </a:p>
          </p:txBody>
        </p:sp>
        <p:sp>
          <p:nvSpPr>
            <p:cNvPr id="685" name="Freeform: Shape 684"/>
            <p:cNvSpPr/>
            <p:nvPr/>
          </p:nvSpPr>
          <p:spPr>
            <a:xfrm>
              <a:off x="4262710" y="4485462"/>
              <a:ext cx="330967" cy="304682"/>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pFill/>
            <a:ln w="5907" cap="flat">
              <a:noFill/>
              <a:prstDash val="solid"/>
              <a:miter/>
            </a:ln>
          </p:spPr>
          <p:txBody>
            <a:bodyPr rtlCol="0" anchor="ctr"/>
            <a:lstStyle/>
            <a:p>
              <a:endParaRPr lang="en-ID"/>
            </a:p>
          </p:txBody>
        </p:sp>
        <p:sp>
          <p:nvSpPr>
            <p:cNvPr id="686" name="Freeform: Shape 685"/>
            <p:cNvSpPr/>
            <p:nvPr/>
          </p:nvSpPr>
          <p:spPr>
            <a:xfrm>
              <a:off x="4072742" y="4153490"/>
              <a:ext cx="331440" cy="302614"/>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pFill/>
            <a:ln w="5907" cap="flat">
              <a:noFill/>
              <a:prstDash val="solid"/>
              <a:miter/>
            </a:ln>
          </p:spPr>
          <p:txBody>
            <a:bodyPr rtlCol="0" anchor="ctr"/>
            <a:lstStyle/>
            <a:p>
              <a:endParaRPr lang="en-ID"/>
            </a:p>
          </p:txBody>
        </p:sp>
        <p:sp>
          <p:nvSpPr>
            <p:cNvPr id="687" name="Freeform: Shape 686"/>
            <p:cNvSpPr/>
            <p:nvPr/>
          </p:nvSpPr>
          <p:spPr>
            <a:xfrm>
              <a:off x="3947928" y="3794405"/>
              <a:ext cx="321693" cy="293931"/>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pFill/>
            <a:ln w="5907" cap="flat">
              <a:noFill/>
              <a:prstDash val="solid"/>
              <a:miter/>
            </a:ln>
          </p:spPr>
          <p:txBody>
            <a:bodyPr rtlCol="0" anchor="ctr"/>
            <a:lstStyle/>
            <a:p>
              <a:endParaRPr lang="en-ID"/>
            </a:p>
          </p:txBody>
        </p:sp>
        <p:sp>
          <p:nvSpPr>
            <p:cNvPr id="688" name="Freeform: Shape 687"/>
            <p:cNvSpPr/>
            <p:nvPr/>
          </p:nvSpPr>
          <p:spPr>
            <a:xfrm>
              <a:off x="3893701" y="3422915"/>
              <a:ext cx="301019" cy="276151"/>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pFill/>
            <a:ln w="5907" cap="flat">
              <a:noFill/>
              <a:prstDash val="solid"/>
              <a:miter/>
            </a:ln>
          </p:spPr>
          <p:txBody>
            <a:bodyPr rtlCol="0" anchor="ctr"/>
            <a:lstStyle/>
            <a:p>
              <a:endParaRPr lang="en-ID"/>
            </a:p>
          </p:txBody>
        </p:sp>
        <p:sp>
          <p:nvSpPr>
            <p:cNvPr id="689" name="Freeform: Shape 688"/>
            <p:cNvSpPr/>
            <p:nvPr/>
          </p:nvSpPr>
          <p:spPr>
            <a:xfrm>
              <a:off x="3498820" y="831820"/>
              <a:ext cx="5195658" cy="5195895"/>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pFill/>
            <a:ln w="5907" cap="flat">
              <a:noFill/>
              <a:prstDash val="solid"/>
              <a:miter/>
            </a:ln>
          </p:spPr>
          <p:txBody>
            <a:bodyPr rtlCol="0" anchor="ctr"/>
            <a:lstStyle/>
            <a:p>
              <a:endParaRPr lang="en-ID"/>
            </a:p>
          </p:txBody>
        </p:sp>
        <p:sp>
          <p:nvSpPr>
            <p:cNvPr id="690" name="Freeform: Shape 689"/>
            <p:cNvSpPr/>
            <p:nvPr/>
          </p:nvSpPr>
          <p:spPr>
            <a:xfrm>
              <a:off x="4485994" y="5651263"/>
              <a:ext cx="1420627" cy="726085"/>
            </a:xfrm>
            <a:custGeom>
              <a:avLst/>
              <a:gdLst>
                <a:gd name="connsiteX0" fmla="*/ 1018121 w 1420627"/>
                <a:gd name="connsiteY0" fmla="*/ 672280 h 726085"/>
                <a:gd name="connsiteX1" fmla="*/ 1038441 w 1420627"/>
                <a:gd name="connsiteY1" fmla="*/ 676415 h 726085"/>
                <a:gd name="connsiteX2" fmla="*/ 1063073 w 1420627"/>
                <a:gd name="connsiteY2" fmla="*/ 681140 h 726085"/>
                <a:gd name="connsiteX3" fmla="*/ 1077191 w 1420627"/>
                <a:gd name="connsiteY3" fmla="*/ 683857 h 726085"/>
                <a:gd name="connsiteX4" fmla="*/ 1107848 w 1420627"/>
                <a:gd name="connsiteY4" fmla="*/ 689469 h 726085"/>
                <a:gd name="connsiteX5" fmla="*/ 1175129 w 1420627"/>
                <a:gd name="connsiteY5" fmla="*/ 700574 h 726085"/>
                <a:gd name="connsiteX6" fmla="*/ 1242409 w 1420627"/>
                <a:gd name="connsiteY6" fmla="*/ 709966 h 726085"/>
                <a:gd name="connsiteX7" fmla="*/ 1274070 w 1420627"/>
                <a:gd name="connsiteY7" fmla="*/ 713746 h 726085"/>
                <a:gd name="connsiteX8" fmla="*/ 1309985 w 1420627"/>
                <a:gd name="connsiteY8" fmla="*/ 717882 h 726085"/>
                <a:gd name="connsiteX9" fmla="*/ 1395518 w 1420627"/>
                <a:gd name="connsiteY9" fmla="*/ 725797 h 726085"/>
                <a:gd name="connsiteX10" fmla="*/ 1420091 w 1420627"/>
                <a:gd name="connsiteY10" fmla="*/ 428381 h 726085"/>
                <a:gd name="connsiteX11" fmla="*/ 1361671 w 1420627"/>
                <a:gd name="connsiteY11" fmla="*/ 423182 h 726085"/>
                <a:gd name="connsiteX12" fmla="*/ 1307976 w 1420627"/>
                <a:gd name="connsiteY12" fmla="*/ 417275 h 726085"/>
                <a:gd name="connsiteX13" fmla="*/ 1280745 w 1420627"/>
                <a:gd name="connsiteY13" fmla="*/ 414026 h 726085"/>
                <a:gd name="connsiteX14" fmla="*/ 1220081 w 1420627"/>
                <a:gd name="connsiteY14" fmla="*/ 405521 h 726085"/>
                <a:gd name="connsiteX15" fmla="*/ 1159238 w 1420627"/>
                <a:gd name="connsiteY15" fmla="*/ 395478 h 726085"/>
                <a:gd name="connsiteX16" fmla="*/ 1132657 w 1420627"/>
                <a:gd name="connsiteY16" fmla="*/ 390576 h 726085"/>
                <a:gd name="connsiteX17" fmla="*/ 1119190 w 1420627"/>
                <a:gd name="connsiteY17" fmla="*/ 388036 h 726085"/>
                <a:gd name="connsiteX18" fmla="*/ 1096802 w 1420627"/>
                <a:gd name="connsiteY18" fmla="*/ 383724 h 726085"/>
                <a:gd name="connsiteX19" fmla="*/ 1079081 w 1420627"/>
                <a:gd name="connsiteY19" fmla="*/ 380120 h 726085"/>
                <a:gd name="connsiteX20" fmla="*/ 461152 w 1420627"/>
                <a:gd name="connsiteY20" fmla="*/ 169950 h 726085"/>
                <a:gd name="connsiteX21" fmla="*/ 418149 w 1420627"/>
                <a:gd name="connsiteY21" fmla="*/ 148449 h 726085"/>
                <a:gd name="connsiteX22" fmla="*/ 406335 w 1420627"/>
                <a:gd name="connsiteY22" fmla="*/ 142542 h 726085"/>
                <a:gd name="connsiteX23" fmla="*/ 352109 w 1420627"/>
                <a:gd name="connsiteY23" fmla="*/ 113952 h 726085"/>
                <a:gd name="connsiteX24" fmla="*/ 316077 w 1420627"/>
                <a:gd name="connsiteY24" fmla="*/ 93868 h 726085"/>
                <a:gd name="connsiteX25" fmla="*/ 262914 w 1420627"/>
                <a:gd name="connsiteY25" fmla="*/ 63270 h 726085"/>
                <a:gd name="connsiteX26" fmla="*/ 245193 w 1420627"/>
                <a:gd name="connsiteY26" fmla="*/ 52697 h 726085"/>
                <a:gd name="connsiteX27" fmla="*/ 229362 w 1420627"/>
                <a:gd name="connsiteY27" fmla="*/ 43069 h 726085"/>
                <a:gd name="connsiteX28" fmla="*/ 193152 w 1420627"/>
                <a:gd name="connsiteY28" fmla="*/ 20444 h 726085"/>
                <a:gd name="connsiteX29" fmla="*/ 176318 w 1420627"/>
                <a:gd name="connsiteY29" fmla="*/ 9694 h 726085"/>
                <a:gd name="connsiteX30" fmla="*/ 161373 w 1420627"/>
                <a:gd name="connsiteY30" fmla="*/ -289 h 726085"/>
                <a:gd name="connsiteX31" fmla="*/ -537 w 1420627"/>
                <a:gd name="connsiteY31" fmla="*/ 250403 h 726085"/>
                <a:gd name="connsiteX32" fmla="*/ 13994 w 1420627"/>
                <a:gd name="connsiteY32" fmla="*/ 260091 h 726085"/>
                <a:gd name="connsiteX33" fmla="*/ 33428 w 1420627"/>
                <a:gd name="connsiteY33" fmla="*/ 272495 h 726085"/>
                <a:gd name="connsiteX34" fmla="*/ 72946 w 1420627"/>
                <a:gd name="connsiteY34" fmla="*/ 297187 h 726085"/>
                <a:gd name="connsiteX35" fmla="*/ 91375 w 1420627"/>
                <a:gd name="connsiteY35" fmla="*/ 308410 h 726085"/>
                <a:gd name="connsiteX36" fmla="*/ 109096 w 1420627"/>
                <a:gd name="connsiteY36" fmla="*/ 318806 h 726085"/>
                <a:gd name="connsiteX37" fmla="*/ 169997 w 1420627"/>
                <a:gd name="connsiteY37" fmla="*/ 354248 h 726085"/>
                <a:gd name="connsiteX38" fmla="*/ 209810 w 1420627"/>
                <a:gd name="connsiteY38" fmla="*/ 376399 h 726085"/>
                <a:gd name="connsiteX39" fmla="*/ 269943 w 1420627"/>
                <a:gd name="connsiteY39" fmla="*/ 408119 h 726085"/>
                <a:gd name="connsiteX40" fmla="*/ 284002 w 1420627"/>
                <a:gd name="connsiteY40" fmla="*/ 415208 h 726085"/>
                <a:gd name="connsiteX41" fmla="*/ 331258 w 1420627"/>
                <a:gd name="connsiteY41" fmla="*/ 438540 h 726085"/>
                <a:gd name="connsiteX42" fmla="*/ 1018416 w 1420627"/>
                <a:gd name="connsiteY42" fmla="*/ 672397 h 726085"/>
                <a:gd name="connsiteX43" fmla="*/ 300010 w 1420627"/>
                <a:gd name="connsiteY43" fmla="*/ 383369 h 726085"/>
                <a:gd name="connsiteX44" fmla="*/ 286542 w 1420627"/>
                <a:gd name="connsiteY44" fmla="*/ 376576 h 726085"/>
                <a:gd name="connsiteX45" fmla="*/ 226941 w 1420627"/>
                <a:gd name="connsiteY45" fmla="*/ 345152 h 726085"/>
                <a:gd name="connsiteX46" fmla="*/ 187423 w 1420627"/>
                <a:gd name="connsiteY46" fmla="*/ 323118 h 726085"/>
                <a:gd name="connsiteX47" fmla="*/ 127408 w 1420627"/>
                <a:gd name="connsiteY47" fmla="*/ 288444 h 726085"/>
                <a:gd name="connsiteX48" fmla="*/ 109687 w 1420627"/>
                <a:gd name="connsiteY48" fmla="*/ 277989 h 726085"/>
                <a:gd name="connsiteX49" fmla="*/ 91966 w 1420627"/>
                <a:gd name="connsiteY49" fmla="*/ 267179 h 726085"/>
                <a:gd name="connsiteX50" fmla="*/ 52449 w 1420627"/>
                <a:gd name="connsiteY50" fmla="*/ 242547 h 726085"/>
                <a:gd name="connsiteX51" fmla="*/ 48609 w 1420627"/>
                <a:gd name="connsiteY51" fmla="*/ 240125 h 726085"/>
                <a:gd name="connsiteX52" fmla="*/ 172065 w 1420627"/>
                <a:gd name="connsiteY52" fmla="*/ 49035 h 726085"/>
                <a:gd name="connsiteX53" fmla="*/ 174723 w 1420627"/>
                <a:gd name="connsiteY53" fmla="*/ 50688 h 726085"/>
                <a:gd name="connsiteX54" fmla="*/ 210873 w 1420627"/>
                <a:gd name="connsiteY54" fmla="*/ 73253 h 726085"/>
                <a:gd name="connsiteX55" fmla="*/ 227531 w 1420627"/>
                <a:gd name="connsiteY55" fmla="*/ 83413 h 726085"/>
                <a:gd name="connsiteX56" fmla="*/ 245252 w 1420627"/>
                <a:gd name="connsiteY56" fmla="*/ 93868 h 726085"/>
                <a:gd name="connsiteX57" fmla="*/ 299124 w 1420627"/>
                <a:gd name="connsiteY57" fmla="*/ 124998 h 726085"/>
                <a:gd name="connsiteX58" fmla="*/ 335393 w 1420627"/>
                <a:gd name="connsiteY58" fmla="*/ 145200 h 726085"/>
                <a:gd name="connsiteX59" fmla="*/ 390150 w 1420627"/>
                <a:gd name="connsiteY59" fmla="*/ 174085 h 726085"/>
                <a:gd name="connsiteX60" fmla="*/ 402791 w 1420627"/>
                <a:gd name="connsiteY60" fmla="*/ 180465 h 726085"/>
                <a:gd name="connsiteX61" fmla="*/ 445794 w 1420627"/>
                <a:gd name="connsiteY61" fmla="*/ 201789 h 726085"/>
                <a:gd name="connsiteX62" fmla="*/ 1071933 w 1420627"/>
                <a:gd name="connsiteY62" fmla="*/ 414795 h 726085"/>
                <a:gd name="connsiteX63" fmla="*/ 1090423 w 1420627"/>
                <a:gd name="connsiteY63" fmla="*/ 418575 h 726085"/>
                <a:gd name="connsiteX64" fmla="*/ 1112987 w 1420627"/>
                <a:gd name="connsiteY64" fmla="*/ 422887 h 726085"/>
                <a:gd name="connsiteX65" fmla="*/ 1126337 w 1420627"/>
                <a:gd name="connsiteY65" fmla="*/ 425486 h 726085"/>
                <a:gd name="connsiteX66" fmla="*/ 1153745 w 1420627"/>
                <a:gd name="connsiteY66" fmla="*/ 430507 h 726085"/>
                <a:gd name="connsiteX67" fmla="*/ 1215119 w 1420627"/>
                <a:gd name="connsiteY67" fmla="*/ 440608 h 726085"/>
                <a:gd name="connsiteX68" fmla="*/ 1276374 w 1420627"/>
                <a:gd name="connsiteY68" fmla="*/ 449232 h 726085"/>
                <a:gd name="connsiteX69" fmla="*/ 1304373 w 1420627"/>
                <a:gd name="connsiteY69" fmla="*/ 452540 h 726085"/>
                <a:gd name="connsiteX70" fmla="*/ 1337984 w 1420627"/>
                <a:gd name="connsiteY70" fmla="*/ 456380 h 726085"/>
                <a:gd name="connsiteX71" fmla="*/ 1382227 w 1420627"/>
                <a:gd name="connsiteY71" fmla="*/ 460573 h 726085"/>
                <a:gd name="connsiteX72" fmla="*/ 1363502 w 1420627"/>
                <a:gd name="connsiteY72" fmla="*/ 687283 h 726085"/>
                <a:gd name="connsiteX73" fmla="*/ 1336389 w 1420627"/>
                <a:gd name="connsiteY73" fmla="*/ 684862 h 726085"/>
                <a:gd name="connsiteX74" fmla="*/ 1278442 w 1420627"/>
                <a:gd name="connsiteY74" fmla="*/ 678541 h 726085"/>
                <a:gd name="connsiteX75" fmla="*/ 1247548 w 1420627"/>
                <a:gd name="connsiteY75" fmla="*/ 674879 h 726085"/>
                <a:gd name="connsiteX76" fmla="*/ 1180858 w 1420627"/>
                <a:gd name="connsiteY76" fmla="*/ 665546 h 726085"/>
                <a:gd name="connsiteX77" fmla="*/ 1114051 w 1420627"/>
                <a:gd name="connsiteY77" fmla="*/ 654500 h 726085"/>
                <a:gd name="connsiteX78" fmla="*/ 1084516 w 1420627"/>
                <a:gd name="connsiteY78" fmla="*/ 649006 h 726085"/>
                <a:gd name="connsiteX79" fmla="*/ 1070339 w 1420627"/>
                <a:gd name="connsiteY79" fmla="*/ 646348 h 726085"/>
                <a:gd name="connsiteX80" fmla="*/ 1045825 w 1420627"/>
                <a:gd name="connsiteY80" fmla="*/ 641622 h 726085"/>
                <a:gd name="connsiteX81" fmla="*/ 1026273 w 1420627"/>
                <a:gd name="connsiteY81" fmla="*/ 637606 h 726085"/>
                <a:gd name="connsiteX82" fmla="*/ 346970 w 1420627"/>
                <a:gd name="connsiteY82" fmla="*/ 406643 h 7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0627" h="726085">
                  <a:moveTo>
                    <a:pt x="1018121" y="672280"/>
                  </a:moveTo>
                  <a:cubicBezTo>
                    <a:pt x="1024855" y="673757"/>
                    <a:pt x="1031648" y="675115"/>
                    <a:pt x="1038441" y="676415"/>
                  </a:cubicBezTo>
                  <a:lnTo>
                    <a:pt x="1063073" y="681140"/>
                  </a:lnTo>
                  <a:lnTo>
                    <a:pt x="1077191" y="683857"/>
                  </a:lnTo>
                  <a:cubicBezTo>
                    <a:pt x="1087410" y="685806"/>
                    <a:pt x="1097629" y="687756"/>
                    <a:pt x="1107848" y="689469"/>
                  </a:cubicBezTo>
                  <a:lnTo>
                    <a:pt x="1175129" y="700574"/>
                  </a:lnTo>
                  <a:lnTo>
                    <a:pt x="1242409" y="709966"/>
                  </a:lnTo>
                  <a:cubicBezTo>
                    <a:pt x="1252982" y="711384"/>
                    <a:pt x="1263497" y="712565"/>
                    <a:pt x="1274070" y="713746"/>
                  </a:cubicBezTo>
                  <a:lnTo>
                    <a:pt x="1309985" y="717882"/>
                  </a:lnTo>
                  <a:lnTo>
                    <a:pt x="1395518" y="725797"/>
                  </a:lnTo>
                  <a:lnTo>
                    <a:pt x="1420091" y="428381"/>
                  </a:lnTo>
                  <a:lnTo>
                    <a:pt x="1361671" y="423182"/>
                  </a:lnTo>
                  <a:lnTo>
                    <a:pt x="1307976" y="417275"/>
                  </a:lnTo>
                  <a:cubicBezTo>
                    <a:pt x="1298880" y="416212"/>
                    <a:pt x="1289724" y="415208"/>
                    <a:pt x="1280745" y="414026"/>
                  </a:cubicBezTo>
                  <a:lnTo>
                    <a:pt x="1220081" y="405521"/>
                  </a:lnTo>
                  <a:lnTo>
                    <a:pt x="1159238" y="395478"/>
                  </a:lnTo>
                  <a:cubicBezTo>
                    <a:pt x="1150378" y="394002"/>
                    <a:pt x="1141518" y="392289"/>
                    <a:pt x="1132657" y="390576"/>
                  </a:cubicBezTo>
                  <a:lnTo>
                    <a:pt x="1119190" y="388036"/>
                  </a:lnTo>
                  <a:lnTo>
                    <a:pt x="1096802" y="383724"/>
                  </a:lnTo>
                  <a:cubicBezTo>
                    <a:pt x="1090895" y="382602"/>
                    <a:pt x="1084988" y="381479"/>
                    <a:pt x="1079081" y="380120"/>
                  </a:cubicBezTo>
                  <a:cubicBezTo>
                    <a:pt x="865253" y="335714"/>
                    <a:pt x="657713" y="265125"/>
                    <a:pt x="461152" y="169950"/>
                  </a:cubicBezTo>
                  <a:lnTo>
                    <a:pt x="418149" y="148449"/>
                  </a:lnTo>
                  <a:lnTo>
                    <a:pt x="406335" y="142542"/>
                  </a:lnTo>
                  <a:lnTo>
                    <a:pt x="352109" y="113952"/>
                  </a:lnTo>
                  <a:lnTo>
                    <a:pt x="316077" y="93868"/>
                  </a:lnTo>
                  <a:cubicBezTo>
                    <a:pt x="298356" y="84122"/>
                    <a:pt x="280635" y="73490"/>
                    <a:pt x="262914" y="63270"/>
                  </a:cubicBezTo>
                  <a:lnTo>
                    <a:pt x="245193" y="52697"/>
                  </a:lnTo>
                  <a:cubicBezTo>
                    <a:pt x="239818" y="49625"/>
                    <a:pt x="234620" y="46317"/>
                    <a:pt x="229362" y="43069"/>
                  </a:cubicBezTo>
                  <a:lnTo>
                    <a:pt x="193152" y="20444"/>
                  </a:lnTo>
                  <a:cubicBezTo>
                    <a:pt x="187245" y="16960"/>
                    <a:pt x="181870" y="13415"/>
                    <a:pt x="176318" y="9694"/>
                  </a:cubicBezTo>
                  <a:lnTo>
                    <a:pt x="161373" y="-289"/>
                  </a:lnTo>
                  <a:lnTo>
                    <a:pt x="-537" y="250403"/>
                  </a:lnTo>
                  <a:lnTo>
                    <a:pt x="13994" y="260091"/>
                  </a:lnTo>
                  <a:cubicBezTo>
                    <a:pt x="20433" y="264344"/>
                    <a:pt x="26930" y="268478"/>
                    <a:pt x="33428" y="272495"/>
                  </a:cubicBezTo>
                  <a:lnTo>
                    <a:pt x="72946" y="297187"/>
                  </a:lnTo>
                  <a:cubicBezTo>
                    <a:pt x="78853" y="300967"/>
                    <a:pt x="85232" y="304806"/>
                    <a:pt x="91375" y="308410"/>
                  </a:cubicBezTo>
                  <a:lnTo>
                    <a:pt x="109096" y="318806"/>
                  </a:lnTo>
                  <a:cubicBezTo>
                    <a:pt x="128944" y="330620"/>
                    <a:pt x="149441" y="342729"/>
                    <a:pt x="169997" y="354248"/>
                  </a:cubicBezTo>
                  <a:lnTo>
                    <a:pt x="209810" y="376399"/>
                  </a:lnTo>
                  <a:lnTo>
                    <a:pt x="269943" y="408119"/>
                  </a:lnTo>
                  <a:cubicBezTo>
                    <a:pt x="274610" y="410541"/>
                    <a:pt x="279276" y="412904"/>
                    <a:pt x="284002" y="415208"/>
                  </a:cubicBezTo>
                  <a:lnTo>
                    <a:pt x="331258" y="438540"/>
                  </a:lnTo>
                  <a:cubicBezTo>
                    <a:pt x="549818" y="544466"/>
                    <a:pt x="780615" y="623012"/>
                    <a:pt x="1018416" y="672397"/>
                  </a:cubicBezTo>
                  <a:close/>
                  <a:moveTo>
                    <a:pt x="300010" y="383369"/>
                  </a:moveTo>
                  <a:lnTo>
                    <a:pt x="286542" y="376576"/>
                  </a:lnTo>
                  <a:lnTo>
                    <a:pt x="226941" y="345152"/>
                  </a:lnTo>
                  <a:lnTo>
                    <a:pt x="187423" y="323118"/>
                  </a:lnTo>
                  <a:cubicBezTo>
                    <a:pt x="167221" y="312072"/>
                    <a:pt x="147019" y="300081"/>
                    <a:pt x="127408" y="288444"/>
                  </a:cubicBezTo>
                  <a:lnTo>
                    <a:pt x="109687" y="277989"/>
                  </a:lnTo>
                  <a:cubicBezTo>
                    <a:pt x="103780" y="274504"/>
                    <a:pt x="97873" y="270841"/>
                    <a:pt x="91966" y="267179"/>
                  </a:cubicBezTo>
                  <a:lnTo>
                    <a:pt x="52449" y="242547"/>
                  </a:lnTo>
                  <a:lnTo>
                    <a:pt x="48609" y="240125"/>
                  </a:lnTo>
                  <a:lnTo>
                    <a:pt x="172065" y="49035"/>
                  </a:lnTo>
                  <a:lnTo>
                    <a:pt x="174723" y="50688"/>
                  </a:lnTo>
                  <a:lnTo>
                    <a:pt x="210873" y="73253"/>
                  </a:lnTo>
                  <a:cubicBezTo>
                    <a:pt x="216426" y="76738"/>
                    <a:pt x="221979" y="80164"/>
                    <a:pt x="227531" y="83413"/>
                  </a:cubicBezTo>
                  <a:lnTo>
                    <a:pt x="245252" y="93868"/>
                  </a:lnTo>
                  <a:cubicBezTo>
                    <a:pt x="262973" y="104265"/>
                    <a:pt x="280694" y="115015"/>
                    <a:pt x="299124" y="124998"/>
                  </a:cubicBezTo>
                  <a:lnTo>
                    <a:pt x="335393" y="145200"/>
                  </a:lnTo>
                  <a:lnTo>
                    <a:pt x="390150" y="174085"/>
                  </a:lnTo>
                  <a:cubicBezTo>
                    <a:pt x="394344" y="176271"/>
                    <a:pt x="398538" y="178339"/>
                    <a:pt x="402791" y="180465"/>
                  </a:cubicBezTo>
                  <a:lnTo>
                    <a:pt x="445794" y="201789"/>
                  </a:lnTo>
                  <a:cubicBezTo>
                    <a:pt x="644942" y="298298"/>
                    <a:pt x="855247" y="369842"/>
                    <a:pt x="1071933" y="414795"/>
                  </a:cubicBezTo>
                  <a:cubicBezTo>
                    <a:pt x="1077841" y="416212"/>
                    <a:pt x="1084279" y="417394"/>
                    <a:pt x="1090423" y="418575"/>
                  </a:cubicBezTo>
                  <a:lnTo>
                    <a:pt x="1112987" y="422887"/>
                  </a:lnTo>
                  <a:lnTo>
                    <a:pt x="1126337" y="425486"/>
                  </a:lnTo>
                  <a:cubicBezTo>
                    <a:pt x="1135434" y="427199"/>
                    <a:pt x="1144589" y="428971"/>
                    <a:pt x="1153745" y="430507"/>
                  </a:cubicBezTo>
                  <a:lnTo>
                    <a:pt x="1215119" y="440608"/>
                  </a:lnTo>
                  <a:lnTo>
                    <a:pt x="1276374" y="449232"/>
                  </a:lnTo>
                  <a:cubicBezTo>
                    <a:pt x="1285707" y="450414"/>
                    <a:pt x="1295040" y="451477"/>
                    <a:pt x="1304373" y="452540"/>
                  </a:cubicBezTo>
                  <a:lnTo>
                    <a:pt x="1337984" y="456380"/>
                  </a:lnTo>
                  <a:lnTo>
                    <a:pt x="1382227" y="460573"/>
                  </a:lnTo>
                  <a:lnTo>
                    <a:pt x="1363502" y="687283"/>
                  </a:lnTo>
                  <a:lnTo>
                    <a:pt x="1336389" y="684862"/>
                  </a:lnTo>
                  <a:lnTo>
                    <a:pt x="1278442" y="678541"/>
                  </a:lnTo>
                  <a:cubicBezTo>
                    <a:pt x="1268045" y="677360"/>
                    <a:pt x="1257708" y="676178"/>
                    <a:pt x="1247548" y="674879"/>
                  </a:cubicBezTo>
                  <a:lnTo>
                    <a:pt x="1180858" y="665546"/>
                  </a:lnTo>
                  <a:lnTo>
                    <a:pt x="1114051" y="654500"/>
                  </a:lnTo>
                  <a:cubicBezTo>
                    <a:pt x="1104068" y="652846"/>
                    <a:pt x="1094143" y="650955"/>
                    <a:pt x="1084516" y="649006"/>
                  </a:cubicBezTo>
                  <a:lnTo>
                    <a:pt x="1070339" y="646348"/>
                  </a:lnTo>
                  <a:lnTo>
                    <a:pt x="1045825" y="641622"/>
                  </a:lnTo>
                  <a:cubicBezTo>
                    <a:pt x="1039386" y="640382"/>
                    <a:pt x="1032948" y="639141"/>
                    <a:pt x="1026273" y="637606"/>
                  </a:cubicBezTo>
                  <a:cubicBezTo>
                    <a:pt x="791201" y="588849"/>
                    <a:pt x="563044" y="511275"/>
                    <a:pt x="346970" y="406643"/>
                  </a:cubicBezTo>
                  <a:close/>
                </a:path>
              </a:pathLst>
            </a:custGeom>
            <a:grpFill/>
            <a:ln w="5907" cap="flat">
              <a:noFill/>
              <a:prstDash val="solid"/>
              <a:miter/>
            </a:ln>
          </p:spPr>
          <p:txBody>
            <a:bodyPr rtlCol="0" anchor="ctr"/>
            <a:lstStyle/>
            <a:p>
              <a:endParaRPr lang="en-ID"/>
            </a:p>
          </p:txBody>
        </p:sp>
        <p:sp>
          <p:nvSpPr>
            <p:cNvPr id="691" name="Freeform: Shape 690"/>
            <p:cNvSpPr/>
            <p:nvPr/>
          </p:nvSpPr>
          <p:spPr>
            <a:xfrm>
              <a:off x="3473774" y="4643769"/>
              <a:ext cx="523003" cy="588689"/>
            </a:xfrm>
            <a:custGeom>
              <a:avLst/>
              <a:gdLst>
                <a:gd name="connsiteX0" fmla="*/ 382353 w 523003"/>
                <a:gd name="connsiteY0" fmla="*/ 210354 h 588689"/>
                <a:gd name="connsiteX1" fmla="*/ 269116 w 523003"/>
                <a:gd name="connsiteY1" fmla="*/ 15424 h 588689"/>
                <a:gd name="connsiteX2" fmla="*/ 260847 w 523003"/>
                <a:gd name="connsiteY2" fmla="*/ -289 h 588689"/>
                <a:gd name="connsiteX3" fmla="*/ -537 w 523003"/>
                <a:gd name="connsiteY3" fmla="*/ 137402 h 588689"/>
                <a:gd name="connsiteX4" fmla="*/ 7674 w 523003"/>
                <a:gd name="connsiteY4" fmla="*/ 153056 h 588689"/>
                <a:gd name="connsiteX5" fmla="*/ 133492 w 523003"/>
                <a:gd name="connsiteY5" fmla="*/ 369547 h 588689"/>
                <a:gd name="connsiteX6" fmla="*/ 277091 w 523003"/>
                <a:gd name="connsiteY6" fmla="*/ 574342 h 588689"/>
                <a:gd name="connsiteX7" fmla="*/ 287841 w 523003"/>
                <a:gd name="connsiteY7" fmla="*/ 588400 h 588689"/>
                <a:gd name="connsiteX8" fmla="*/ 522466 w 523003"/>
                <a:gd name="connsiteY8" fmla="*/ 408887 h 588689"/>
                <a:gd name="connsiteX9" fmla="*/ 511716 w 523003"/>
                <a:gd name="connsiteY9" fmla="*/ 394829 h 588689"/>
                <a:gd name="connsiteX10" fmla="*/ 382353 w 523003"/>
                <a:gd name="connsiteY10" fmla="*/ 210354 h 588689"/>
                <a:gd name="connsiteX11" fmla="*/ 294516 w 523003"/>
                <a:gd name="connsiteY11" fmla="*/ 538663 h 588689"/>
                <a:gd name="connsiteX12" fmla="*/ 163322 w 523003"/>
                <a:gd name="connsiteY12" fmla="*/ 350408 h 588689"/>
                <a:gd name="connsiteX13" fmla="*/ 47368 w 523003"/>
                <a:gd name="connsiteY13" fmla="*/ 152170 h 588689"/>
                <a:gd name="connsiteX14" fmla="*/ 246079 w 523003"/>
                <a:gd name="connsiteY14" fmla="*/ 47557 h 588689"/>
                <a:gd name="connsiteX15" fmla="*/ 352405 w 523003"/>
                <a:gd name="connsiteY15" fmla="*/ 229492 h 588689"/>
                <a:gd name="connsiteX16" fmla="*/ 472730 w 523003"/>
                <a:gd name="connsiteY16" fmla="*/ 402212 h 58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03" h="588689">
                  <a:moveTo>
                    <a:pt x="382353" y="210354"/>
                  </a:moveTo>
                  <a:cubicBezTo>
                    <a:pt x="342717" y="148390"/>
                    <a:pt x="304617" y="82763"/>
                    <a:pt x="269116" y="15424"/>
                  </a:cubicBezTo>
                  <a:lnTo>
                    <a:pt x="260847" y="-289"/>
                  </a:lnTo>
                  <a:lnTo>
                    <a:pt x="-537" y="137402"/>
                  </a:lnTo>
                  <a:lnTo>
                    <a:pt x="7674" y="153056"/>
                  </a:lnTo>
                  <a:cubicBezTo>
                    <a:pt x="47014" y="227720"/>
                    <a:pt x="89367" y="300730"/>
                    <a:pt x="133492" y="369547"/>
                  </a:cubicBezTo>
                  <a:cubicBezTo>
                    <a:pt x="178267" y="439485"/>
                    <a:pt x="226586" y="508361"/>
                    <a:pt x="277091" y="574342"/>
                  </a:cubicBezTo>
                  <a:lnTo>
                    <a:pt x="287841" y="588400"/>
                  </a:lnTo>
                  <a:lnTo>
                    <a:pt x="522466" y="408887"/>
                  </a:lnTo>
                  <a:lnTo>
                    <a:pt x="511716" y="394829"/>
                  </a:lnTo>
                  <a:cubicBezTo>
                    <a:pt x="466291" y="335404"/>
                    <a:pt x="422757" y="273322"/>
                    <a:pt x="382353" y="210354"/>
                  </a:cubicBezTo>
                  <a:close/>
                  <a:moveTo>
                    <a:pt x="294516" y="538663"/>
                  </a:moveTo>
                  <a:cubicBezTo>
                    <a:pt x="248501" y="477821"/>
                    <a:pt x="204435" y="414617"/>
                    <a:pt x="163322" y="350408"/>
                  </a:cubicBezTo>
                  <a:cubicBezTo>
                    <a:pt x="122210" y="286199"/>
                    <a:pt x="83873" y="220455"/>
                    <a:pt x="47368" y="152170"/>
                  </a:cubicBezTo>
                  <a:lnTo>
                    <a:pt x="246079" y="47557"/>
                  </a:lnTo>
                  <a:cubicBezTo>
                    <a:pt x="279631" y="110348"/>
                    <a:pt x="315427" y="171604"/>
                    <a:pt x="352405" y="229492"/>
                  </a:cubicBezTo>
                  <a:cubicBezTo>
                    <a:pt x="389382" y="287380"/>
                    <a:pt x="430554" y="346332"/>
                    <a:pt x="472730" y="402212"/>
                  </a:cubicBezTo>
                  <a:close/>
                </a:path>
              </a:pathLst>
            </a:custGeom>
            <a:grpFill/>
            <a:ln w="5907" cap="flat">
              <a:noFill/>
              <a:prstDash val="solid"/>
              <a:miter/>
            </a:ln>
          </p:spPr>
          <p:txBody>
            <a:bodyPr rtlCol="0" anchor="ctr"/>
            <a:lstStyle/>
            <a:p>
              <a:endParaRPr lang="en-ID"/>
            </a:p>
          </p:txBody>
        </p:sp>
        <p:sp>
          <p:nvSpPr>
            <p:cNvPr id="692" name="Freeform: Shape 691"/>
            <p:cNvSpPr/>
            <p:nvPr/>
          </p:nvSpPr>
          <p:spPr>
            <a:xfrm>
              <a:off x="3238913" y="4097669"/>
              <a:ext cx="419395" cy="497780"/>
            </a:xfrm>
            <a:custGeom>
              <a:avLst/>
              <a:gdLst>
                <a:gd name="connsiteX0" fmla="*/ 124396 w 419395"/>
                <a:gd name="connsiteY0" fmla="*/ 448641 h 497780"/>
                <a:gd name="connsiteX1" fmla="*/ 137982 w 419395"/>
                <a:gd name="connsiteY1" fmla="*/ 481307 h 497780"/>
                <a:gd name="connsiteX2" fmla="*/ 144952 w 419395"/>
                <a:gd name="connsiteY2" fmla="*/ 497492 h 497780"/>
                <a:gd name="connsiteX3" fmla="*/ 418858 w 419395"/>
                <a:gd name="connsiteY3" fmla="*/ 380652 h 497780"/>
                <a:gd name="connsiteX4" fmla="*/ 411711 w 419395"/>
                <a:gd name="connsiteY4" fmla="*/ 364290 h 497780"/>
                <a:gd name="connsiteX5" fmla="*/ 399897 w 419395"/>
                <a:gd name="connsiteY5" fmla="*/ 335818 h 497780"/>
                <a:gd name="connsiteX6" fmla="*/ 393990 w 419395"/>
                <a:gd name="connsiteY6" fmla="*/ 321877 h 497780"/>
                <a:gd name="connsiteX7" fmla="*/ 385247 w 419395"/>
                <a:gd name="connsiteY7" fmla="*/ 300494 h 497780"/>
                <a:gd name="connsiteX8" fmla="*/ 379931 w 419395"/>
                <a:gd name="connsiteY8" fmla="*/ 286790 h 497780"/>
                <a:gd name="connsiteX9" fmla="*/ 360793 w 419395"/>
                <a:gd name="connsiteY9" fmla="*/ 236403 h 497780"/>
                <a:gd name="connsiteX10" fmla="*/ 343072 w 419395"/>
                <a:gd name="connsiteY10" fmla="*/ 185367 h 497780"/>
                <a:gd name="connsiteX11" fmla="*/ 338228 w 419395"/>
                <a:gd name="connsiteY11" fmla="*/ 171309 h 497780"/>
                <a:gd name="connsiteX12" fmla="*/ 331081 w 419395"/>
                <a:gd name="connsiteY12" fmla="*/ 149394 h 497780"/>
                <a:gd name="connsiteX13" fmla="*/ 326414 w 419395"/>
                <a:gd name="connsiteY13" fmla="*/ 134922 h 497780"/>
                <a:gd name="connsiteX14" fmla="*/ 317081 w 419395"/>
                <a:gd name="connsiteY14" fmla="*/ 105387 h 497780"/>
                <a:gd name="connsiteX15" fmla="*/ 313182 w 419395"/>
                <a:gd name="connsiteY15" fmla="*/ 92273 h 497780"/>
                <a:gd name="connsiteX16" fmla="*/ 291622 w 419395"/>
                <a:gd name="connsiteY16" fmla="*/ 17018 h 497780"/>
                <a:gd name="connsiteX17" fmla="*/ 287133 w 419395"/>
                <a:gd name="connsiteY17" fmla="*/ -289 h 497780"/>
                <a:gd name="connsiteX18" fmla="*/ -537 w 419395"/>
                <a:gd name="connsiteY18" fmla="*/ 77919 h 497780"/>
                <a:gd name="connsiteX19" fmla="*/ 3952 w 419395"/>
                <a:gd name="connsiteY19" fmla="*/ 94931 h 497780"/>
                <a:gd name="connsiteX20" fmla="*/ 29057 w 419395"/>
                <a:gd name="connsiteY20" fmla="*/ 182473 h 497780"/>
                <a:gd name="connsiteX21" fmla="*/ 32306 w 419395"/>
                <a:gd name="connsiteY21" fmla="*/ 193224 h 497780"/>
                <a:gd name="connsiteX22" fmla="*/ 43115 w 419395"/>
                <a:gd name="connsiteY22" fmla="*/ 227307 h 497780"/>
                <a:gd name="connsiteX23" fmla="*/ 47900 w 419395"/>
                <a:gd name="connsiteY23" fmla="*/ 242015 h 497780"/>
                <a:gd name="connsiteX24" fmla="*/ 55815 w 419395"/>
                <a:gd name="connsiteY24" fmla="*/ 266234 h 497780"/>
                <a:gd name="connsiteX25" fmla="*/ 61722 w 419395"/>
                <a:gd name="connsiteY25" fmla="*/ 282655 h 497780"/>
                <a:gd name="connsiteX26" fmla="*/ 81511 w 419395"/>
                <a:gd name="connsiteY26" fmla="*/ 338889 h 497780"/>
                <a:gd name="connsiteX27" fmla="*/ 102599 w 419395"/>
                <a:gd name="connsiteY27" fmla="*/ 394297 h 497780"/>
                <a:gd name="connsiteX28" fmla="*/ 108860 w 419395"/>
                <a:gd name="connsiteY28" fmla="*/ 410482 h 497780"/>
                <a:gd name="connsiteX29" fmla="*/ 118489 w 419395"/>
                <a:gd name="connsiteY29" fmla="*/ 434110 h 497780"/>
                <a:gd name="connsiteX30" fmla="*/ 94861 w 419395"/>
                <a:gd name="connsiteY30" fmla="*/ 270900 h 497780"/>
                <a:gd name="connsiteX31" fmla="*/ 89426 w 419395"/>
                <a:gd name="connsiteY31" fmla="*/ 255129 h 497780"/>
                <a:gd name="connsiteX32" fmla="*/ 81570 w 419395"/>
                <a:gd name="connsiteY32" fmla="*/ 231087 h 497780"/>
                <a:gd name="connsiteX33" fmla="*/ 76785 w 419395"/>
                <a:gd name="connsiteY33" fmla="*/ 216320 h 497780"/>
                <a:gd name="connsiteX34" fmla="*/ 66152 w 419395"/>
                <a:gd name="connsiteY34" fmla="*/ 183005 h 497780"/>
                <a:gd name="connsiteX35" fmla="*/ 62963 w 419395"/>
                <a:gd name="connsiteY35" fmla="*/ 172313 h 497780"/>
                <a:gd name="connsiteX36" fmla="*/ 42702 w 419395"/>
                <a:gd name="connsiteY36" fmla="*/ 102906 h 497780"/>
                <a:gd name="connsiteX37" fmla="*/ 261910 w 419395"/>
                <a:gd name="connsiteY37" fmla="*/ 43836 h 497780"/>
                <a:gd name="connsiteX38" fmla="*/ 279158 w 419395"/>
                <a:gd name="connsiteY38" fmla="*/ 102906 h 497780"/>
                <a:gd name="connsiteX39" fmla="*/ 283057 w 419395"/>
                <a:gd name="connsiteY39" fmla="*/ 116019 h 497780"/>
                <a:gd name="connsiteX40" fmla="*/ 292626 w 419395"/>
                <a:gd name="connsiteY40" fmla="*/ 146145 h 497780"/>
                <a:gd name="connsiteX41" fmla="*/ 297293 w 419395"/>
                <a:gd name="connsiteY41" fmla="*/ 160499 h 497780"/>
                <a:gd name="connsiteX42" fmla="*/ 304499 w 419395"/>
                <a:gd name="connsiteY42" fmla="*/ 182532 h 497780"/>
                <a:gd name="connsiteX43" fmla="*/ 309579 w 419395"/>
                <a:gd name="connsiteY43" fmla="*/ 197299 h 497780"/>
                <a:gd name="connsiteX44" fmla="*/ 327773 w 419395"/>
                <a:gd name="connsiteY44" fmla="*/ 248749 h 497780"/>
                <a:gd name="connsiteX45" fmla="*/ 347030 w 419395"/>
                <a:gd name="connsiteY45" fmla="*/ 299490 h 497780"/>
                <a:gd name="connsiteX46" fmla="*/ 352936 w 419395"/>
                <a:gd name="connsiteY46" fmla="*/ 314021 h 497780"/>
                <a:gd name="connsiteX47" fmla="*/ 361738 w 419395"/>
                <a:gd name="connsiteY47" fmla="*/ 335523 h 497780"/>
                <a:gd name="connsiteX48" fmla="*/ 367350 w 419395"/>
                <a:gd name="connsiteY48" fmla="*/ 349345 h 497780"/>
                <a:gd name="connsiteX49" fmla="*/ 372606 w 419395"/>
                <a:gd name="connsiteY49" fmla="*/ 362163 h 497780"/>
                <a:gd name="connsiteX50" fmla="*/ 163677 w 419395"/>
                <a:gd name="connsiteY50" fmla="*/ 451181 h 497780"/>
                <a:gd name="connsiteX51" fmla="*/ 157238 w 419395"/>
                <a:gd name="connsiteY51" fmla="*/ 435468 h 497780"/>
                <a:gd name="connsiteX52" fmla="*/ 151331 w 419395"/>
                <a:gd name="connsiteY52" fmla="*/ 420819 h 497780"/>
                <a:gd name="connsiteX53" fmla="*/ 141762 w 419395"/>
                <a:gd name="connsiteY53" fmla="*/ 397191 h 497780"/>
                <a:gd name="connsiteX54" fmla="*/ 135855 w 419395"/>
                <a:gd name="connsiteY54" fmla="*/ 381774 h 497780"/>
                <a:gd name="connsiteX55" fmla="*/ 114944 w 419395"/>
                <a:gd name="connsiteY55" fmla="*/ 326721 h 49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19395" h="497780">
                  <a:moveTo>
                    <a:pt x="124396" y="448641"/>
                  </a:moveTo>
                  <a:cubicBezTo>
                    <a:pt x="128708" y="459392"/>
                    <a:pt x="133256" y="470438"/>
                    <a:pt x="137982" y="481307"/>
                  </a:cubicBezTo>
                  <a:lnTo>
                    <a:pt x="144952" y="497492"/>
                  </a:lnTo>
                  <a:lnTo>
                    <a:pt x="418858" y="380652"/>
                  </a:lnTo>
                  <a:lnTo>
                    <a:pt x="411711" y="364290"/>
                  </a:lnTo>
                  <a:cubicBezTo>
                    <a:pt x="407635" y="354839"/>
                    <a:pt x="403795" y="345328"/>
                    <a:pt x="399897" y="335818"/>
                  </a:cubicBezTo>
                  <a:lnTo>
                    <a:pt x="393990" y="321877"/>
                  </a:lnTo>
                  <a:lnTo>
                    <a:pt x="385247" y="300494"/>
                  </a:lnTo>
                  <a:cubicBezTo>
                    <a:pt x="383416" y="295946"/>
                    <a:pt x="381703" y="291339"/>
                    <a:pt x="379931" y="286790"/>
                  </a:cubicBezTo>
                  <a:lnTo>
                    <a:pt x="360793" y="236403"/>
                  </a:lnTo>
                  <a:lnTo>
                    <a:pt x="343072" y="185367"/>
                  </a:lnTo>
                  <a:cubicBezTo>
                    <a:pt x="341418" y="180642"/>
                    <a:pt x="339764" y="175975"/>
                    <a:pt x="338228" y="171309"/>
                  </a:cubicBezTo>
                  <a:lnTo>
                    <a:pt x="331081" y="149394"/>
                  </a:lnTo>
                  <a:cubicBezTo>
                    <a:pt x="329545" y="144550"/>
                    <a:pt x="328009" y="139765"/>
                    <a:pt x="326414" y="134922"/>
                  </a:cubicBezTo>
                  <a:cubicBezTo>
                    <a:pt x="323224" y="125175"/>
                    <a:pt x="320035" y="115429"/>
                    <a:pt x="317081" y="105387"/>
                  </a:cubicBezTo>
                  <a:lnTo>
                    <a:pt x="313182" y="92273"/>
                  </a:lnTo>
                  <a:cubicBezTo>
                    <a:pt x="305799" y="67641"/>
                    <a:pt x="298179" y="42182"/>
                    <a:pt x="291622" y="17018"/>
                  </a:cubicBezTo>
                  <a:lnTo>
                    <a:pt x="287133" y="-289"/>
                  </a:lnTo>
                  <a:lnTo>
                    <a:pt x="-537" y="77919"/>
                  </a:lnTo>
                  <a:lnTo>
                    <a:pt x="3952" y="94931"/>
                  </a:lnTo>
                  <a:cubicBezTo>
                    <a:pt x="11631" y="124466"/>
                    <a:pt x="20492" y="154001"/>
                    <a:pt x="29057" y="182473"/>
                  </a:cubicBezTo>
                  <a:lnTo>
                    <a:pt x="32306" y="193224"/>
                  </a:lnTo>
                  <a:cubicBezTo>
                    <a:pt x="35732" y="204624"/>
                    <a:pt x="39453" y="215965"/>
                    <a:pt x="43115" y="227307"/>
                  </a:cubicBezTo>
                  <a:cubicBezTo>
                    <a:pt x="44730" y="232151"/>
                    <a:pt x="46325" y="237053"/>
                    <a:pt x="47900" y="242015"/>
                  </a:cubicBezTo>
                  <a:lnTo>
                    <a:pt x="55815" y="266234"/>
                  </a:lnTo>
                  <a:cubicBezTo>
                    <a:pt x="57646" y="271727"/>
                    <a:pt x="59537" y="277221"/>
                    <a:pt x="61722" y="282655"/>
                  </a:cubicBezTo>
                  <a:lnTo>
                    <a:pt x="81511" y="338889"/>
                  </a:lnTo>
                  <a:lnTo>
                    <a:pt x="102599" y="394297"/>
                  </a:lnTo>
                  <a:cubicBezTo>
                    <a:pt x="104666" y="399732"/>
                    <a:pt x="106675" y="405106"/>
                    <a:pt x="108860" y="410482"/>
                  </a:cubicBezTo>
                  <a:lnTo>
                    <a:pt x="118489" y="434110"/>
                  </a:lnTo>
                  <a:close/>
                  <a:moveTo>
                    <a:pt x="94861" y="270900"/>
                  </a:moveTo>
                  <a:cubicBezTo>
                    <a:pt x="92970" y="265643"/>
                    <a:pt x="91139" y="260385"/>
                    <a:pt x="89426" y="255129"/>
                  </a:cubicBezTo>
                  <a:lnTo>
                    <a:pt x="81570" y="231087"/>
                  </a:lnTo>
                  <a:lnTo>
                    <a:pt x="76785" y="216320"/>
                  </a:lnTo>
                  <a:cubicBezTo>
                    <a:pt x="73123" y="205214"/>
                    <a:pt x="69519" y="194109"/>
                    <a:pt x="66152" y="183005"/>
                  </a:cubicBezTo>
                  <a:lnTo>
                    <a:pt x="62963" y="172313"/>
                  </a:lnTo>
                  <a:cubicBezTo>
                    <a:pt x="56111" y="149571"/>
                    <a:pt x="49140" y="126179"/>
                    <a:pt x="42702" y="102906"/>
                  </a:cubicBezTo>
                  <a:lnTo>
                    <a:pt x="261910" y="43836"/>
                  </a:lnTo>
                  <a:cubicBezTo>
                    <a:pt x="267403" y="63801"/>
                    <a:pt x="273369" y="83649"/>
                    <a:pt x="279158" y="102906"/>
                  </a:cubicBezTo>
                  <a:lnTo>
                    <a:pt x="283057" y="116019"/>
                  </a:lnTo>
                  <a:cubicBezTo>
                    <a:pt x="286129" y="126120"/>
                    <a:pt x="289377" y="136103"/>
                    <a:pt x="292626" y="146145"/>
                  </a:cubicBezTo>
                  <a:cubicBezTo>
                    <a:pt x="294221" y="150871"/>
                    <a:pt x="295757" y="155655"/>
                    <a:pt x="297293" y="160499"/>
                  </a:cubicBezTo>
                  <a:lnTo>
                    <a:pt x="304499" y="182532"/>
                  </a:lnTo>
                  <a:cubicBezTo>
                    <a:pt x="306153" y="187494"/>
                    <a:pt x="307866" y="192396"/>
                    <a:pt x="309579" y="197299"/>
                  </a:cubicBezTo>
                  <a:lnTo>
                    <a:pt x="327773" y="248749"/>
                  </a:lnTo>
                  <a:lnTo>
                    <a:pt x="347030" y="299490"/>
                  </a:lnTo>
                  <a:cubicBezTo>
                    <a:pt x="348861" y="304334"/>
                    <a:pt x="350692" y="309177"/>
                    <a:pt x="352936" y="314021"/>
                  </a:cubicBezTo>
                  <a:lnTo>
                    <a:pt x="361738" y="335523"/>
                  </a:lnTo>
                  <a:lnTo>
                    <a:pt x="367350" y="349345"/>
                  </a:lnTo>
                  <a:cubicBezTo>
                    <a:pt x="369122" y="353598"/>
                    <a:pt x="370834" y="357851"/>
                    <a:pt x="372606" y="362163"/>
                  </a:cubicBezTo>
                  <a:lnTo>
                    <a:pt x="163677" y="451181"/>
                  </a:lnTo>
                  <a:cubicBezTo>
                    <a:pt x="161491" y="445924"/>
                    <a:pt x="159365" y="440667"/>
                    <a:pt x="157238" y="435468"/>
                  </a:cubicBezTo>
                  <a:cubicBezTo>
                    <a:pt x="155112" y="430270"/>
                    <a:pt x="153280" y="425663"/>
                    <a:pt x="151331" y="420819"/>
                  </a:cubicBezTo>
                  <a:lnTo>
                    <a:pt x="141762" y="397191"/>
                  </a:lnTo>
                  <a:cubicBezTo>
                    <a:pt x="139694" y="392111"/>
                    <a:pt x="137745" y="386972"/>
                    <a:pt x="135855" y="381774"/>
                  </a:cubicBezTo>
                  <a:lnTo>
                    <a:pt x="114944" y="326721"/>
                  </a:lnTo>
                  <a:close/>
                </a:path>
              </a:pathLst>
            </a:custGeom>
            <a:grpFill/>
            <a:ln w="5907" cap="flat">
              <a:noFill/>
              <a:prstDash val="solid"/>
              <a:miter/>
            </a:ln>
          </p:spPr>
          <p:txBody>
            <a:bodyPr rtlCol="0" anchor="ctr"/>
            <a:lstStyle/>
            <a:p>
              <a:endParaRPr lang="en-ID"/>
            </a:p>
          </p:txBody>
        </p:sp>
        <p:sp>
          <p:nvSpPr>
            <p:cNvPr id="693" name="Freeform: Shape 692"/>
            <p:cNvSpPr/>
            <p:nvPr/>
          </p:nvSpPr>
          <p:spPr>
            <a:xfrm>
              <a:off x="3238499" y="4608327"/>
              <a:ext cx="110838" cy="199716"/>
            </a:xfrm>
            <a:custGeom>
              <a:avLst/>
              <a:gdLst>
                <a:gd name="connsiteX0" fmla="*/ 43706 w 110838"/>
                <a:gd name="connsiteY0" fmla="*/ 34149 h 199716"/>
                <a:gd name="connsiteX1" fmla="*/ 33547 w 110838"/>
                <a:gd name="connsiteY1" fmla="*/ 10521 h 199716"/>
                <a:gd name="connsiteX2" fmla="*/ 10273 w 110838"/>
                <a:gd name="connsiteY2" fmla="*/ 1129 h 199716"/>
                <a:gd name="connsiteX3" fmla="*/ 881 w 110838"/>
                <a:gd name="connsiteY3" fmla="*/ 24402 h 199716"/>
                <a:gd name="connsiteX4" fmla="*/ 11218 w 110838"/>
                <a:gd name="connsiteY4" fmla="*/ 48444 h 199716"/>
                <a:gd name="connsiteX5" fmla="*/ 76727 w 110838"/>
                <a:gd name="connsiteY5" fmla="*/ 189562 h 199716"/>
                <a:gd name="connsiteX6" fmla="*/ 92616 w 110838"/>
                <a:gd name="connsiteY6" fmla="*/ 199427 h 199716"/>
                <a:gd name="connsiteX7" fmla="*/ 100473 w 110838"/>
                <a:gd name="connsiteY7" fmla="*/ 197537 h 199716"/>
                <a:gd name="connsiteX8" fmla="*/ 108506 w 110838"/>
                <a:gd name="connsiteY8" fmla="*/ 173909 h 199716"/>
                <a:gd name="connsiteX9" fmla="*/ 43706 w 110838"/>
                <a:gd name="connsiteY9" fmla="*/ 34149 h 19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838" h="199716">
                  <a:moveTo>
                    <a:pt x="43706" y="34149"/>
                  </a:moveTo>
                  <a:cubicBezTo>
                    <a:pt x="40281" y="26234"/>
                    <a:pt x="36914" y="18319"/>
                    <a:pt x="33547" y="10521"/>
                  </a:cubicBezTo>
                  <a:cubicBezTo>
                    <a:pt x="29713" y="1500"/>
                    <a:pt x="19294" y="-2704"/>
                    <a:pt x="10273" y="1129"/>
                  </a:cubicBezTo>
                  <a:cubicBezTo>
                    <a:pt x="1253" y="4962"/>
                    <a:pt x="-2952" y="15382"/>
                    <a:pt x="881" y="24402"/>
                  </a:cubicBezTo>
                  <a:cubicBezTo>
                    <a:pt x="4307" y="32436"/>
                    <a:pt x="7733" y="40411"/>
                    <a:pt x="11218" y="48444"/>
                  </a:cubicBezTo>
                  <a:cubicBezTo>
                    <a:pt x="31775" y="95700"/>
                    <a:pt x="53808" y="142956"/>
                    <a:pt x="76727" y="189562"/>
                  </a:cubicBezTo>
                  <a:cubicBezTo>
                    <a:pt x="79715" y="195605"/>
                    <a:pt x="85874" y="199429"/>
                    <a:pt x="92616" y="199427"/>
                  </a:cubicBezTo>
                  <a:cubicBezTo>
                    <a:pt x="95350" y="199441"/>
                    <a:pt x="98045" y="198793"/>
                    <a:pt x="100473" y="197537"/>
                  </a:cubicBezTo>
                  <a:cubicBezTo>
                    <a:pt x="109183" y="193202"/>
                    <a:pt x="112769" y="182655"/>
                    <a:pt x="108506" y="173909"/>
                  </a:cubicBezTo>
                  <a:cubicBezTo>
                    <a:pt x="85823" y="128129"/>
                    <a:pt x="64026" y="80873"/>
                    <a:pt x="43706" y="34149"/>
                  </a:cubicBezTo>
                  <a:close/>
                </a:path>
              </a:pathLst>
            </a:custGeom>
            <a:grpFill/>
            <a:ln w="5907" cap="flat">
              <a:noFill/>
              <a:prstDash val="solid"/>
              <a:miter/>
            </a:ln>
          </p:spPr>
          <p:txBody>
            <a:bodyPr rtlCol="0" anchor="ctr"/>
            <a:lstStyle/>
            <a:p>
              <a:endParaRPr lang="en-ID"/>
            </a:p>
          </p:txBody>
        </p:sp>
        <p:sp>
          <p:nvSpPr>
            <p:cNvPr id="694" name="Freeform: Shape 693"/>
            <p:cNvSpPr/>
            <p:nvPr/>
          </p:nvSpPr>
          <p:spPr>
            <a:xfrm>
              <a:off x="2996941" y="3556922"/>
              <a:ext cx="49861" cy="215493"/>
            </a:xfrm>
            <a:custGeom>
              <a:avLst/>
              <a:gdLst>
                <a:gd name="connsiteX0" fmla="*/ 31619 w 49861"/>
                <a:gd name="connsiteY0" fmla="*/ 215161 h 215493"/>
                <a:gd name="connsiteX1" fmla="*/ 33569 w 49861"/>
                <a:gd name="connsiteY1" fmla="*/ 215161 h 215493"/>
                <a:gd name="connsiteX2" fmla="*/ 49222 w 49861"/>
                <a:gd name="connsiteY2" fmla="*/ 195668 h 215493"/>
                <a:gd name="connsiteX3" fmla="*/ 34927 w 49861"/>
                <a:gd name="connsiteY3" fmla="*/ 16568 h 215493"/>
                <a:gd name="connsiteX4" fmla="*/ 16320 w 49861"/>
                <a:gd name="connsiteY4" fmla="*/ -267 h 215493"/>
                <a:gd name="connsiteX5" fmla="*/ -515 w 49861"/>
                <a:gd name="connsiteY5" fmla="*/ 18341 h 215493"/>
                <a:gd name="connsiteX6" fmla="*/ 13958 w 49861"/>
                <a:gd name="connsiteY6" fmla="*/ 199507 h 215493"/>
                <a:gd name="connsiteX7" fmla="*/ 31619 w 49861"/>
                <a:gd name="connsiteY7" fmla="*/ 215161 h 21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61" h="215493">
                  <a:moveTo>
                    <a:pt x="31619" y="215161"/>
                  </a:moveTo>
                  <a:cubicBezTo>
                    <a:pt x="32268" y="215219"/>
                    <a:pt x="32920" y="215219"/>
                    <a:pt x="33569" y="215161"/>
                  </a:cubicBezTo>
                  <a:cubicBezTo>
                    <a:pt x="43262" y="214078"/>
                    <a:pt x="50258" y="205366"/>
                    <a:pt x="49222" y="195668"/>
                  </a:cubicBezTo>
                  <a:cubicBezTo>
                    <a:pt x="42784" y="136598"/>
                    <a:pt x="37999" y="76170"/>
                    <a:pt x="34927" y="16568"/>
                  </a:cubicBezTo>
                  <a:cubicBezTo>
                    <a:pt x="34438" y="6781"/>
                    <a:pt x="26107" y="-756"/>
                    <a:pt x="16320" y="-267"/>
                  </a:cubicBezTo>
                  <a:cubicBezTo>
                    <a:pt x="6533" y="223"/>
                    <a:pt x="-1004" y="8554"/>
                    <a:pt x="-515" y="18341"/>
                  </a:cubicBezTo>
                  <a:cubicBezTo>
                    <a:pt x="2557" y="78651"/>
                    <a:pt x="7460" y="139611"/>
                    <a:pt x="13958" y="199507"/>
                  </a:cubicBezTo>
                  <a:cubicBezTo>
                    <a:pt x="15009" y="208457"/>
                    <a:pt x="22609" y="215192"/>
                    <a:pt x="31619" y="215161"/>
                  </a:cubicBezTo>
                  <a:close/>
                </a:path>
              </a:pathLst>
            </a:custGeom>
            <a:grpFill/>
            <a:ln w="5907" cap="flat">
              <a:noFill/>
              <a:prstDash val="solid"/>
              <a:miter/>
            </a:ln>
          </p:spPr>
          <p:txBody>
            <a:bodyPr rtlCol="0" anchor="ctr"/>
            <a:lstStyle/>
            <a:p>
              <a:endParaRPr lang="en-ID"/>
            </a:p>
          </p:txBody>
        </p:sp>
        <p:sp>
          <p:nvSpPr>
            <p:cNvPr id="695" name="Freeform: Shape 694"/>
            <p:cNvSpPr/>
            <p:nvPr/>
          </p:nvSpPr>
          <p:spPr>
            <a:xfrm>
              <a:off x="3036171" y="3915956"/>
              <a:ext cx="70459" cy="212665"/>
            </a:xfrm>
            <a:custGeom>
              <a:avLst/>
              <a:gdLst>
                <a:gd name="connsiteX0" fmla="*/ 34919 w 70459"/>
                <a:gd name="connsiteY0" fmla="*/ 197727 h 212665"/>
                <a:gd name="connsiteX1" fmla="*/ 34919 w 70459"/>
                <a:gd name="connsiteY1" fmla="*/ 198554 h 212665"/>
                <a:gd name="connsiteX2" fmla="*/ 52226 w 70459"/>
                <a:gd name="connsiteY2" fmla="*/ 212377 h 212665"/>
                <a:gd name="connsiteX3" fmla="*/ 56184 w 70459"/>
                <a:gd name="connsiteY3" fmla="*/ 211904 h 212665"/>
                <a:gd name="connsiteX4" fmla="*/ 69475 w 70459"/>
                <a:gd name="connsiteY4" fmla="*/ 190698 h 212665"/>
                <a:gd name="connsiteX5" fmla="*/ 69475 w 70459"/>
                <a:gd name="connsiteY5" fmla="*/ 189812 h 212665"/>
                <a:gd name="connsiteX6" fmla="*/ 34683 w 70459"/>
                <a:gd name="connsiteY6" fmla="*/ 14493 h 212665"/>
                <a:gd name="connsiteX7" fmla="*/ 14245 w 70459"/>
                <a:gd name="connsiteY7" fmla="*/ -39 h 212665"/>
                <a:gd name="connsiteX8" fmla="*/ -287 w 70459"/>
                <a:gd name="connsiteY8" fmla="*/ 20400 h 212665"/>
                <a:gd name="connsiteX9" fmla="*/ 34919 w 70459"/>
                <a:gd name="connsiteY9" fmla="*/ 197727 h 212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 h="212665">
                  <a:moveTo>
                    <a:pt x="34919" y="197727"/>
                  </a:moveTo>
                  <a:lnTo>
                    <a:pt x="34919" y="198554"/>
                  </a:lnTo>
                  <a:cubicBezTo>
                    <a:pt x="36743" y="206644"/>
                    <a:pt x="43934" y="212386"/>
                    <a:pt x="52226" y="212377"/>
                  </a:cubicBezTo>
                  <a:cubicBezTo>
                    <a:pt x="53559" y="212362"/>
                    <a:pt x="54886" y="212203"/>
                    <a:pt x="56184" y="211904"/>
                  </a:cubicBezTo>
                  <a:cubicBezTo>
                    <a:pt x="65702" y="209707"/>
                    <a:pt x="71646" y="200222"/>
                    <a:pt x="69475" y="190698"/>
                  </a:cubicBezTo>
                  <a:lnTo>
                    <a:pt x="69475" y="189812"/>
                  </a:lnTo>
                  <a:cubicBezTo>
                    <a:pt x="56243" y="132160"/>
                    <a:pt x="44547" y="73149"/>
                    <a:pt x="34683" y="14493"/>
                  </a:cubicBezTo>
                  <a:cubicBezTo>
                    <a:pt x="33052" y="4836"/>
                    <a:pt x="23901" y="-1670"/>
                    <a:pt x="14245" y="-39"/>
                  </a:cubicBezTo>
                  <a:cubicBezTo>
                    <a:pt x="4588" y="1592"/>
                    <a:pt x="-1918" y="10743"/>
                    <a:pt x="-287" y="20400"/>
                  </a:cubicBezTo>
                  <a:cubicBezTo>
                    <a:pt x="9696" y="79706"/>
                    <a:pt x="21569" y="139425"/>
                    <a:pt x="34919" y="197727"/>
                  </a:cubicBezTo>
                  <a:close/>
                </a:path>
              </a:pathLst>
            </a:custGeom>
            <a:grpFill/>
            <a:ln w="5907" cap="flat">
              <a:noFill/>
              <a:prstDash val="solid"/>
              <a:miter/>
            </a:ln>
          </p:spPr>
          <p:txBody>
            <a:bodyPr rtlCol="0" anchor="ctr"/>
            <a:lstStyle/>
            <a:p>
              <a:endParaRPr lang="en-ID"/>
            </a:p>
          </p:txBody>
        </p:sp>
        <p:sp>
          <p:nvSpPr>
            <p:cNvPr id="696" name="Freeform: Shape 695"/>
            <p:cNvSpPr/>
            <p:nvPr/>
          </p:nvSpPr>
          <p:spPr>
            <a:xfrm>
              <a:off x="3117249" y="4267919"/>
              <a:ext cx="91225" cy="207442"/>
            </a:xfrm>
            <a:custGeom>
              <a:avLst/>
              <a:gdLst>
                <a:gd name="connsiteX0" fmla="*/ 12025 w 91225"/>
                <a:gd name="connsiteY0" fmla="*/ 468 h 207442"/>
                <a:gd name="connsiteX1" fmla="*/ 211 w 91225"/>
                <a:gd name="connsiteY1" fmla="*/ 22501 h 207442"/>
                <a:gd name="connsiteX2" fmla="*/ 56328 w 91225"/>
                <a:gd name="connsiteY2" fmla="*/ 195339 h 207442"/>
                <a:gd name="connsiteX3" fmla="*/ 72985 w 91225"/>
                <a:gd name="connsiteY3" fmla="*/ 207153 h 207442"/>
                <a:gd name="connsiteX4" fmla="*/ 78892 w 91225"/>
                <a:gd name="connsiteY4" fmla="*/ 206149 h 207442"/>
                <a:gd name="connsiteX5" fmla="*/ 89662 w 91225"/>
                <a:gd name="connsiteY5" fmla="*/ 183520 h 207442"/>
                <a:gd name="connsiteX6" fmla="*/ 89643 w 91225"/>
                <a:gd name="connsiteY6" fmla="*/ 183465 h 207442"/>
                <a:gd name="connsiteX7" fmla="*/ 34177 w 91225"/>
                <a:gd name="connsiteY7" fmla="*/ 12577 h 207442"/>
                <a:gd name="connsiteX8" fmla="*/ 12276 w 91225"/>
                <a:gd name="connsiteY8" fmla="*/ 395 h 207442"/>
                <a:gd name="connsiteX9" fmla="*/ 12025 w 91225"/>
                <a:gd name="connsiteY9" fmla="*/ 468 h 20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225" h="207442">
                  <a:moveTo>
                    <a:pt x="12025" y="468"/>
                  </a:moveTo>
                  <a:cubicBezTo>
                    <a:pt x="2695" y="3310"/>
                    <a:pt x="-2585" y="13157"/>
                    <a:pt x="211" y="22501"/>
                  </a:cubicBezTo>
                  <a:cubicBezTo>
                    <a:pt x="17164" y="80390"/>
                    <a:pt x="36008" y="138514"/>
                    <a:pt x="56328" y="195339"/>
                  </a:cubicBezTo>
                  <a:cubicBezTo>
                    <a:pt x="58825" y="202402"/>
                    <a:pt x="65494" y="207132"/>
                    <a:pt x="72985" y="207153"/>
                  </a:cubicBezTo>
                  <a:cubicBezTo>
                    <a:pt x="74995" y="207134"/>
                    <a:pt x="76989" y="206796"/>
                    <a:pt x="78892" y="206149"/>
                  </a:cubicBezTo>
                  <a:cubicBezTo>
                    <a:pt x="88115" y="202874"/>
                    <a:pt x="92937" y="192743"/>
                    <a:pt x="89662" y="183520"/>
                  </a:cubicBezTo>
                  <a:cubicBezTo>
                    <a:pt x="89656" y="183501"/>
                    <a:pt x="89650" y="183483"/>
                    <a:pt x="89643" y="183465"/>
                  </a:cubicBezTo>
                  <a:cubicBezTo>
                    <a:pt x="69559" y="127350"/>
                    <a:pt x="50893" y="69816"/>
                    <a:pt x="34177" y="12577"/>
                  </a:cubicBezTo>
                  <a:cubicBezTo>
                    <a:pt x="31493" y="3166"/>
                    <a:pt x="21688" y="-2289"/>
                    <a:pt x="12276" y="395"/>
                  </a:cubicBezTo>
                  <a:cubicBezTo>
                    <a:pt x="12192" y="418"/>
                    <a:pt x="12109" y="443"/>
                    <a:pt x="12025" y="468"/>
                  </a:cubicBezTo>
                  <a:close/>
                </a:path>
              </a:pathLst>
            </a:custGeom>
            <a:grpFill/>
            <a:ln w="5907" cap="flat">
              <a:noFill/>
              <a:prstDash val="solid"/>
              <a:miter/>
            </a:ln>
          </p:spPr>
          <p:txBody>
            <a:bodyPr rtlCol="0" anchor="ctr"/>
            <a:lstStyle/>
            <a:p>
              <a:endParaRPr lang="en-ID"/>
            </a:p>
          </p:txBody>
        </p:sp>
        <p:sp>
          <p:nvSpPr>
            <p:cNvPr id="697" name="Freeform: Shape 696"/>
            <p:cNvSpPr/>
            <p:nvPr/>
          </p:nvSpPr>
          <p:spPr>
            <a:xfrm>
              <a:off x="3595722" y="5234761"/>
              <a:ext cx="147059" cy="177716"/>
            </a:xfrm>
            <a:custGeom>
              <a:avLst/>
              <a:gdLst>
                <a:gd name="connsiteX0" fmla="*/ 31451 w 147059"/>
                <a:gd name="connsiteY0" fmla="*/ 6919 h 177716"/>
                <a:gd name="connsiteX1" fmla="*/ 6671 w 147059"/>
                <a:gd name="connsiteY1" fmla="*/ 3168 h 177716"/>
                <a:gd name="connsiteX2" fmla="*/ 2920 w 147059"/>
                <a:gd name="connsiteY2" fmla="*/ 27948 h 177716"/>
                <a:gd name="connsiteX3" fmla="*/ 115153 w 147059"/>
                <a:gd name="connsiteY3" fmla="*/ 171015 h 177716"/>
                <a:gd name="connsiteX4" fmla="*/ 140109 w 147059"/>
                <a:gd name="connsiteY4" fmla="*/ 173348 h 177716"/>
                <a:gd name="connsiteX5" fmla="*/ 142443 w 147059"/>
                <a:gd name="connsiteY5" fmla="*/ 148392 h 177716"/>
                <a:gd name="connsiteX6" fmla="*/ 31451 w 147059"/>
                <a:gd name="connsiteY6" fmla="*/ 6919 h 17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59" h="177716">
                  <a:moveTo>
                    <a:pt x="31451" y="6919"/>
                  </a:moveTo>
                  <a:cubicBezTo>
                    <a:pt x="25644" y="-959"/>
                    <a:pt x="14550" y="-2639"/>
                    <a:pt x="6671" y="3168"/>
                  </a:cubicBezTo>
                  <a:cubicBezTo>
                    <a:pt x="-1207" y="8975"/>
                    <a:pt x="-2887" y="20069"/>
                    <a:pt x="2920" y="27948"/>
                  </a:cubicBezTo>
                  <a:cubicBezTo>
                    <a:pt x="38716" y="76444"/>
                    <a:pt x="76403" y="124586"/>
                    <a:pt x="115153" y="171015"/>
                  </a:cubicBezTo>
                  <a:cubicBezTo>
                    <a:pt x="121400" y="178551"/>
                    <a:pt x="132574" y="179596"/>
                    <a:pt x="140109" y="173348"/>
                  </a:cubicBezTo>
                  <a:cubicBezTo>
                    <a:pt x="147645" y="167101"/>
                    <a:pt x="148690" y="155927"/>
                    <a:pt x="142443" y="148392"/>
                  </a:cubicBezTo>
                  <a:cubicBezTo>
                    <a:pt x="104107" y="102494"/>
                    <a:pt x="66834" y="54884"/>
                    <a:pt x="31451" y="6919"/>
                  </a:cubicBezTo>
                  <a:close/>
                </a:path>
              </a:pathLst>
            </a:custGeom>
            <a:grpFill/>
            <a:ln w="5907" cap="flat">
              <a:noFill/>
              <a:prstDash val="solid"/>
              <a:miter/>
            </a:ln>
          </p:spPr>
          <p:txBody>
            <a:bodyPr rtlCol="0" anchor="ctr"/>
            <a:lstStyle/>
            <a:p>
              <a:endParaRPr lang="en-ID"/>
            </a:p>
          </p:txBody>
        </p:sp>
        <p:sp>
          <p:nvSpPr>
            <p:cNvPr id="698" name="Freeform: Shape 697"/>
            <p:cNvSpPr/>
            <p:nvPr/>
          </p:nvSpPr>
          <p:spPr>
            <a:xfrm>
              <a:off x="3398747" y="4931992"/>
              <a:ext cx="130270" cy="191231"/>
            </a:xfrm>
            <a:custGeom>
              <a:avLst/>
              <a:gdLst>
                <a:gd name="connsiteX0" fmla="*/ 32610 w 130270"/>
                <a:gd name="connsiteY0" fmla="*/ 8610 h 191231"/>
                <a:gd name="connsiteX1" fmla="*/ 8362 w 130270"/>
                <a:gd name="connsiteY1" fmla="*/ 2083 h 191231"/>
                <a:gd name="connsiteX2" fmla="*/ 1835 w 130270"/>
                <a:gd name="connsiteY2" fmla="*/ 26331 h 191231"/>
                <a:gd name="connsiteX3" fmla="*/ 96346 w 130270"/>
                <a:gd name="connsiteY3" fmla="*/ 181506 h 191231"/>
                <a:gd name="connsiteX4" fmla="*/ 120297 w 130270"/>
                <a:gd name="connsiteY4" fmla="*/ 188882 h 191231"/>
                <a:gd name="connsiteX5" fmla="*/ 127673 w 130270"/>
                <a:gd name="connsiteY5" fmla="*/ 164930 h 191231"/>
                <a:gd name="connsiteX6" fmla="*/ 125881 w 130270"/>
                <a:gd name="connsiteY6" fmla="*/ 162191 h 191231"/>
                <a:gd name="connsiteX7" fmla="*/ 32610 w 130270"/>
                <a:gd name="connsiteY7" fmla="*/ 8610 h 19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70" h="191231">
                  <a:moveTo>
                    <a:pt x="32610" y="8610"/>
                  </a:moveTo>
                  <a:cubicBezTo>
                    <a:pt x="27716" y="111"/>
                    <a:pt x="16860" y="-2811"/>
                    <a:pt x="8362" y="2083"/>
                  </a:cubicBezTo>
                  <a:cubicBezTo>
                    <a:pt x="-137" y="6976"/>
                    <a:pt x="-3059" y="17832"/>
                    <a:pt x="1835" y="26331"/>
                  </a:cubicBezTo>
                  <a:cubicBezTo>
                    <a:pt x="31724" y="78784"/>
                    <a:pt x="63562" y="131002"/>
                    <a:pt x="96346" y="181506"/>
                  </a:cubicBezTo>
                  <a:cubicBezTo>
                    <a:pt x="100924" y="190157"/>
                    <a:pt x="111647" y="193459"/>
                    <a:pt x="120297" y="188882"/>
                  </a:cubicBezTo>
                  <a:cubicBezTo>
                    <a:pt x="128948" y="184304"/>
                    <a:pt x="132250" y="173581"/>
                    <a:pt x="127673" y="164930"/>
                  </a:cubicBezTo>
                  <a:cubicBezTo>
                    <a:pt x="127161" y="163964"/>
                    <a:pt x="126561" y="163046"/>
                    <a:pt x="125881" y="162191"/>
                  </a:cubicBezTo>
                  <a:cubicBezTo>
                    <a:pt x="93629" y="112040"/>
                    <a:pt x="62204" y="60473"/>
                    <a:pt x="32610" y="8610"/>
                  </a:cubicBezTo>
                  <a:close/>
                </a:path>
              </a:pathLst>
            </a:custGeom>
            <a:grpFill/>
            <a:ln w="5907" cap="flat">
              <a:noFill/>
              <a:prstDash val="solid"/>
              <a:miter/>
            </a:ln>
          </p:spPr>
          <p:txBody>
            <a:bodyPr rtlCol="0" anchor="ctr"/>
            <a:lstStyle/>
            <a:p>
              <a:endParaRPr lang="en-ID"/>
            </a:p>
          </p:txBody>
        </p:sp>
        <p:sp>
          <p:nvSpPr>
            <p:cNvPr id="699" name="Freeform: Shape 698"/>
            <p:cNvSpPr/>
            <p:nvPr/>
          </p:nvSpPr>
          <p:spPr>
            <a:xfrm>
              <a:off x="3825765" y="5512018"/>
              <a:ext cx="163141" cy="164542"/>
            </a:xfrm>
            <a:custGeom>
              <a:avLst/>
              <a:gdLst>
                <a:gd name="connsiteX0" fmla="*/ 83880 w 163141"/>
                <a:gd name="connsiteY0" fmla="*/ 61339 h 164542"/>
                <a:gd name="connsiteX1" fmla="*/ 30717 w 163141"/>
                <a:gd name="connsiteY1" fmla="*/ 5991 h 164542"/>
                <a:gd name="connsiteX2" fmla="*/ 5743 w 163141"/>
                <a:gd name="connsiteY2" fmla="*/ 3900 h 164542"/>
                <a:gd name="connsiteX3" fmla="*/ 3651 w 163141"/>
                <a:gd name="connsiteY3" fmla="*/ 28873 h 164542"/>
                <a:gd name="connsiteX4" fmla="*/ 4844 w 163141"/>
                <a:gd name="connsiteY4" fmla="*/ 30150 h 164542"/>
                <a:gd name="connsiteX5" fmla="*/ 58420 w 163141"/>
                <a:gd name="connsiteY5" fmla="*/ 86148 h 164542"/>
                <a:gd name="connsiteX6" fmla="*/ 132612 w 163141"/>
                <a:gd name="connsiteY6" fmla="*/ 159336 h 164542"/>
                <a:gd name="connsiteX7" fmla="*/ 157687 w 163141"/>
                <a:gd name="connsiteY7" fmla="*/ 158775 h 164542"/>
                <a:gd name="connsiteX8" fmla="*/ 157126 w 163141"/>
                <a:gd name="connsiteY8" fmla="*/ 133700 h 164542"/>
                <a:gd name="connsiteX9" fmla="*/ 83880 w 163141"/>
                <a:gd name="connsiteY9" fmla="*/ 61339 h 16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141" h="164542">
                  <a:moveTo>
                    <a:pt x="83880" y="61339"/>
                  </a:moveTo>
                  <a:cubicBezTo>
                    <a:pt x="66159" y="43204"/>
                    <a:pt x="48438" y="24597"/>
                    <a:pt x="30717" y="5991"/>
                  </a:cubicBezTo>
                  <a:cubicBezTo>
                    <a:pt x="24398" y="-1483"/>
                    <a:pt x="13217" y="-2419"/>
                    <a:pt x="5743" y="3900"/>
                  </a:cubicBezTo>
                  <a:cubicBezTo>
                    <a:pt x="-1731" y="10218"/>
                    <a:pt x="-2667" y="21400"/>
                    <a:pt x="3651" y="28873"/>
                  </a:cubicBezTo>
                  <a:cubicBezTo>
                    <a:pt x="4028" y="29318"/>
                    <a:pt x="4426" y="29744"/>
                    <a:pt x="4844" y="30150"/>
                  </a:cubicBezTo>
                  <a:cubicBezTo>
                    <a:pt x="22565" y="48993"/>
                    <a:pt x="40286" y="67837"/>
                    <a:pt x="58420" y="86148"/>
                  </a:cubicBezTo>
                  <a:cubicBezTo>
                    <a:pt x="82639" y="110840"/>
                    <a:pt x="107625" y="135471"/>
                    <a:pt x="132612" y="159336"/>
                  </a:cubicBezTo>
                  <a:cubicBezTo>
                    <a:pt x="139692" y="166105"/>
                    <a:pt x="150918" y="165854"/>
                    <a:pt x="157687" y="158775"/>
                  </a:cubicBezTo>
                  <a:cubicBezTo>
                    <a:pt x="164457" y="151695"/>
                    <a:pt x="164205" y="140469"/>
                    <a:pt x="157126" y="133700"/>
                  </a:cubicBezTo>
                  <a:cubicBezTo>
                    <a:pt x="132553" y="110072"/>
                    <a:pt x="107862" y="85735"/>
                    <a:pt x="83880" y="61339"/>
                  </a:cubicBezTo>
                  <a:close/>
                </a:path>
              </a:pathLst>
            </a:custGeom>
            <a:grpFill/>
            <a:ln w="5907" cap="flat">
              <a:noFill/>
              <a:prstDash val="solid"/>
              <a:miter/>
            </a:ln>
          </p:spPr>
          <p:txBody>
            <a:bodyPr rtlCol="0" anchor="ctr"/>
            <a:lstStyle/>
            <a:p>
              <a:endParaRPr lang="en-ID"/>
            </a:p>
          </p:txBody>
        </p:sp>
        <p:sp>
          <p:nvSpPr>
            <p:cNvPr id="700" name="Freeform: Shape 699"/>
            <p:cNvSpPr/>
            <p:nvPr/>
          </p:nvSpPr>
          <p:spPr>
            <a:xfrm>
              <a:off x="4376248" y="5979431"/>
              <a:ext cx="188699" cy="131218"/>
            </a:xfrm>
            <a:custGeom>
              <a:avLst/>
              <a:gdLst>
                <a:gd name="connsiteX0" fmla="*/ 170523 w 188699"/>
                <a:gd name="connsiteY0" fmla="*/ 130928 h 131218"/>
                <a:gd name="connsiteX1" fmla="*/ 188162 w 188699"/>
                <a:gd name="connsiteY1" fmla="*/ 113126 h 131218"/>
                <a:gd name="connsiteX2" fmla="*/ 179383 w 188699"/>
                <a:gd name="connsiteY2" fmla="*/ 97909 h 131218"/>
                <a:gd name="connsiteX3" fmla="*/ 27043 w 188699"/>
                <a:gd name="connsiteY3" fmla="*/ 2688 h 131218"/>
                <a:gd name="connsiteX4" fmla="*/ 2440 w 188699"/>
                <a:gd name="connsiteY4" fmla="*/ 7620 h 131218"/>
                <a:gd name="connsiteX5" fmla="*/ 7373 w 188699"/>
                <a:gd name="connsiteY5" fmla="*/ 32223 h 131218"/>
                <a:gd name="connsiteX6" fmla="*/ 161485 w 188699"/>
                <a:gd name="connsiteY6" fmla="*/ 128565 h 131218"/>
                <a:gd name="connsiteX7" fmla="*/ 170523 w 188699"/>
                <a:gd name="connsiteY7" fmla="*/ 130928 h 1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699" h="131218">
                  <a:moveTo>
                    <a:pt x="170523" y="130928"/>
                  </a:moveTo>
                  <a:cubicBezTo>
                    <a:pt x="180310" y="130883"/>
                    <a:pt x="188207" y="122913"/>
                    <a:pt x="188162" y="113126"/>
                  </a:cubicBezTo>
                  <a:cubicBezTo>
                    <a:pt x="188133" y="106858"/>
                    <a:pt x="184795" y="101071"/>
                    <a:pt x="179383" y="97909"/>
                  </a:cubicBezTo>
                  <a:cubicBezTo>
                    <a:pt x="127933" y="67783"/>
                    <a:pt x="76661" y="35767"/>
                    <a:pt x="27043" y="2688"/>
                  </a:cubicBezTo>
                  <a:cubicBezTo>
                    <a:pt x="18887" y="-2744"/>
                    <a:pt x="7872" y="-535"/>
                    <a:pt x="2440" y="7620"/>
                  </a:cubicBezTo>
                  <a:cubicBezTo>
                    <a:pt x="-2992" y="15776"/>
                    <a:pt x="-783" y="26791"/>
                    <a:pt x="7373" y="32223"/>
                  </a:cubicBezTo>
                  <a:cubicBezTo>
                    <a:pt x="57581" y="65657"/>
                    <a:pt x="109445" y="98086"/>
                    <a:pt x="161485" y="128565"/>
                  </a:cubicBezTo>
                  <a:cubicBezTo>
                    <a:pt x="164232" y="130147"/>
                    <a:pt x="167353" y="130963"/>
                    <a:pt x="170523" y="130928"/>
                  </a:cubicBezTo>
                  <a:close/>
                </a:path>
              </a:pathLst>
            </a:custGeom>
            <a:grpFill/>
            <a:ln w="5907" cap="flat">
              <a:noFill/>
              <a:prstDash val="solid"/>
              <a:miter/>
            </a:ln>
          </p:spPr>
          <p:txBody>
            <a:bodyPr rtlCol="0" anchor="ctr"/>
            <a:lstStyle/>
            <a:p>
              <a:endParaRPr lang="en-ID"/>
            </a:p>
          </p:txBody>
        </p:sp>
        <p:sp>
          <p:nvSpPr>
            <p:cNvPr id="701" name="Freeform: Shape 700"/>
            <p:cNvSpPr/>
            <p:nvPr/>
          </p:nvSpPr>
          <p:spPr>
            <a:xfrm>
              <a:off x="5364121" y="6411538"/>
              <a:ext cx="212801" cy="72672"/>
            </a:xfrm>
            <a:custGeom>
              <a:avLst/>
              <a:gdLst>
                <a:gd name="connsiteX0" fmla="*/ 197764 w 212801"/>
                <a:gd name="connsiteY0" fmla="*/ 37469 h 72672"/>
                <a:gd name="connsiteX1" fmla="*/ 21972 w 212801"/>
                <a:gd name="connsiteY1" fmla="*/ 373 h 72672"/>
                <a:gd name="connsiteX2" fmla="*/ 125 w 212801"/>
                <a:gd name="connsiteY2" fmla="*/ 12652 h 72672"/>
                <a:gd name="connsiteX3" fmla="*/ 12404 w 212801"/>
                <a:gd name="connsiteY3" fmla="*/ 34499 h 72672"/>
                <a:gd name="connsiteX4" fmla="*/ 13703 w 212801"/>
                <a:gd name="connsiteY4" fmla="*/ 34811 h 72672"/>
                <a:gd name="connsiteX5" fmla="*/ 191503 w 212801"/>
                <a:gd name="connsiteY5" fmla="*/ 72320 h 72672"/>
                <a:gd name="connsiteX6" fmla="*/ 194633 w 212801"/>
                <a:gd name="connsiteY6" fmla="*/ 72320 h 72672"/>
                <a:gd name="connsiteX7" fmla="*/ 212264 w 212801"/>
                <a:gd name="connsiteY7" fmla="*/ 54510 h 72672"/>
                <a:gd name="connsiteX8" fmla="*/ 197764 w 212801"/>
                <a:gd name="connsiteY8" fmla="*/ 37174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801" h="72672">
                  <a:moveTo>
                    <a:pt x="197764" y="37469"/>
                  </a:moveTo>
                  <a:cubicBezTo>
                    <a:pt x="139639" y="26955"/>
                    <a:pt x="80510" y="14491"/>
                    <a:pt x="21972" y="373"/>
                  </a:cubicBezTo>
                  <a:cubicBezTo>
                    <a:pt x="12549" y="-2269"/>
                    <a:pt x="2767" y="3229"/>
                    <a:pt x="125" y="12652"/>
                  </a:cubicBezTo>
                  <a:cubicBezTo>
                    <a:pt x="-2517" y="22076"/>
                    <a:pt x="2981" y="31857"/>
                    <a:pt x="12404" y="34499"/>
                  </a:cubicBezTo>
                  <a:cubicBezTo>
                    <a:pt x="12833" y="34620"/>
                    <a:pt x="13266" y="34723"/>
                    <a:pt x="13703" y="34811"/>
                  </a:cubicBezTo>
                  <a:cubicBezTo>
                    <a:pt x="72772" y="49106"/>
                    <a:pt x="132669" y="61688"/>
                    <a:pt x="191503" y="72320"/>
                  </a:cubicBezTo>
                  <a:cubicBezTo>
                    <a:pt x="192545" y="72404"/>
                    <a:pt x="193591" y="72404"/>
                    <a:pt x="194633" y="72320"/>
                  </a:cubicBezTo>
                  <a:cubicBezTo>
                    <a:pt x="204420" y="72270"/>
                    <a:pt x="212314" y="64296"/>
                    <a:pt x="212264" y="54510"/>
                  </a:cubicBezTo>
                  <a:cubicBezTo>
                    <a:pt x="212221" y="45999"/>
                    <a:pt x="206134" y="38720"/>
                    <a:pt x="197764" y="37174"/>
                  </a:cubicBezTo>
                  <a:close/>
                </a:path>
              </a:pathLst>
            </a:custGeom>
            <a:grpFill/>
            <a:ln w="5907" cap="flat">
              <a:noFill/>
              <a:prstDash val="solid"/>
              <a:miter/>
            </a:ln>
          </p:spPr>
          <p:txBody>
            <a:bodyPr rtlCol="0" anchor="ctr"/>
            <a:lstStyle/>
            <a:p>
              <a:endParaRPr lang="en-ID"/>
            </a:p>
          </p:txBody>
        </p:sp>
        <p:sp>
          <p:nvSpPr>
            <p:cNvPr id="702" name="Freeform: Shape 701"/>
            <p:cNvSpPr/>
            <p:nvPr/>
          </p:nvSpPr>
          <p:spPr>
            <a:xfrm>
              <a:off x="5018326" y="6306213"/>
              <a:ext cx="207555" cy="93405"/>
            </a:xfrm>
            <a:custGeom>
              <a:avLst/>
              <a:gdLst>
                <a:gd name="connsiteX0" fmla="*/ 194457 w 207555"/>
                <a:gd name="connsiteY0" fmla="*/ 58442 h 93405"/>
                <a:gd name="connsiteX1" fmla="*/ 24159 w 207555"/>
                <a:gd name="connsiteY1" fmla="*/ 1144 h 93405"/>
                <a:gd name="connsiteX2" fmla="*/ 896 w 207555"/>
                <a:gd name="connsiteY2" fmla="*/ 10466 h 93405"/>
                <a:gd name="connsiteX3" fmla="*/ 10218 w 207555"/>
                <a:gd name="connsiteY3" fmla="*/ 33729 h 93405"/>
                <a:gd name="connsiteX4" fmla="*/ 11872 w 207555"/>
                <a:gd name="connsiteY4" fmla="*/ 34341 h 93405"/>
                <a:gd name="connsiteX5" fmla="*/ 184120 w 207555"/>
                <a:gd name="connsiteY5" fmla="*/ 92348 h 93405"/>
                <a:gd name="connsiteX6" fmla="*/ 189318 w 207555"/>
                <a:gd name="connsiteY6" fmla="*/ 93116 h 93405"/>
                <a:gd name="connsiteX7" fmla="*/ 207018 w 207555"/>
                <a:gd name="connsiteY7" fmla="*/ 75374 h 93405"/>
                <a:gd name="connsiteX8" fmla="*/ 194457 w 207555"/>
                <a:gd name="connsiteY8" fmla="*/ 58442 h 9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555" h="93405">
                  <a:moveTo>
                    <a:pt x="194457" y="58442"/>
                  </a:moveTo>
                  <a:cubicBezTo>
                    <a:pt x="137455" y="41075"/>
                    <a:pt x="80157" y="21760"/>
                    <a:pt x="24159" y="1144"/>
                  </a:cubicBezTo>
                  <a:cubicBezTo>
                    <a:pt x="15161" y="-2706"/>
                    <a:pt x="4746" y="1468"/>
                    <a:pt x="896" y="10466"/>
                  </a:cubicBezTo>
                  <a:cubicBezTo>
                    <a:pt x="-2954" y="19464"/>
                    <a:pt x="1220" y="29879"/>
                    <a:pt x="10218" y="33729"/>
                  </a:cubicBezTo>
                  <a:cubicBezTo>
                    <a:pt x="10759" y="33960"/>
                    <a:pt x="11311" y="34165"/>
                    <a:pt x="11872" y="34341"/>
                  </a:cubicBezTo>
                  <a:cubicBezTo>
                    <a:pt x="68520" y="55252"/>
                    <a:pt x="126468" y="74745"/>
                    <a:pt x="184120" y="92348"/>
                  </a:cubicBezTo>
                  <a:cubicBezTo>
                    <a:pt x="185811" y="92834"/>
                    <a:pt x="187559" y="93092"/>
                    <a:pt x="189318" y="93116"/>
                  </a:cubicBezTo>
                  <a:cubicBezTo>
                    <a:pt x="199105" y="93104"/>
                    <a:pt x="207030" y="85161"/>
                    <a:pt x="207018" y="75374"/>
                  </a:cubicBezTo>
                  <a:cubicBezTo>
                    <a:pt x="207009" y="67582"/>
                    <a:pt x="201911" y="60711"/>
                    <a:pt x="194457" y="58442"/>
                  </a:cubicBezTo>
                  <a:close/>
                </a:path>
              </a:pathLst>
            </a:custGeom>
            <a:grpFill/>
            <a:ln w="5907" cap="flat">
              <a:noFill/>
              <a:prstDash val="solid"/>
              <a:miter/>
            </a:ln>
          </p:spPr>
          <p:txBody>
            <a:bodyPr rtlCol="0" anchor="ctr"/>
            <a:lstStyle/>
            <a:p>
              <a:endParaRPr lang="en-ID"/>
            </a:p>
          </p:txBody>
        </p:sp>
        <p:sp>
          <p:nvSpPr>
            <p:cNvPr id="703" name="Freeform: Shape 702"/>
            <p:cNvSpPr/>
            <p:nvPr/>
          </p:nvSpPr>
          <p:spPr>
            <a:xfrm>
              <a:off x="4688181" y="6162119"/>
              <a:ext cx="198844" cy="112632"/>
            </a:xfrm>
            <a:custGeom>
              <a:avLst/>
              <a:gdLst>
                <a:gd name="connsiteX0" fmla="*/ 139821 w 198844"/>
                <a:gd name="connsiteY0" fmla="*/ 56988 h 112632"/>
                <a:gd name="connsiteX1" fmla="*/ 25226 w 198844"/>
                <a:gd name="connsiteY1" fmla="*/ 1640 h 112632"/>
                <a:gd name="connsiteX2" fmla="*/ 1391 w 198844"/>
                <a:gd name="connsiteY2" fmla="*/ 9407 h 112632"/>
                <a:gd name="connsiteX3" fmla="*/ 9159 w 198844"/>
                <a:gd name="connsiteY3" fmla="*/ 33242 h 112632"/>
                <a:gd name="connsiteX4" fmla="*/ 125054 w 198844"/>
                <a:gd name="connsiteY4" fmla="*/ 89181 h 112632"/>
                <a:gd name="connsiteX5" fmla="*/ 173491 w 198844"/>
                <a:gd name="connsiteY5" fmla="*/ 110860 h 112632"/>
                <a:gd name="connsiteX6" fmla="*/ 196824 w 198844"/>
                <a:gd name="connsiteY6" fmla="*/ 101703 h 112632"/>
                <a:gd name="connsiteX7" fmla="*/ 187668 w 198844"/>
                <a:gd name="connsiteY7" fmla="*/ 78371 h 112632"/>
                <a:gd name="connsiteX8" fmla="*/ 139821 w 198844"/>
                <a:gd name="connsiteY8" fmla="*/ 56988 h 11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844" h="112632">
                  <a:moveTo>
                    <a:pt x="139821" y="56988"/>
                  </a:moveTo>
                  <a:cubicBezTo>
                    <a:pt x="101367" y="39267"/>
                    <a:pt x="63030" y="20719"/>
                    <a:pt x="25226" y="1640"/>
                  </a:cubicBezTo>
                  <a:cubicBezTo>
                    <a:pt x="16499" y="-2797"/>
                    <a:pt x="5828" y="681"/>
                    <a:pt x="1391" y="9407"/>
                  </a:cubicBezTo>
                  <a:cubicBezTo>
                    <a:pt x="-3045" y="18134"/>
                    <a:pt x="432" y="28805"/>
                    <a:pt x="9159" y="33242"/>
                  </a:cubicBezTo>
                  <a:cubicBezTo>
                    <a:pt x="47141" y="52558"/>
                    <a:pt x="85950" y="71401"/>
                    <a:pt x="125054" y="89181"/>
                  </a:cubicBezTo>
                  <a:cubicBezTo>
                    <a:pt x="141062" y="96505"/>
                    <a:pt x="157365" y="103831"/>
                    <a:pt x="173491" y="110860"/>
                  </a:cubicBezTo>
                  <a:cubicBezTo>
                    <a:pt x="182462" y="114774"/>
                    <a:pt x="192909" y="110675"/>
                    <a:pt x="196824" y="101703"/>
                  </a:cubicBezTo>
                  <a:cubicBezTo>
                    <a:pt x="200738" y="92732"/>
                    <a:pt x="196639" y="82286"/>
                    <a:pt x="187668" y="78371"/>
                  </a:cubicBezTo>
                  <a:cubicBezTo>
                    <a:pt x="171719" y="71106"/>
                    <a:pt x="155593" y="63899"/>
                    <a:pt x="139821" y="56988"/>
                  </a:cubicBezTo>
                  <a:close/>
                </a:path>
              </a:pathLst>
            </a:custGeom>
            <a:grpFill/>
            <a:ln w="5907" cap="flat">
              <a:noFill/>
              <a:prstDash val="solid"/>
              <a:miter/>
            </a:ln>
          </p:spPr>
          <p:txBody>
            <a:bodyPr rtlCol="0" anchor="ctr"/>
            <a:lstStyle/>
            <a:p>
              <a:endParaRPr lang="en-ID"/>
            </a:p>
          </p:txBody>
        </p:sp>
        <p:sp>
          <p:nvSpPr>
            <p:cNvPr id="544" name="Freeform: Shape 543"/>
            <p:cNvSpPr/>
            <p:nvPr/>
          </p:nvSpPr>
          <p:spPr>
            <a:xfrm>
              <a:off x="5721182" y="6475777"/>
              <a:ext cx="215041" cy="51676"/>
            </a:xfrm>
            <a:custGeom>
              <a:avLst/>
              <a:gdLst>
                <a:gd name="connsiteX0" fmla="*/ 14191 w 215041"/>
                <a:gd name="connsiteY0" fmla="*/ 34958 h 51676"/>
                <a:gd name="connsiteX1" fmla="*/ 195121 w 215041"/>
                <a:gd name="connsiteY1" fmla="*/ 51379 h 51676"/>
                <a:gd name="connsiteX2" fmla="*/ 196244 w 215041"/>
                <a:gd name="connsiteY2" fmla="*/ 51379 h 51676"/>
                <a:gd name="connsiteX3" fmla="*/ 214497 w 215041"/>
                <a:gd name="connsiteY3" fmla="*/ 34190 h 51676"/>
                <a:gd name="connsiteX4" fmla="*/ 197307 w 215041"/>
                <a:gd name="connsiteY4" fmla="*/ 15937 h 51676"/>
                <a:gd name="connsiteX5" fmla="*/ 18385 w 215041"/>
                <a:gd name="connsiteY5" fmla="*/ -248 h 51676"/>
                <a:gd name="connsiteX6" fmla="*/ -496 w 215041"/>
                <a:gd name="connsiteY6" fmla="*/ 16232 h 51676"/>
                <a:gd name="connsiteX7" fmla="*/ 14191 w 215041"/>
                <a:gd name="connsiteY7" fmla="*/ 34899 h 51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041" h="51676">
                  <a:moveTo>
                    <a:pt x="14191" y="34958"/>
                  </a:moveTo>
                  <a:cubicBezTo>
                    <a:pt x="73969" y="42164"/>
                    <a:pt x="134871" y="47658"/>
                    <a:pt x="195121" y="51379"/>
                  </a:cubicBezTo>
                  <a:lnTo>
                    <a:pt x="196244" y="51379"/>
                  </a:lnTo>
                  <a:cubicBezTo>
                    <a:pt x="206031" y="51673"/>
                    <a:pt x="214203" y="43977"/>
                    <a:pt x="214497" y="34190"/>
                  </a:cubicBezTo>
                  <a:cubicBezTo>
                    <a:pt x="214790" y="24403"/>
                    <a:pt x="207094" y="16231"/>
                    <a:pt x="197307" y="15937"/>
                  </a:cubicBezTo>
                  <a:cubicBezTo>
                    <a:pt x="137706" y="12275"/>
                    <a:pt x="77513" y="6781"/>
                    <a:pt x="18385" y="-248"/>
                  </a:cubicBezTo>
                  <a:cubicBezTo>
                    <a:pt x="8621" y="-911"/>
                    <a:pt x="167" y="6468"/>
                    <a:pt x="-496" y="16232"/>
                  </a:cubicBezTo>
                  <a:cubicBezTo>
                    <a:pt x="-1112" y="25300"/>
                    <a:pt x="5233" y="33363"/>
                    <a:pt x="14191" y="34899"/>
                  </a:cubicBezTo>
                  <a:close/>
                </a:path>
              </a:pathLst>
            </a:custGeom>
            <a:grpFill/>
            <a:ln w="5907" cap="flat">
              <a:noFill/>
              <a:prstDash val="solid"/>
              <a:miter/>
            </a:ln>
          </p:spPr>
          <p:txBody>
            <a:bodyPr rtlCol="0" anchor="ctr"/>
            <a:lstStyle/>
            <a:p>
              <a:endParaRPr lang="en-ID"/>
            </a:p>
          </p:txBody>
        </p:sp>
        <p:sp>
          <p:nvSpPr>
            <p:cNvPr id="545" name="Freeform: Shape 544"/>
            <p:cNvSpPr/>
            <p:nvPr/>
          </p:nvSpPr>
          <p:spPr>
            <a:xfrm>
              <a:off x="4087368" y="5761519"/>
              <a:ext cx="176996" cy="148824"/>
            </a:xfrm>
            <a:custGeom>
              <a:avLst/>
              <a:gdLst>
                <a:gd name="connsiteX0" fmla="*/ 169489 w 176996"/>
                <a:gd name="connsiteY0" fmla="*/ 116638 h 148824"/>
                <a:gd name="connsiteX1" fmla="*/ 29198 w 176996"/>
                <a:gd name="connsiteY1" fmla="*/ 4406 h 148824"/>
                <a:gd name="connsiteX2" fmla="*/ 4157 w 176996"/>
                <a:gd name="connsiteY2" fmla="*/ 5418 h 148824"/>
                <a:gd name="connsiteX3" fmla="*/ 5170 w 176996"/>
                <a:gd name="connsiteY3" fmla="*/ 30458 h 148824"/>
                <a:gd name="connsiteX4" fmla="*/ 6279 w 176996"/>
                <a:gd name="connsiteY4" fmla="*/ 31400 h 148824"/>
                <a:gd name="connsiteX5" fmla="*/ 148047 w 176996"/>
                <a:gd name="connsiteY5" fmla="*/ 144932 h 148824"/>
                <a:gd name="connsiteX6" fmla="*/ 158679 w 176996"/>
                <a:gd name="connsiteY6" fmla="*/ 148535 h 148824"/>
                <a:gd name="connsiteX7" fmla="*/ 176459 w 176996"/>
                <a:gd name="connsiteY7" fmla="*/ 130873 h 148824"/>
                <a:gd name="connsiteX8" fmla="*/ 169371 w 176996"/>
                <a:gd name="connsiteY8" fmla="*/ 116637 h 1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996" h="148824">
                  <a:moveTo>
                    <a:pt x="169489" y="116638"/>
                  </a:moveTo>
                  <a:cubicBezTo>
                    <a:pt x="121879" y="80723"/>
                    <a:pt x="74977" y="42978"/>
                    <a:pt x="29198" y="4406"/>
                  </a:cubicBezTo>
                  <a:cubicBezTo>
                    <a:pt x="22004" y="-2230"/>
                    <a:pt x="10793" y="-1777"/>
                    <a:pt x="4157" y="5418"/>
                  </a:cubicBezTo>
                  <a:cubicBezTo>
                    <a:pt x="-2478" y="12612"/>
                    <a:pt x="-2025" y="23823"/>
                    <a:pt x="5170" y="30458"/>
                  </a:cubicBezTo>
                  <a:cubicBezTo>
                    <a:pt x="5527" y="30787"/>
                    <a:pt x="5897" y="31102"/>
                    <a:pt x="6279" y="31400"/>
                  </a:cubicBezTo>
                  <a:cubicBezTo>
                    <a:pt x="52236" y="70445"/>
                    <a:pt x="99964" y="108664"/>
                    <a:pt x="148047" y="144932"/>
                  </a:cubicBezTo>
                  <a:cubicBezTo>
                    <a:pt x="151106" y="147254"/>
                    <a:pt x="154838" y="148519"/>
                    <a:pt x="158679" y="148535"/>
                  </a:cubicBezTo>
                  <a:cubicBezTo>
                    <a:pt x="168466" y="148568"/>
                    <a:pt x="176426" y="140660"/>
                    <a:pt x="176459" y="130873"/>
                  </a:cubicBezTo>
                  <a:cubicBezTo>
                    <a:pt x="176478" y="125275"/>
                    <a:pt x="173850" y="119997"/>
                    <a:pt x="169371" y="116637"/>
                  </a:cubicBezTo>
                  <a:close/>
                </a:path>
              </a:pathLst>
            </a:custGeom>
            <a:grpFill/>
            <a:ln w="5907" cap="flat">
              <a:noFill/>
              <a:prstDash val="solid"/>
              <a:miter/>
            </a:ln>
          </p:spPr>
          <p:txBody>
            <a:bodyPr rtlCol="0" anchor="ctr"/>
            <a:lstStyle/>
            <a:p>
              <a:endParaRPr lang="en-ID"/>
            </a:p>
          </p:txBody>
        </p:sp>
        <p:sp>
          <p:nvSpPr>
            <p:cNvPr id="546" name="Freeform: Shape 545"/>
            <p:cNvSpPr/>
            <p:nvPr/>
          </p:nvSpPr>
          <p:spPr>
            <a:xfrm>
              <a:off x="2667118" y="2906646"/>
              <a:ext cx="813036" cy="2641895"/>
            </a:xfrm>
            <a:custGeom>
              <a:avLst/>
              <a:gdLst>
                <a:gd name="connsiteX0" fmla="*/ 505395 w 813036"/>
                <a:gd name="connsiteY0" fmla="*/ 2121142 h 2641895"/>
                <a:gd name="connsiteX1" fmla="*/ 91907 w 813036"/>
                <a:gd name="connsiteY1" fmla="*/ 523128 h 2641895"/>
                <a:gd name="connsiteX2" fmla="*/ 92675 w 813036"/>
                <a:gd name="connsiteY2" fmla="*/ 460928 h 2641895"/>
                <a:gd name="connsiteX3" fmla="*/ 93620 w 813036"/>
                <a:gd name="connsiteY3" fmla="*/ 428971 h 2641895"/>
                <a:gd name="connsiteX4" fmla="*/ 94860 w 813036"/>
                <a:gd name="connsiteY4" fmla="*/ 396955 h 2641895"/>
                <a:gd name="connsiteX5" fmla="*/ 96160 w 813036"/>
                <a:gd name="connsiteY5" fmla="*/ 364999 h 2641895"/>
                <a:gd name="connsiteX6" fmla="*/ 98109 w 813036"/>
                <a:gd name="connsiteY6" fmla="*/ 333042 h 2641895"/>
                <a:gd name="connsiteX7" fmla="*/ 100177 w 813036"/>
                <a:gd name="connsiteY7" fmla="*/ 301085 h 2641895"/>
                <a:gd name="connsiteX8" fmla="*/ 102481 w 813036"/>
                <a:gd name="connsiteY8" fmla="*/ 269069 h 2641895"/>
                <a:gd name="connsiteX9" fmla="*/ 108387 w 813036"/>
                <a:gd name="connsiteY9" fmla="*/ 205214 h 2641895"/>
                <a:gd name="connsiteX10" fmla="*/ 115358 w 813036"/>
                <a:gd name="connsiteY10" fmla="*/ 141360 h 2641895"/>
                <a:gd name="connsiteX11" fmla="*/ 119138 w 813036"/>
                <a:gd name="connsiteY11" fmla="*/ 109463 h 2641895"/>
                <a:gd name="connsiteX12" fmla="*/ 123568 w 813036"/>
                <a:gd name="connsiteY12" fmla="*/ 77624 h 2641895"/>
                <a:gd name="connsiteX13" fmla="*/ 128235 w 813036"/>
                <a:gd name="connsiteY13" fmla="*/ 45903 h 2641895"/>
                <a:gd name="connsiteX14" fmla="*/ 130539 w 813036"/>
                <a:gd name="connsiteY14" fmla="*/ 30014 h 2641895"/>
                <a:gd name="connsiteX15" fmla="*/ 133079 w 813036"/>
                <a:gd name="connsiteY15" fmla="*/ 14124 h 2641895"/>
                <a:gd name="connsiteX16" fmla="*/ 41402 w 813036"/>
                <a:gd name="connsiteY16" fmla="*/ -289 h 2641895"/>
                <a:gd name="connsiteX17" fmla="*/ 38803 w 813036"/>
                <a:gd name="connsiteY17" fmla="*/ 16014 h 2641895"/>
                <a:gd name="connsiteX18" fmla="*/ 36441 w 813036"/>
                <a:gd name="connsiteY18" fmla="*/ 32377 h 2641895"/>
                <a:gd name="connsiteX19" fmla="*/ 31833 w 813036"/>
                <a:gd name="connsiteY19" fmla="*/ 65101 h 2641895"/>
                <a:gd name="connsiteX20" fmla="*/ 27344 w 813036"/>
                <a:gd name="connsiteY20" fmla="*/ 97826 h 2641895"/>
                <a:gd name="connsiteX21" fmla="*/ 23445 w 813036"/>
                <a:gd name="connsiteY21" fmla="*/ 130610 h 2641895"/>
                <a:gd name="connsiteX22" fmla="*/ 16238 w 813036"/>
                <a:gd name="connsiteY22" fmla="*/ 196177 h 2641895"/>
                <a:gd name="connsiteX23" fmla="*/ 10331 w 813036"/>
                <a:gd name="connsiteY23" fmla="*/ 261863 h 2641895"/>
                <a:gd name="connsiteX24" fmla="*/ 7910 w 813036"/>
                <a:gd name="connsiteY24" fmla="*/ 294705 h 2641895"/>
                <a:gd name="connsiteX25" fmla="*/ 5842 w 813036"/>
                <a:gd name="connsiteY25" fmla="*/ 327548 h 2641895"/>
                <a:gd name="connsiteX26" fmla="*/ 3834 w 813036"/>
                <a:gd name="connsiteY26" fmla="*/ 360391 h 2641895"/>
                <a:gd name="connsiteX27" fmla="*/ 2475 w 813036"/>
                <a:gd name="connsiteY27" fmla="*/ 393234 h 2641895"/>
                <a:gd name="connsiteX28" fmla="*/ 1235 w 813036"/>
                <a:gd name="connsiteY28" fmla="*/ 426076 h 2641895"/>
                <a:gd name="connsiteX29" fmla="*/ 290 w 813036"/>
                <a:gd name="connsiteY29" fmla="*/ 458919 h 2641895"/>
                <a:gd name="connsiteX30" fmla="*/ -537 w 813036"/>
                <a:gd name="connsiteY30" fmla="*/ 521238 h 2641895"/>
                <a:gd name="connsiteX31" fmla="*/ -537 w 813036"/>
                <a:gd name="connsiteY31" fmla="*/ 521238 h 2641895"/>
                <a:gd name="connsiteX32" fmla="*/ -537 w 813036"/>
                <a:gd name="connsiteY32" fmla="*/ 524369 h 2641895"/>
                <a:gd name="connsiteX33" fmla="*/ -537 w 813036"/>
                <a:gd name="connsiteY33" fmla="*/ 524369 h 2641895"/>
                <a:gd name="connsiteX34" fmla="*/ 424175 w 813036"/>
                <a:gd name="connsiteY34" fmla="*/ 2165799 h 2641895"/>
                <a:gd name="connsiteX35" fmla="*/ 572203 w 813036"/>
                <a:gd name="connsiteY35" fmla="*/ 2410348 h 2641895"/>
                <a:gd name="connsiteX36" fmla="*/ 739666 w 813036"/>
                <a:gd name="connsiteY36" fmla="*/ 2641607 h 2641895"/>
                <a:gd name="connsiteX37" fmla="*/ 812499 w 813036"/>
                <a:gd name="connsiteY37" fmla="*/ 2584072 h 2641895"/>
                <a:gd name="connsiteX38" fmla="*/ 649526 w 813036"/>
                <a:gd name="connsiteY38" fmla="*/ 2359076 h 2641895"/>
                <a:gd name="connsiteX39" fmla="*/ 505395 w 813036"/>
                <a:gd name="connsiteY39" fmla="*/ 2121142 h 264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36" h="2641895">
                  <a:moveTo>
                    <a:pt x="505395" y="2121142"/>
                  </a:moveTo>
                  <a:cubicBezTo>
                    <a:pt x="236137" y="1631416"/>
                    <a:pt x="93973" y="1081991"/>
                    <a:pt x="91907" y="523128"/>
                  </a:cubicBezTo>
                  <a:lnTo>
                    <a:pt x="92675" y="460928"/>
                  </a:lnTo>
                  <a:cubicBezTo>
                    <a:pt x="92675" y="450236"/>
                    <a:pt x="93325" y="439604"/>
                    <a:pt x="93620" y="428971"/>
                  </a:cubicBezTo>
                  <a:lnTo>
                    <a:pt x="94860" y="396955"/>
                  </a:lnTo>
                  <a:lnTo>
                    <a:pt x="96160" y="364999"/>
                  </a:lnTo>
                  <a:lnTo>
                    <a:pt x="98109" y="333042"/>
                  </a:lnTo>
                  <a:lnTo>
                    <a:pt x="100177" y="301085"/>
                  </a:lnTo>
                  <a:cubicBezTo>
                    <a:pt x="100886" y="290393"/>
                    <a:pt x="101535" y="279761"/>
                    <a:pt x="102481" y="269069"/>
                  </a:cubicBezTo>
                  <a:lnTo>
                    <a:pt x="108387" y="205214"/>
                  </a:lnTo>
                  <a:cubicBezTo>
                    <a:pt x="110396" y="183890"/>
                    <a:pt x="112995" y="162625"/>
                    <a:pt x="115358" y="141360"/>
                  </a:cubicBezTo>
                  <a:cubicBezTo>
                    <a:pt x="116657" y="130728"/>
                    <a:pt x="117839" y="120095"/>
                    <a:pt x="119138" y="109463"/>
                  </a:cubicBezTo>
                  <a:lnTo>
                    <a:pt x="123568" y="77624"/>
                  </a:lnTo>
                  <a:lnTo>
                    <a:pt x="128235" y="45903"/>
                  </a:lnTo>
                  <a:lnTo>
                    <a:pt x="130539" y="30014"/>
                  </a:lnTo>
                  <a:lnTo>
                    <a:pt x="133079" y="14124"/>
                  </a:lnTo>
                  <a:lnTo>
                    <a:pt x="41402" y="-289"/>
                  </a:lnTo>
                  <a:lnTo>
                    <a:pt x="38803" y="16014"/>
                  </a:lnTo>
                  <a:lnTo>
                    <a:pt x="36441" y="32377"/>
                  </a:lnTo>
                  <a:lnTo>
                    <a:pt x="31833" y="65101"/>
                  </a:lnTo>
                  <a:lnTo>
                    <a:pt x="27344" y="97826"/>
                  </a:lnTo>
                  <a:cubicBezTo>
                    <a:pt x="25985" y="108754"/>
                    <a:pt x="24744" y="119682"/>
                    <a:pt x="23445" y="130610"/>
                  </a:cubicBezTo>
                  <a:cubicBezTo>
                    <a:pt x="21023" y="152465"/>
                    <a:pt x="18306" y="174321"/>
                    <a:pt x="16238" y="196177"/>
                  </a:cubicBezTo>
                  <a:lnTo>
                    <a:pt x="10331" y="261863"/>
                  </a:lnTo>
                  <a:cubicBezTo>
                    <a:pt x="9327" y="272790"/>
                    <a:pt x="8678" y="283718"/>
                    <a:pt x="7910" y="294705"/>
                  </a:cubicBezTo>
                  <a:lnTo>
                    <a:pt x="5842" y="327548"/>
                  </a:lnTo>
                  <a:lnTo>
                    <a:pt x="3834" y="360391"/>
                  </a:lnTo>
                  <a:lnTo>
                    <a:pt x="2475" y="393234"/>
                  </a:lnTo>
                  <a:lnTo>
                    <a:pt x="1235" y="426076"/>
                  </a:lnTo>
                  <a:cubicBezTo>
                    <a:pt x="880" y="437063"/>
                    <a:pt x="349" y="447991"/>
                    <a:pt x="290" y="458919"/>
                  </a:cubicBezTo>
                  <a:lnTo>
                    <a:pt x="-537" y="521238"/>
                  </a:lnTo>
                  <a:lnTo>
                    <a:pt x="-537" y="521238"/>
                  </a:lnTo>
                  <a:lnTo>
                    <a:pt x="-537" y="524369"/>
                  </a:lnTo>
                  <a:lnTo>
                    <a:pt x="-537" y="524369"/>
                  </a:lnTo>
                  <a:cubicBezTo>
                    <a:pt x="1619" y="1098410"/>
                    <a:pt x="147639" y="1662752"/>
                    <a:pt x="424175" y="2165799"/>
                  </a:cubicBezTo>
                  <a:cubicBezTo>
                    <a:pt x="469973" y="2249481"/>
                    <a:pt x="519316" y="2330998"/>
                    <a:pt x="572203" y="2410348"/>
                  </a:cubicBezTo>
                  <a:cubicBezTo>
                    <a:pt x="625090" y="2489699"/>
                    <a:pt x="680911" y="2566785"/>
                    <a:pt x="739666" y="2641607"/>
                  </a:cubicBezTo>
                  <a:lnTo>
                    <a:pt x="812499" y="2584072"/>
                  </a:lnTo>
                  <a:cubicBezTo>
                    <a:pt x="755201" y="2511377"/>
                    <a:pt x="700877" y="2436378"/>
                    <a:pt x="649526" y="2359076"/>
                  </a:cubicBezTo>
                  <a:cubicBezTo>
                    <a:pt x="598174" y="2281773"/>
                    <a:pt x="550131" y="2202462"/>
                    <a:pt x="505395" y="2121142"/>
                  </a:cubicBezTo>
                  <a:close/>
                </a:path>
              </a:pathLst>
            </a:custGeom>
            <a:grpFill/>
            <a:ln w="5907" cap="flat">
              <a:noFill/>
              <a:prstDash val="solid"/>
              <a:miter/>
            </a:ln>
          </p:spPr>
          <p:txBody>
            <a:bodyPr rtlCol="0" anchor="ctr"/>
            <a:lstStyle/>
            <a:p>
              <a:endParaRPr lang="en-ID"/>
            </a:p>
          </p:txBody>
        </p:sp>
        <p:sp>
          <p:nvSpPr>
            <p:cNvPr id="547" name="Freeform: Shape 546"/>
            <p:cNvSpPr/>
            <p:nvPr/>
          </p:nvSpPr>
          <p:spPr>
            <a:xfrm>
              <a:off x="4386461" y="6316920"/>
              <a:ext cx="762059" cy="397893"/>
            </a:xfrm>
            <a:custGeom>
              <a:avLst/>
              <a:gdLst>
                <a:gd name="connsiteX0" fmla="*/ 529909 w 762059"/>
                <a:gd name="connsiteY0" fmla="*/ 229906 h 397893"/>
                <a:gd name="connsiteX1" fmla="*/ 507108 w 762059"/>
                <a:gd name="connsiteY1" fmla="*/ 221163 h 397893"/>
                <a:gd name="connsiteX2" fmla="*/ 495708 w 762059"/>
                <a:gd name="connsiteY2" fmla="*/ 216792 h 397893"/>
                <a:gd name="connsiteX3" fmla="*/ 484366 w 762059"/>
                <a:gd name="connsiteY3" fmla="*/ 212244 h 397893"/>
                <a:gd name="connsiteX4" fmla="*/ 439178 w 762059"/>
                <a:gd name="connsiteY4" fmla="*/ 193755 h 397893"/>
                <a:gd name="connsiteX5" fmla="*/ 416614 w 762059"/>
                <a:gd name="connsiteY5" fmla="*/ 184422 h 397893"/>
                <a:gd name="connsiteX6" fmla="*/ 394226 w 762059"/>
                <a:gd name="connsiteY6" fmla="*/ 174676 h 397893"/>
                <a:gd name="connsiteX7" fmla="*/ 349510 w 762059"/>
                <a:gd name="connsiteY7" fmla="*/ 155065 h 397893"/>
                <a:gd name="connsiteX8" fmla="*/ 305267 w 762059"/>
                <a:gd name="connsiteY8" fmla="*/ 134626 h 397893"/>
                <a:gd name="connsiteX9" fmla="*/ 283175 w 762059"/>
                <a:gd name="connsiteY9" fmla="*/ 124289 h 397893"/>
                <a:gd name="connsiteX10" fmla="*/ 261142 w 762059"/>
                <a:gd name="connsiteY10" fmla="*/ 113716 h 397893"/>
                <a:gd name="connsiteX11" fmla="*/ 217489 w 762059"/>
                <a:gd name="connsiteY11" fmla="*/ 92037 h 397893"/>
                <a:gd name="connsiteX12" fmla="*/ 195692 w 762059"/>
                <a:gd name="connsiteY12" fmla="*/ 81050 h 397893"/>
                <a:gd name="connsiteX13" fmla="*/ 174073 w 762059"/>
                <a:gd name="connsiteY13" fmla="*/ 69768 h 397893"/>
                <a:gd name="connsiteX14" fmla="*/ 131011 w 762059"/>
                <a:gd name="connsiteY14" fmla="*/ 46967 h 397893"/>
                <a:gd name="connsiteX15" fmla="*/ 88363 w 762059"/>
                <a:gd name="connsiteY15" fmla="*/ 23339 h 397893"/>
                <a:gd name="connsiteX16" fmla="*/ 67097 w 762059"/>
                <a:gd name="connsiteY16" fmla="*/ 11525 h 397893"/>
                <a:gd name="connsiteX17" fmla="*/ 45951 w 762059"/>
                <a:gd name="connsiteY17" fmla="*/ -289 h 397893"/>
                <a:gd name="connsiteX18" fmla="*/ -537 w 762059"/>
                <a:gd name="connsiteY18" fmla="*/ 79396 h 397893"/>
                <a:gd name="connsiteX19" fmla="*/ 21141 w 762059"/>
                <a:gd name="connsiteY19" fmla="*/ 91860 h 397893"/>
                <a:gd name="connsiteX20" fmla="*/ 42997 w 762059"/>
                <a:gd name="connsiteY20" fmla="*/ 104146 h 397893"/>
                <a:gd name="connsiteX21" fmla="*/ 86827 w 762059"/>
                <a:gd name="connsiteY21" fmla="*/ 128424 h 397893"/>
                <a:gd name="connsiteX22" fmla="*/ 131129 w 762059"/>
                <a:gd name="connsiteY22" fmla="*/ 152052 h 397893"/>
                <a:gd name="connsiteX23" fmla="*/ 153339 w 762059"/>
                <a:gd name="connsiteY23" fmla="*/ 163866 h 397893"/>
                <a:gd name="connsiteX24" fmla="*/ 175727 w 762059"/>
                <a:gd name="connsiteY24" fmla="*/ 175148 h 397893"/>
                <a:gd name="connsiteX25" fmla="*/ 220620 w 762059"/>
                <a:gd name="connsiteY25" fmla="*/ 197417 h 397893"/>
                <a:gd name="connsiteX26" fmla="*/ 243185 w 762059"/>
                <a:gd name="connsiteY26" fmla="*/ 208286 h 397893"/>
                <a:gd name="connsiteX27" fmla="*/ 265926 w 762059"/>
                <a:gd name="connsiteY27" fmla="*/ 218919 h 397893"/>
                <a:gd name="connsiteX28" fmla="*/ 311469 w 762059"/>
                <a:gd name="connsiteY28" fmla="*/ 239948 h 397893"/>
                <a:gd name="connsiteX29" fmla="*/ 357366 w 762059"/>
                <a:gd name="connsiteY29" fmla="*/ 260090 h 397893"/>
                <a:gd name="connsiteX30" fmla="*/ 380404 w 762059"/>
                <a:gd name="connsiteY30" fmla="*/ 270073 h 397893"/>
                <a:gd name="connsiteX31" fmla="*/ 403559 w 762059"/>
                <a:gd name="connsiteY31" fmla="*/ 279702 h 397893"/>
                <a:gd name="connsiteX32" fmla="*/ 450047 w 762059"/>
                <a:gd name="connsiteY32" fmla="*/ 298663 h 397893"/>
                <a:gd name="connsiteX33" fmla="*/ 461861 w 762059"/>
                <a:gd name="connsiteY33" fmla="*/ 303389 h 397893"/>
                <a:gd name="connsiteX34" fmla="*/ 473675 w 762059"/>
                <a:gd name="connsiteY34" fmla="*/ 307878 h 397893"/>
                <a:gd name="connsiteX35" fmla="*/ 497303 w 762059"/>
                <a:gd name="connsiteY35" fmla="*/ 316797 h 397893"/>
                <a:gd name="connsiteX36" fmla="*/ 544263 w 762059"/>
                <a:gd name="connsiteY36" fmla="*/ 334518 h 397893"/>
                <a:gd name="connsiteX37" fmla="*/ 734822 w 762059"/>
                <a:gd name="connsiteY37" fmla="*/ 397605 h 397893"/>
                <a:gd name="connsiteX38" fmla="*/ 761522 w 762059"/>
                <a:gd name="connsiteY38" fmla="*/ 309000 h 397893"/>
                <a:gd name="connsiteX39" fmla="*/ 576043 w 762059"/>
                <a:gd name="connsiteY39" fmla="*/ 247567 h 397893"/>
                <a:gd name="connsiteX40" fmla="*/ 529909 w 762059"/>
                <a:gd name="connsiteY40" fmla="*/ 229906 h 39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9" h="397893">
                  <a:moveTo>
                    <a:pt x="529909" y="229906"/>
                  </a:moveTo>
                  <a:lnTo>
                    <a:pt x="507108" y="221163"/>
                  </a:lnTo>
                  <a:lnTo>
                    <a:pt x="495708" y="216792"/>
                  </a:lnTo>
                  <a:lnTo>
                    <a:pt x="484366" y="212244"/>
                  </a:lnTo>
                  <a:lnTo>
                    <a:pt x="439178" y="193755"/>
                  </a:lnTo>
                  <a:cubicBezTo>
                    <a:pt x="431617" y="190683"/>
                    <a:pt x="424115" y="187848"/>
                    <a:pt x="416614" y="184422"/>
                  </a:cubicBezTo>
                  <a:lnTo>
                    <a:pt x="394226" y="174676"/>
                  </a:lnTo>
                  <a:lnTo>
                    <a:pt x="349510" y="155065"/>
                  </a:lnTo>
                  <a:cubicBezTo>
                    <a:pt x="334684" y="148448"/>
                    <a:pt x="319975" y="141478"/>
                    <a:pt x="305267" y="134626"/>
                  </a:cubicBezTo>
                  <a:lnTo>
                    <a:pt x="283175" y="124289"/>
                  </a:lnTo>
                  <a:cubicBezTo>
                    <a:pt x="275791" y="120804"/>
                    <a:pt x="268407" y="117378"/>
                    <a:pt x="261142" y="113716"/>
                  </a:cubicBezTo>
                  <a:lnTo>
                    <a:pt x="217489" y="92037"/>
                  </a:lnTo>
                  <a:cubicBezTo>
                    <a:pt x="210224" y="88375"/>
                    <a:pt x="202899" y="84772"/>
                    <a:pt x="195692" y="81050"/>
                  </a:cubicBezTo>
                  <a:lnTo>
                    <a:pt x="174073" y="69768"/>
                  </a:lnTo>
                  <a:lnTo>
                    <a:pt x="131011" y="46967"/>
                  </a:lnTo>
                  <a:cubicBezTo>
                    <a:pt x="116657" y="39228"/>
                    <a:pt x="102539" y="31254"/>
                    <a:pt x="88363" y="23339"/>
                  </a:cubicBezTo>
                  <a:lnTo>
                    <a:pt x="67097" y="11525"/>
                  </a:lnTo>
                  <a:cubicBezTo>
                    <a:pt x="60009" y="7567"/>
                    <a:pt x="52921" y="3551"/>
                    <a:pt x="45951" y="-289"/>
                  </a:cubicBezTo>
                  <a:lnTo>
                    <a:pt x="-537" y="79396"/>
                  </a:lnTo>
                  <a:cubicBezTo>
                    <a:pt x="6610" y="83708"/>
                    <a:pt x="13876" y="87784"/>
                    <a:pt x="21141" y="91860"/>
                  </a:cubicBezTo>
                  <a:lnTo>
                    <a:pt x="42997" y="104146"/>
                  </a:lnTo>
                  <a:cubicBezTo>
                    <a:pt x="57587" y="112239"/>
                    <a:pt x="72119" y="120449"/>
                    <a:pt x="86827" y="128424"/>
                  </a:cubicBezTo>
                  <a:lnTo>
                    <a:pt x="131129" y="152052"/>
                  </a:lnTo>
                  <a:lnTo>
                    <a:pt x="153339" y="163866"/>
                  </a:lnTo>
                  <a:cubicBezTo>
                    <a:pt x="160723" y="167705"/>
                    <a:pt x="168225" y="171367"/>
                    <a:pt x="175727" y="175148"/>
                  </a:cubicBezTo>
                  <a:lnTo>
                    <a:pt x="220620" y="197417"/>
                  </a:lnTo>
                  <a:cubicBezTo>
                    <a:pt x="228063" y="201139"/>
                    <a:pt x="235624" y="204742"/>
                    <a:pt x="243185" y="208286"/>
                  </a:cubicBezTo>
                  <a:lnTo>
                    <a:pt x="265926" y="218919"/>
                  </a:lnTo>
                  <a:cubicBezTo>
                    <a:pt x="281107" y="225948"/>
                    <a:pt x="296170" y="233096"/>
                    <a:pt x="311469" y="239948"/>
                  </a:cubicBezTo>
                  <a:lnTo>
                    <a:pt x="357366" y="260090"/>
                  </a:lnTo>
                  <a:lnTo>
                    <a:pt x="380404" y="270073"/>
                  </a:lnTo>
                  <a:cubicBezTo>
                    <a:pt x="388083" y="273381"/>
                    <a:pt x="395821" y="276512"/>
                    <a:pt x="403559" y="279702"/>
                  </a:cubicBezTo>
                  <a:lnTo>
                    <a:pt x="450047" y="298663"/>
                  </a:lnTo>
                  <a:lnTo>
                    <a:pt x="461861" y="303389"/>
                  </a:lnTo>
                  <a:lnTo>
                    <a:pt x="473675" y="307878"/>
                  </a:lnTo>
                  <a:lnTo>
                    <a:pt x="497303" y="316797"/>
                  </a:lnTo>
                  <a:cubicBezTo>
                    <a:pt x="512956" y="322704"/>
                    <a:pt x="528551" y="328611"/>
                    <a:pt x="544263" y="334518"/>
                  </a:cubicBezTo>
                  <a:cubicBezTo>
                    <a:pt x="607231" y="357142"/>
                    <a:pt x="670673" y="378644"/>
                    <a:pt x="734822" y="397605"/>
                  </a:cubicBezTo>
                  <a:lnTo>
                    <a:pt x="761522" y="309000"/>
                  </a:lnTo>
                  <a:cubicBezTo>
                    <a:pt x="699026" y="290511"/>
                    <a:pt x="637475" y="269600"/>
                    <a:pt x="576043" y="247567"/>
                  </a:cubicBezTo>
                  <a:cubicBezTo>
                    <a:pt x="560330" y="241483"/>
                    <a:pt x="545090" y="235635"/>
                    <a:pt x="529909" y="229906"/>
                  </a:cubicBezTo>
                  <a:close/>
                </a:path>
              </a:pathLst>
            </a:custGeom>
            <a:grpFill/>
            <a:ln w="5907" cap="flat">
              <a:noFill/>
              <a:prstDash val="solid"/>
              <a:miter/>
            </a:ln>
          </p:spPr>
          <p:txBody>
            <a:bodyPr rtlCol="0" anchor="ctr"/>
            <a:lstStyle/>
            <a:p>
              <a:endParaRPr lang="en-ID"/>
            </a:p>
          </p:txBody>
        </p:sp>
        <p:sp>
          <p:nvSpPr>
            <p:cNvPr id="548" name="Freeform: Shape 547"/>
            <p:cNvSpPr/>
            <p:nvPr/>
          </p:nvSpPr>
          <p:spPr>
            <a:xfrm>
              <a:off x="5046448" y="2379566"/>
              <a:ext cx="2099990" cy="2100166"/>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pFill/>
            <a:ln w="5907" cap="flat">
              <a:noFill/>
              <a:prstDash val="solid"/>
              <a:miter/>
            </a:ln>
          </p:spPr>
          <p:txBody>
            <a:bodyPr rtlCol="0" anchor="ctr"/>
            <a:lstStyle/>
            <a:p>
              <a:endParaRPr lang="en-ID"/>
            </a:p>
          </p:txBody>
        </p:sp>
        <p:sp>
          <p:nvSpPr>
            <p:cNvPr id="549" name="Freeform: Shape 548"/>
            <p:cNvSpPr/>
            <p:nvPr/>
          </p:nvSpPr>
          <p:spPr>
            <a:xfrm>
              <a:off x="4810701" y="2143878"/>
              <a:ext cx="2571779" cy="2571602"/>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pFill/>
            <a:ln w="5907" cap="flat">
              <a:noFill/>
              <a:prstDash val="solid"/>
              <a:miter/>
            </a:ln>
          </p:spPr>
          <p:txBody>
            <a:bodyPr rtlCol="0" anchor="ctr"/>
            <a:lstStyle/>
            <a:p>
              <a:endParaRPr lang="en-ID"/>
            </a:p>
          </p:txBody>
        </p:sp>
        <p:sp>
          <p:nvSpPr>
            <p:cNvPr id="550" name="Freeform: Shape 549"/>
            <p:cNvSpPr/>
            <p:nvPr/>
          </p:nvSpPr>
          <p:spPr>
            <a:xfrm>
              <a:off x="4486584" y="1819880"/>
              <a:ext cx="3219952" cy="3219834"/>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pFill/>
            <a:ln w="5907" cap="flat">
              <a:noFill/>
              <a:prstDash val="solid"/>
              <a:miter/>
            </a:ln>
          </p:spPr>
          <p:txBody>
            <a:bodyPr rtlCol="0" anchor="ctr"/>
            <a:lstStyle/>
            <a:p>
              <a:endParaRPr lang="en-ID"/>
            </a:p>
          </p:txBody>
        </p:sp>
        <p:sp>
          <p:nvSpPr>
            <p:cNvPr id="551" name="Freeform: Shape 550"/>
            <p:cNvSpPr/>
            <p:nvPr/>
          </p:nvSpPr>
          <p:spPr>
            <a:xfrm>
              <a:off x="4311679" y="1644738"/>
              <a:ext cx="3570118" cy="3569940"/>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pFill/>
            <a:ln w="5907" cap="flat">
              <a:noFill/>
              <a:prstDash val="solid"/>
              <a:miter/>
            </a:ln>
          </p:spPr>
          <p:txBody>
            <a:bodyPr rtlCol="0" anchor="ctr"/>
            <a:lstStyle/>
            <a:p>
              <a:endParaRPr lang="en-ID"/>
            </a:p>
          </p:txBody>
        </p:sp>
        <p:sp>
          <p:nvSpPr>
            <p:cNvPr id="552" name="Freeform: Shape 551"/>
            <p:cNvSpPr/>
            <p:nvPr/>
          </p:nvSpPr>
          <p:spPr>
            <a:xfrm>
              <a:off x="3891280" y="3178248"/>
              <a:ext cx="294640" cy="25896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pFill/>
            <a:ln w="5907" cap="flat">
              <a:noFill/>
              <a:prstDash val="solid"/>
              <a:miter/>
            </a:ln>
          </p:spPr>
          <p:txBody>
            <a:bodyPr rtlCol="0" anchor="ctr"/>
            <a:lstStyle/>
            <a:p>
              <a:endParaRPr lang="en-ID"/>
            </a:p>
          </p:txBody>
        </p:sp>
        <p:sp>
          <p:nvSpPr>
            <p:cNvPr id="416" name="Freeform: Shape 415"/>
            <p:cNvSpPr/>
            <p:nvPr/>
          </p:nvSpPr>
          <p:spPr>
            <a:xfrm>
              <a:off x="3927903" y="2814260"/>
              <a:ext cx="317795" cy="276742"/>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pFill/>
            <a:ln w="5907" cap="flat">
              <a:noFill/>
              <a:prstDash val="solid"/>
              <a:miter/>
            </a:ln>
          </p:spPr>
          <p:txBody>
            <a:bodyPr rtlCol="0" anchor="ctr"/>
            <a:lstStyle/>
            <a:p>
              <a:endParaRPr lang="en-ID"/>
            </a:p>
          </p:txBody>
        </p:sp>
        <p:sp>
          <p:nvSpPr>
            <p:cNvPr id="417" name="Freeform: Shape 416"/>
            <p:cNvSpPr/>
            <p:nvPr/>
          </p:nvSpPr>
          <p:spPr>
            <a:xfrm>
              <a:off x="4035823" y="2471420"/>
              <a:ext cx="330081" cy="285897"/>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pFill/>
            <a:ln w="5907" cap="flat">
              <a:noFill/>
              <a:prstDash val="solid"/>
              <a:miter/>
            </a:ln>
          </p:spPr>
          <p:txBody>
            <a:bodyPr rtlCol="0" anchor="ctr"/>
            <a:lstStyle/>
            <a:p>
              <a:endParaRPr lang="en-ID"/>
            </a:p>
          </p:txBody>
        </p:sp>
        <p:sp>
          <p:nvSpPr>
            <p:cNvPr id="418" name="Freeform: Shape 417"/>
            <p:cNvSpPr/>
            <p:nvPr/>
          </p:nvSpPr>
          <p:spPr>
            <a:xfrm>
              <a:off x="4210552" y="2147363"/>
              <a:ext cx="332385" cy="298243"/>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pFill/>
            <a:ln w="5907" cap="flat">
              <a:noFill/>
              <a:prstDash val="solid"/>
              <a:miter/>
            </a:ln>
          </p:spPr>
          <p:txBody>
            <a:bodyPr rtlCol="0" anchor="ctr"/>
            <a:lstStyle/>
            <a:p>
              <a:endParaRPr lang="en-ID"/>
            </a:p>
          </p:txBody>
        </p:sp>
        <p:sp>
          <p:nvSpPr>
            <p:cNvPr id="419" name="Freeform: Shape 418"/>
            <p:cNvSpPr/>
            <p:nvPr/>
          </p:nvSpPr>
          <p:spPr>
            <a:xfrm>
              <a:off x="4446831" y="1845871"/>
              <a:ext cx="323525" cy="320040"/>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pFill/>
            <a:ln w="5907" cap="flat">
              <a:noFill/>
              <a:prstDash val="solid"/>
              <a:miter/>
            </a:ln>
          </p:spPr>
          <p:txBody>
            <a:bodyPr rtlCol="0" anchor="ctr"/>
            <a:lstStyle/>
            <a:p>
              <a:endParaRPr lang="en-ID"/>
            </a:p>
          </p:txBody>
        </p:sp>
        <p:sp>
          <p:nvSpPr>
            <p:cNvPr id="420" name="Freeform: Shape 419"/>
            <p:cNvSpPr/>
            <p:nvPr/>
          </p:nvSpPr>
          <p:spPr>
            <a:xfrm>
              <a:off x="4736391" y="1595769"/>
              <a:ext cx="304504" cy="331263"/>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pFill/>
            <a:ln w="5907" cap="flat">
              <a:noFill/>
              <a:prstDash val="solid"/>
              <a:miter/>
            </a:ln>
          </p:spPr>
          <p:txBody>
            <a:bodyPr rtlCol="0" anchor="ctr"/>
            <a:lstStyle/>
            <a:p>
              <a:endParaRPr lang="en-ID"/>
            </a:p>
          </p:txBody>
        </p:sp>
        <p:sp>
          <p:nvSpPr>
            <p:cNvPr id="421" name="Freeform: Shape 420"/>
            <p:cNvSpPr/>
            <p:nvPr/>
          </p:nvSpPr>
          <p:spPr>
            <a:xfrm>
              <a:off x="5070076" y="1405742"/>
              <a:ext cx="302791" cy="331440"/>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pFill/>
            <a:ln w="5907" cap="flat">
              <a:noFill/>
              <a:prstDash val="solid"/>
              <a:miter/>
            </a:ln>
          </p:spPr>
          <p:txBody>
            <a:bodyPr rtlCol="0" anchor="ctr"/>
            <a:lstStyle/>
            <a:p>
              <a:endParaRPr lang="en-ID"/>
            </a:p>
          </p:txBody>
        </p:sp>
        <p:sp>
          <p:nvSpPr>
            <p:cNvPr id="422" name="Freeform: Shape 421"/>
            <p:cNvSpPr/>
            <p:nvPr/>
          </p:nvSpPr>
          <p:spPr>
            <a:xfrm>
              <a:off x="5437962" y="1280691"/>
              <a:ext cx="294285" cy="321930"/>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pFill/>
            <a:ln w="5907" cap="flat">
              <a:noFill/>
              <a:prstDash val="solid"/>
              <a:miter/>
            </a:ln>
          </p:spPr>
          <p:txBody>
            <a:bodyPr rtlCol="0" anchor="ctr"/>
            <a:lstStyle/>
            <a:p>
              <a:endParaRPr lang="en-ID"/>
            </a:p>
          </p:txBody>
        </p:sp>
        <p:sp>
          <p:nvSpPr>
            <p:cNvPr id="423" name="Freeform: Shape 422"/>
            <p:cNvSpPr/>
            <p:nvPr/>
          </p:nvSpPr>
          <p:spPr>
            <a:xfrm>
              <a:off x="5827350" y="1226760"/>
              <a:ext cx="276151" cy="30096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pFill/>
            <a:ln w="5907" cap="flat">
              <a:noFill/>
              <a:prstDash val="solid"/>
              <a:miter/>
            </a:ln>
          </p:spPr>
          <p:txBody>
            <a:bodyPr rtlCol="0" anchor="ctr"/>
            <a:lstStyle/>
            <a:p>
              <a:endParaRPr lang="en-ID"/>
            </a:p>
          </p:txBody>
        </p:sp>
        <p:sp>
          <p:nvSpPr>
            <p:cNvPr id="424" name="Freeform: Shape 423"/>
            <p:cNvSpPr/>
            <p:nvPr/>
          </p:nvSpPr>
          <p:spPr>
            <a:xfrm>
              <a:off x="3149009" y="1819467"/>
              <a:ext cx="725967" cy="1420096"/>
            </a:xfrm>
            <a:custGeom>
              <a:avLst/>
              <a:gdLst>
                <a:gd name="connsiteX0" fmla="*/ 349274 w 725967"/>
                <a:gd name="connsiteY0" fmla="*/ 209586 h 1420096"/>
                <a:gd name="connsiteX1" fmla="*/ 317553 w 725967"/>
                <a:gd name="connsiteY1" fmla="*/ 269660 h 1420096"/>
                <a:gd name="connsiteX2" fmla="*/ 310642 w 725967"/>
                <a:gd name="connsiteY2" fmla="*/ 283423 h 1420096"/>
                <a:gd name="connsiteX3" fmla="*/ 287014 w 725967"/>
                <a:gd name="connsiteY3" fmla="*/ 330679 h 1420096"/>
                <a:gd name="connsiteX4" fmla="*/ 53157 w 725967"/>
                <a:gd name="connsiteY4" fmla="*/ 1017896 h 1420096"/>
                <a:gd name="connsiteX5" fmla="*/ 49022 w 725967"/>
                <a:gd name="connsiteY5" fmla="*/ 1038216 h 1420096"/>
                <a:gd name="connsiteX6" fmla="*/ 44297 w 725967"/>
                <a:gd name="connsiteY6" fmla="*/ 1062849 h 1420096"/>
                <a:gd name="connsiteX7" fmla="*/ 41638 w 725967"/>
                <a:gd name="connsiteY7" fmla="*/ 1076966 h 1420096"/>
                <a:gd name="connsiteX8" fmla="*/ 35731 w 725967"/>
                <a:gd name="connsiteY8" fmla="*/ 1107623 h 1420096"/>
                <a:gd name="connsiteX9" fmla="*/ 24626 w 725967"/>
                <a:gd name="connsiteY9" fmla="*/ 1174904 h 1420096"/>
                <a:gd name="connsiteX10" fmla="*/ 15234 w 725967"/>
                <a:gd name="connsiteY10" fmla="*/ 1242184 h 1420096"/>
                <a:gd name="connsiteX11" fmla="*/ 11454 w 725967"/>
                <a:gd name="connsiteY11" fmla="*/ 1273787 h 1420096"/>
                <a:gd name="connsiteX12" fmla="*/ 7378 w 725967"/>
                <a:gd name="connsiteY12" fmla="*/ 1309760 h 1420096"/>
                <a:gd name="connsiteX13" fmla="*/ -537 w 725967"/>
                <a:gd name="connsiteY13" fmla="*/ 1395234 h 1420096"/>
                <a:gd name="connsiteX14" fmla="*/ 296820 w 725967"/>
                <a:gd name="connsiteY14" fmla="*/ 1419807 h 1420096"/>
                <a:gd name="connsiteX15" fmla="*/ 302018 w 725967"/>
                <a:gd name="connsiteY15" fmla="*/ 1361387 h 1420096"/>
                <a:gd name="connsiteX16" fmla="*/ 307925 w 725967"/>
                <a:gd name="connsiteY16" fmla="*/ 1307693 h 1420096"/>
                <a:gd name="connsiteX17" fmla="*/ 311174 w 725967"/>
                <a:gd name="connsiteY17" fmla="*/ 1280521 h 1420096"/>
                <a:gd name="connsiteX18" fmla="*/ 319739 w 725967"/>
                <a:gd name="connsiteY18" fmla="*/ 1219856 h 1420096"/>
                <a:gd name="connsiteX19" fmla="*/ 329781 w 725967"/>
                <a:gd name="connsiteY19" fmla="*/ 1159014 h 1420096"/>
                <a:gd name="connsiteX20" fmla="*/ 334684 w 725967"/>
                <a:gd name="connsiteY20" fmla="*/ 1132374 h 1420096"/>
                <a:gd name="connsiteX21" fmla="*/ 337224 w 725967"/>
                <a:gd name="connsiteY21" fmla="*/ 1119024 h 1420096"/>
                <a:gd name="connsiteX22" fmla="*/ 341536 w 725967"/>
                <a:gd name="connsiteY22" fmla="*/ 1096637 h 1420096"/>
                <a:gd name="connsiteX23" fmla="*/ 345139 w 725967"/>
                <a:gd name="connsiteY23" fmla="*/ 1078916 h 1420096"/>
                <a:gd name="connsiteX24" fmla="*/ 555368 w 725967"/>
                <a:gd name="connsiteY24" fmla="*/ 460987 h 1420096"/>
                <a:gd name="connsiteX25" fmla="*/ 576692 w 725967"/>
                <a:gd name="connsiteY25" fmla="*/ 418043 h 1420096"/>
                <a:gd name="connsiteX26" fmla="*/ 582599 w 725967"/>
                <a:gd name="connsiteY26" fmla="*/ 406229 h 1420096"/>
                <a:gd name="connsiteX27" fmla="*/ 611248 w 725967"/>
                <a:gd name="connsiteY27" fmla="*/ 352062 h 1420096"/>
                <a:gd name="connsiteX28" fmla="*/ 631332 w 725967"/>
                <a:gd name="connsiteY28" fmla="*/ 315970 h 1420096"/>
                <a:gd name="connsiteX29" fmla="*/ 661812 w 725967"/>
                <a:gd name="connsiteY29" fmla="*/ 263162 h 1420096"/>
                <a:gd name="connsiteX30" fmla="*/ 672445 w 725967"/>
                <a:gd name="connsiteY30" fmla="*/ 245441 h 1420096"/>
                <a:gd name="connsiteX31" fmla="*/ 682073 w 725967"/>
                <a:gd name="connsiteY31" fmla="*/ 229669 h 1420096"/>
                <a:gd name="connsiteX32" fmla="*/ 704697 w 725967"/>
                <a:gd name="connsiteY32" fmla="*/ 193460 h 1420096"/>
                <a:gd name="connsiteX33" fmla="*/ 715447 w 725967"/>
                <a:gd name="connsiteY33" fmla="*/ 176625 h 1420096"/>
                <a:gd name="connsiteX34" fmla="*/ 725430 w 725967"/>
                <a:gd name="connsiteY34" fmla="*/ 161621 h 1420096"/>
                <a:gd name="connsiteX35" fmla="*/ 474797 w 725967"/>
                <a:gd name="connsiteY35" fmla="*/ -289 h 1420096"/>
                <a:gd name="connsiteX36" fmla="*/ 465110 w 725967"/>
                <a:gd name="connsiteY36" fmla="*/ 14301 h 1420096"/>
                <a:gd name="connsiteX37" fmla="*/ 452646 w 725967"/>
                <a:gd name="connsiteY37" fmla="*/ 33676 h 1420096"/>
                <a:gd name="connsiteX38" fmla="*/ 427837 w 725967"/>
                <a:gd name="connsiteY38" fmla="*/ 73430 h 1420096"/>
                <a:gd name="connsiteX39" fmla="*/ 416731 w 725967"/>
                <a:gd name="connsiteY39" fmla="*/ 91683 h 1420096"/>
                <a:gd name="connsiteX40" fmla="*/ 406335 w 725967"/>
                <a:gd name="connsiteY40" fmla="*/ 109403 h 1420096"/>
                <a:gd name="connsiteX41" fmla="*/ 370893 w 725967"/>
                <a:gd name="connsiteY41" fmla="*/ 170304 h 1420096"/>
                <a:gd name="connsiteX42" fmla="*/ 402437 w 725967"/>
                <a:gd name="connsiteY42" fmla="*/ 186903 h 1420096"/>
                <a:gd name="connsiteX43" fmla="*/ 437111 w 725967"/>
                <a:gd name="connsiteY43" fmla="*/ 126947 h 1420096"/>
                <a:gd name="connsiteX44" fmla="*/ 447625 w 725967"/>
                <a:gd name="connsiteY44" fmla="*/ 109226 h 1420096"/>
                <a:gd name="connsiteX45" fmla="*/ 458258 w 725967"/>
                <a:gd name="connsiteY45" fmla="*/ 91800 h 1420096"/>
                <a:gd name="connsiteX46" fmla="*/ 483008 w 725967"/>
                <a:gd name="connsiteY46" fmla="*/ 52106 h 1420096"/>
                <a:gd name="connsiteX47" fmla="*/ 485430 w 725967"/>
                <a:gd name="connsiteY47" fmla="*/ 48266 h 1420096"/>
                <a:gd name="connsiteX48" fmla="*/ 676520 w 725967"/>
                <a:gd name="connsiteY48" fmla="*/ 171722 h 1420096"/>
                <a:gd name="connsiteX49" fmla="*/ 674866 w 725967"/>
                <a:gd name="connsiteY49" fmla="*/ 174321 h 1420096"/>
                <a:gd name="connsiteX50" fmla="*/ 652302 w 725967"/>
                <a:gd name="connsiteY50" fmla="*/ 210531 h 1420096"/>
                <a:gd name="connsiteX51" fmla="*/ 642142 w 725967"/>
                <a:gd name="connsiteY51" fmla="*/ 227189 h 1420096"/>
                <a:gd name="connsiteX52" fmla="*/ 631627 w 725967"/>
                <a:gd name="connsiteY52" fmla="*/ 244910 h 1420096"/>
                <a:gd name="connsiteX53" fmla="*/ 600557 w 725967"/>
                <a:gd name="connsiteY53" fmla="*/ 298663 h 1420096"/>
                <a:gd name="connsiteX54" fmla="*/ 580355 w 725967"/>
                <a:gd name="connsiteY54" fmla="*/ 334932 h 1420096"/>
                <a:gd name="connsiteX55" fmla="*/ 551470 w 725967"/>
                <a:gd name="connsiteY55" fmla="*/ 389748 h 1420096"/>
                <a:gd name="connsiteX56" fmla="*/ 545149 w 725967"/>
                <a:gd name="connsiteY56" fmla="*/ 402272 h 1420096"/>
                <a:gd name="connsiteX57" fmla="*/ 523766 w 725967"/>
                <a:gd name="connsiteY57" fmla="*/ 445392 h 1420096"/>
                <a:gd name="connsiteX58" fmla="*/ 310760 w 725967"/>
                <a:gd name="connsiteY58" fmla="*/ 1071532 h 1420096"/>
                <a:gd name="connsiteX59" fmla="*/ 306980 w 725967"/>
                <a:gd name="connsiteY59" fmla="*/ 1090139 h 1420096"/>
                <a:gd name="connsiteX60" fmla="*/ 302668 w 725967"/>
                <a:gd name="connsiteY60" fmla="*/ 1112586 h 1420096"/>
                <a:gd name="connsiteX61" fmla="*/ 300128 w 725967"/>
                <a:gd name="connsiteY61" fmla="*/ 1125817 h 1420096"/>
                <a:gd name="connsiteX62" fmla="*/ 295048 w 725967"/>
                <a:gd name="connsiteY62" fmla="*/ 1153403 h 1420096"/>
                <a:gd name="connsiteX63" fmla="*/ 284947 w 725967"/>
                <a:gd name="connsiteY63" fmla="*/ 1214717 h 1420096"/>
                <a:gd name="connsiteX64" fmla="*/ 276382 w 725967"/>
                <a:gd name="connsiteY64" fmla="*/ 1276031 h 1420096"/>
                <a:gd name="connsiteX65" fmla="*/ 273015 w 725967"/>
                <a:gd name="connsiteY65" fmla="*/ 1303912 h 1420096"/>
                <a:gd name="connsiteX66" fmla="*/ 269175 w 725967"/>
                <a:gd name="connsiteY66" fmla="*/ 1337582 h 1420096"/>
                <a:gd name="connsiteX67" fmla="*/ 264981 w 725967"/>
                <a:gd name="connsiteY67" fmla="*/ 1381825 h 1420096"/>
                <a:gd name="connsiteX68" fmla="*/ 38271 w 725967"/>
                <a:gd name="connsiteY68" fmla="*/ 1363100 h 1420096"/>
                <a:gd name="connsiteX69" fmla="*/ 40693 w 725967"/>
                <a:gd name="connsiteY69" fmla="*/ 1336046 h 1420096"/>
                <a:gd name="connsiteX70" fmla="*/ 47014 w 725967"/>
                <a:gd name="connsiteY70" fmla="*/ 1278040 h 1420096"/>
                <a:gd name="connsiteX71" fmla="*/ 50676 w 725967"/>
                <a:gd name="connsiteY71" fmla="*/ 1247146 h 1420096"/>
                <a:gd name="connsiteX72" fmla="*/ 59832 w 725967"/>
                <a:gd name="connsiteY72" fmla="*/ 1180338 h 1420096"/>
                <a:gd name="connsiteX73" fmla="*/ 70878 w 725967"/>
                <a:gd name="connsiteY73" fmla="*/ 1113590 h 1420096"/>
                <a:gd name="connsiteX74" fmla="*/ 76371 w 725967"/>
                <a:gd name="connsiteY74" fmla="*/ 1083759 h 1420096"/>
                <a:gd name="connsiteX75" fmla="*/ 79089 w 725967"/>
                <a:gd name="connsiteY75" fmla="*/ 1069583 h 1420096"/>
                <a:gd name="connsiteX76" fmla="*/ 83814 w 725967"/>
                <a:gd name="connsiteY76" fmla="*/ 1045068 h 1420096"/>
                <a:gd name="connsiteX77" fmla="*/ 87772 w 725967"/>
                <a:gd name="connsiteY77" fmla="*/ 1025516 h 1420096"/>
                <a:gd name="connsiteX78" fmla="*/ 318794 w 725967"/>
                <a:gd name="connsiteY78" fmla="*/ 346214 h 1420096"/>
                <a:gd name="connsiteX79" fmla="*/ 342422 w 725967"/>
                <a:gd name="connsiteY79" fmla="*/ 298958 h 1420096"/>
                <a:gd name="connsiteX80" fmla="*/ 349038 w 725967"/>
                <a:gd name="connsiteY80" fmla="*/ 285786 h 1420096"/>
                <a:gd name="connsiteX81" fmla="*/ 380463 w 725967"/>
                <a:gd name="connsiteY81" fmla="*/ 226243 h 142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5967" h="1420096">
                  <a:moveTo>
                    <a:pt x="349274" y="209586"/>
                  </a:moveTo>
                  <a:lnTo>
                    <a:pt x="317553" y="269660"/>
                  </a:lnTo>
                  <a:cubicBezTo>
                    <a:pt x="315190" y="274267"/>
                    <a:pt x="312887" y="278816"/>
                    <a:pt x="310642" y="283423"/>
                  </a:cubicBezTo>
                  <a:lnTo>
                    <a:pt x="287014" y="330679"/>
                  </a:lnTo>
                  <a:cubicBezTo>
                    <a:pt x="181077" y="549254"/>
                    <a:pt x="102530" y="780073"/>
                    <a:pt x="53157" y="1017896"/>
                  </a:cubicBezTo>
                  <a:cubicBezTo>
                    <a:pt x="51680" y="1024631"/>
                    <a:pt x="50381" y="1031423"/>
                    <a:pt x="49022" y="1038216"/>
                  </a:cubicBezTo>
                  <a:lnTo>
                    <a:pt x="44297" y="1062849"/>
                  </a:lnTo>
                  <a:lnTo>
                    <a:pt x="41638" y="1076966"/>
                  </a:lnTo>
                  <a:cubicBezTo>
                    <a:pt x="39630" y="1087185"/>
                    <a:pt x="37681" y="1097345"/>
                    <a:pt x="35731" y="1107623"/>
                  </a:cubicBezTo>
                  <a:lnTo>
                    <a:pt x="24626" y="1174904"/>
                  </a:lnTo>
                  <a:lnTo>
                    <a:pt x="15234" y="1242184"/>
                  </a:lnTo>
                  <a:cubicBezTo>
                    <a:pt x="13856" y="1252699"/>
                    <a:pt x="12596" y="1263233"/>
                    <a:pt x="11454" y="1273787"/>
                  </a:cubicBezTo>
                  <a:lnTo>
                    <a:pt x="7378" y="1309760"/>
                  </a:lnTo>
                  <a:lnTo>
                    <a:pt x="-537" y="1395234"/>
                  </a:lnTo>
                  <a:lnTo>
                    <a:pt x="296820" y="1419807"/>
                  </a:lnTo>
                  <a:lnTo>
                    <a:pt x="302018" y="1361387"/>
                  </a:lnTo>
                  <a:lnTo>
                    <a:pt x="307925" y="1307693"/>
                  </a:lnTo>
                  <a:cubicBezTo>
                    <a:pt x="308988" y="1298596"/>
                    <a:pt x="309992" y="1289440"/>
                    <a:pt x="311174" y="1280521"/>
                  </a:cubicBezTo>
                  <a:lnTo>
                    <a:pt x="319739" y="1219856"/>
                  </a:lnTo>
                  <a:lnTo>
                    <a:pt x="329781" y="1159014"/>
                  </a:lnTo>
                  <a:cubicBezTo>
                    <a:pt x="331258" y="1150095"/>
                    <a:pt x="332971" y="1141293"/>
                    <a:pt x="334684" y="1132374"/>
                  </a:cubicBezTo>
                  <a:cubicBezTo>
                    <a:pt x="335570" y="1127884"/>
                    <a:pt x="336397" y="1123395"/>
                    <a:pt x="337224" y="1119024"/>
                  </a:cubicBezTo>
                  <a:lnTo>
                    <a:pt x="341536" y="1096637"/>
                  </a:lnTo>
                  <a:cubicBezTo>
                    <a:pt x="342658" y="1090730"/>
                    <a:pt x="343780" y="1084823"/>
                    <a:pt x="345139" y="1078916"/>
                  </a:cubicBezTo>
                  <a:cubicBezTo>
                    <a:pt x="389506" y="865069"/>
                    <a:pt x="460117" y="657522"/>
                    <a:pt x="555368" y="460987"/>
                  </a:cubicBezTo>
                  <a:lnTo>
                    <a:pt x="576692" y="418043"/>
                  </a:lnTo>
                  <a:lnTo>
                    <a:pt x="582599" y="406229"/>
                  </a:lnTo>
                  <a:lnTo>
                    <a:pt x="611248" y="352062"/>
                  </a:lnTo>
                  <a:lnTo>
                    <a:pt x="631332" y="315970"/>
                  </a:lnTo>
                  <a:cubicBezTo>
                    <a:pt x="641020" y="298249"/>
                    <a:pt x="651593" y="280528"/>
                    <a:pt x="661812" y="263162"/>
                  </a:cubicBezTo>
                  <a:cubicBezTo>
                    <a:pt x="665356" y="257255"/>
                    <a:pt x="668900" y="251348"/>
                    <a:pt x="672445" y="245441"/>
                  </a:cubicBezTo>
                  <a:cubicBezTo>
                    <a:pt x="675516" y="240125"/>
                    <a:pt x="678824" y="234868"/>
                    <a:pt x="682073" y="229669"/>
                  </a:cubicBezTo>
                  <a:lnTo>
                    <a:pt x="704697" y="193460"/>
                  </a:lnTo>
                  <a:cubicBezTo>
                    <a:pt x="708182" y="187553"/>
                    <a:pt x="711726" y="182118"/>
                    <a:pt x="715447" y="176625"/>
                  </a:cubicBezTo>
                  <a:lnTo>
                    <a:pt x="725430" y="161621"/>
                  </a:lnTo>
                  <a:lnTo>
                    <a:pt x="474797" y="-289"/>
                  </a:lnTo>
                  <a:lnTo>
                    <a:pt x="465110" y="14301"/>
                  </a:lnTo>
                  <a:cubicBezTo>
                    <a:pt x="460798" y="20681"/>
                    <a:pt x="456663" y="27178"/>
                    <a:pt x="452646" y="33676"/>
                  </a:cubicBezTo>
                  <a:lnTo>
                    <a:pt x="427837" y="73430"/>
                  </a:lnTo>
                  <a:cubicBezTo>
                    <a:pt x="424056" y="79337"/>
                    <a:pt x="420276" y="85539"/>
                    <a:pt x="416731" y="91683"/>
                  </a:cubicBezTo>
                  <a:cubicBezTo>
                    <a:pt x="413187" y="97826"/>
                    <a:pt x="409820" y="103497"/>
                    <a:pt x="406335" y="109403"/>
                  </a:cubicBezTo>
                  <a:cubicBezTo>
                    <a:pt x="394521" y="129192"/>
                    <a:pt x="382707" y="149689"/>
                    <a:pt x="370893" y="170304"/>
                  </a:cubicBezTo>
                  <a:close/>
                  <a:moveTo>
                    <a:pt x="402437" y="186903"/>
                  </a:moveTo>
                  <a:cubicBezTo>
                    <a:pt x="413483" y="166760"/>
                    <a:pt x="425474" y="146499"/>
                    <a:pt x="437111" y="126947"/>
                  </a:cubicBezTo>
                  <a:lnTo>
                    <a:pt x="447625" y="109226"/>
                  </a:lnTo>
                  <a:cubicBezTo>
                    <a:pt x="451051" y="103319"/>
                    <a:pt x="454654" y="97412"/>
                    <a:pt x="458258" y="91800"/>
                  </a:cubicBezTo>
                  <a:lnTo>
                    <a:pt x="483008" y="52106"/>
                  </a:lnTo>
                  <a:cubicBezTo>
                    <a:pt x="483835" y="50806"/>
                    <a:pt x="484603" y="49507"/>
                    <a:pt x="485430" y="48266"/>
                  </a:cubicBezTo>
                  <a:lnTo>
                    <a:pt x="676520" y="171722"/>
                  </a:lnTo>
                  <a:lnTo>
                    <a:pt x="674866" y="174321"/>
                  </a:lnTo>
                  <a:lnTo>
                    <a:pt x="652302" y="210531"/>
                  </a:lnTo>
                  <a:cubicBezTo>
                    <a:pt x="648817" y="216083"/>
                    <a:pt x="645391" y="221636"/>
                    <a:pt x="642142" y="227189"/>
                  </a:cubicBezTo>
                  <a:cubicBezTo>
                    <a:pt x="638893" y="232741"/>
                    <a:pt x="635172" y="239003"/>
                    <a:pt x="631627" y="244910"/>
                  </a:cubicBezTo>
                  <a:cubicBezTo>
                    <a:pt x="621290" y="262630"/>
                    <a:pt x="610539" y="280351"/>
                    <a:pt x="600557" y="298663"/>
                  </a:cubicBezTo>
                  <a:lnTo>
                    <a:pt x="580355" y="334932"/>
                  </a:lnTo>
                  <a:lnTo>
                    <a:pt x="551470" y="389748"/>
                  </a:lnTo>
                  <a:cubicBezTo>
                    <a:pt x="549343" y="393883"/>
                    <a:pt x="547276" y="398077"/>
                    <a:pt x="545149" y="402272"/>
                  </a:cubicBezTo>
                  <a:lnTo>
                    <a:pt x="523766" y="445392"/>
                  </a:lnTo>
                  <a:cubicBezTo>
                    <a:pt x="427239" y="644533"/>
                    <a:pt x="355695" y="854840"/>
                    <a:pt x="310760" y="1071532"/>
                  </a:cubicBezTo>
                  <a:cubicBezTo>
                    <a:pt x="309343" y="1077734"/>
                    <a:pt x="308161" y="1083936"/>
                    <a:pt x="306980" y="1090139"/>
                  </a:cubicBezTo>
                  <a:lnTo>
                    <a:pt x="302668" y="1112586"/>
                  </a:lnTo>
                  <a:cubicBezTo>
                    <a:pt x="301841" y="1117016"/>
                    <a:pt x="300955" y="1121387"/>
                    <a:pt x="300128" y="1125817"/>
                  </a:cubicBezTo>
                  <a:cubicBezTo>
                    <a:pt x="298356" y="1134973"/>
                    <a:pt x="296584" y="1144188"/>
                    <a:pt x="295048" y="1153403"/>
                  </a:cubicBezTo>
                  <a:lnTo>
                    <a:pt x="284947" y="1214717"/>
                  </a:lnTo>
                  <a:lnTo>
                    <a:pt x="276382" y="1276031"/>
                  </a:lnTo>
                  <a:cubicBezTo>
                    <a:pt x="275141" y="1285305"/>
                    <a:pt x="274078" y="1294638"/>
                    <a:pt x="273015" y="1303912"/>
                  </a:cubicBezTo>
                  <a:lnTo>
                    <a:pt x="269175" y="1337582"/>
                  </a:lnTo>
                  <a:lnTo>
                    <a:pt x="264981" y="1381825"/>
                  </a:lnTo>
                  <a:lnTo>
                    <a:pt x="38271" y="1363100"/>
                  </a:lnTo>
                  <a:lnTo>
                    <a:pt x="40693" y="1336046"/>
                  </a:lnTo>
                  <a:lnTo>
                    <a:pt x="47014" y="1278040"/>
                  </a:lnTo>
                  <a:cubicBezTo>
                    <a:pt x="48195" y="1267702"/>
                    <a:pt x="49376" y="1257365"/>
                    <a:pt x="50676" y="1247146"/>
                  </a:cubicBezTo>
                  <a:lnTo>
                    <a:pt x="59832" y="1180338"/>
                  </a:lnTo>
                  <a:lnTo>
                    <a:pt x="70878" y="1113590"/>
                  </a:lnTo>
                  <a:cubicBezTo>
                    <a:pt x="72532" y="1103607"/>
                    <a:pt x="74422" y="1093683"/>
                    <a:pt x="76371" y="1083759"/>
                  </a:cubicBezTo>
                  <a:cubicBezTo>
                    <a:pt x="77258" y="1079034"/>
                    <a:pt x="78203" y="1074249"/>
                    <a:pt x="79089" y="1069583"/>
                  </a:cubicBezTo>
                  <a:lnTo>
                    <a:pt x="83814" y="1045068"/>
                  </a:lnTo>
                  <a:cubicBezTo>
                    <a:pt x="85055" y="1038571"/>
                    <a:pt x="86295" y="1032132"/>
                    <a:pt x="87772" y="1025516"/>
                  </a:cubicBezTo>
                  <a:cubicBezTo>
                    <a:pt x="136505" y="790431"/>
                    <a:pt x="214100" y="562268"/>
                    <a:pt x="318794" y="346214"/>
                  </a:cubicBezTo>
                  <a:lnTo>
                    <a:pt x="342422" y="298958"/>
                  </a:lnTo>
                  <a:cubicBezTo>
                    <a:pt x="344607" y="294528"/>
                    <a:pt x="346852" y="290098"/>
                    <a:pt x="349038" y="285786"/>
                  </a:cubicBezTo>
                  <a:lnTo>
                    <a:pt x="380463" y="226243"/>
                  </a:lnTo>
                  <a:close/>
                </a:path>
              </a:pathLst>
            </a:custGeom>
            <a:grpFill/>
            <a:ln w="5907" cap="flat">
              <a:noFill/>
              <a:prstDash val="solid"/>
              <a:miter/>
            </a:ln>
          </p:spPr>
          <p:txBody>
            <a:bodyPr rtlCol="0" anchor="ctr"/>
            <a:lstStyle/>
            <a:p>
              <a:endParaRPr lang="en-ID"/>
            </a:p>
          </p:txBody>
        </p:sp>
        <p:sp>
          <p:nvSpPr>
            <p:cNvPr id="425" name="Freeform: Shape 424"/>
            <p:cNvSpPr/>
            <p:nvPr/>
          </p:nvSpPr>
          <p:spPr>
            <a:xfrm>
              <a:off x="4293899" y="806774"/>
              <a:ext cx="588748" cy="523062"/>
            </a:xfrm>
            <a:custGeom>
              <a:avLst/>
              <a:gdLst>
                <a:gd name="connsiteX0" fmla="*/ -537 w 588748"/>
                <a:gd name="connsiteY0" fmla="*/ 288090 h 523062"/>
                <a:gd name="connsiteX1" fmla="*/ 179035 w 588748"/>
                <a:gd name="connsiteY1" fmla="*/ 522774 h 523062"/>
                <a:gd name="connsiteX2" fmla="*/ 193153 w 588748"/>
                <a:gd name="connsiteY2" fmla="*/ 512023 h 523062"/>
                <a:gd name="connsiteX3" fmla="*/ 377568 w 588748"/>
                <a:gd name="connsiteY3" fmla="*/ 382660 h 523062"/>
                <a:gd name="connsiteX4" fmla="*/ 572499 w 588748"/>
                <a:gd name="connsiteY4" fmla="*/ 269423 h 523062"/>
                <a:gd name="connsiteX5" fmla="*/ 588211 w 588748"/>
                <a:gd name="connsiteY5" fmla="*/ 261154 h 523062"/>
                <a:gd name="connsiteX6" fmla="*/ 450756 w 588748"/>
                <a:gd name="connsiteY6" fmla="*/ -289 h 523062"/>
                <a:gd name="connsiteX7" fmla="*/ 435044 w 588748"/>
                <a:gd name="connsiteY7" fmla="*/ 7981 h 523062"/>
                <a:gd name="connsiteX8" fmla="*/ 218553 w 588748"/>
                <a:gd name="connsiteY8" fmla="*/ 133740 h 523062"/>
                <a:gd name="connsiteX9" fmla="*/ 13758 w 588748"/>
                <a:gd name="connsiteY9" fmla="*/ 277339 h 523062"/>
                <a:gd name="connsiteX10" fmla="*/ 237455 w 588748"/>
                <a:gd name="connsiteY10" fmla="*/ 163570 h 523062"/>
                <a:gd name="connsiteX11" fmla="*/ 435693 w 588748"/>
                <a:gd name="connsiteY11" fmla="*/ 47616 h 523062"/>
                <a:gd name="connsiteX12" fmla="*/ 540306 w 588748"/>
                <a:gd name="connsiteY12" fmla="*/ 246327 h 523062"/>
                <a:gd name="connsiteX13" fmla="*/ 358430 w 588748"/>
                <a:gd name="connsiteY13" fmla="*/ 352653 h 523062"/>
                <a:gd name="connsiteX14" fmla="*/ 185651 w 588748"/>
                <a:gd name="connsiteY14" fmla="*/ 473037 h 523062"/>
                <a:gd name="connsiteX15" fmla="*/ 49082 w 588748"/>
                <a:gd name="connsiteY15" fmla="*/ 294764 h 523062"/>
                <a:gd name="connsiteX16" fmla="*/ 237455 w 588748"/>
                <a:gd name="connsiteY16" fmla="*/ 163570 h 52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8748" h="523062">
                  <a:moveTo>
                    <a:pt x="-537" y="288090"/>
                  </a:moveTo>
                  <a:lnTo>
                    <a:pt x="179035" y="522774"/>
                  </a:lnTo>
                  <a:lnTo>
                    <a:pt x="193153" y="512023"/>
                  </a:lnTo>
                  <a:cubicBezTo>
                    <a:pt x="252223" y="466539"/>
                    <a:pt x="314600" y="423005"/>
                    <a:pt x="377568" y="382660"/>
                  </a:cubicBezTo>
                  <a:cubicBezTo>
                    <a:pt x="439592" y="342965"/>
                    <a:pt x="505159" y="304865"/>
                    <a:pt x="572499" y="269423"/>
                  </a:cubicBezTo>
                  <a:lnTo>
                    <a:pt x="588211" y="261154"/>
                  </a:lnTo>
                  <a:lnTo>
                    <a:pt x="450756" y="-289"/>
                  </a:lnTo>
                  <a:lnTo>
                    <a:pt x="435044" y="7981"/>
                  </a:lnTo>
                  <a:cubicBezTo>
                    <a:pt x="360379" y="47321"/>
                    <a:pt x="287369" y="89615"/>
                    <a:pt x="218553" y="133740"/>
                  </a:cubicBezTo>
                  <a:cubicBezTo>
                    <a:pt x="149736" y="177865"/>
                    <a:pt x="79739" y="226893"/>
                    <a:pt x="13758" y="277339"/>
                  </a:cubicBezTo>
                  <a:close/>
                  <a:moveTo>
                    <a:pt x="237455" y="163570"/>
                  </a:moveTo>
                  <a:cubicBezTo>
                    <a:pt x="300778" y="123108"/>
                    <a:pt x="367409" y="84122"/>
                    <a:pt x="435693" y="47616"/>
                  </a:cubicBezTo>
                  <a:lnTo>
                    <a:pt x="540306" y="246327"/>
                  </a:lnTo>
                  <a:cubicBezTo>
                    <a:pt x="477574" y="279938"/>
                    <a:pt x="416259" y="315675"/>
                    <a:pt x="358430" y="352653"/>
                  </a:cubicBezTo>
                  <a:cubicBezTo>
                    <a:pt x="300601" y="389630"/>
                    <a:pt x="241531" y="430861"/>
                    <a:pt x="185651" y="473037"/>
                  </a:cubicBezTo>
                  <a:lnTo>
                    <a:pt x="49082" y="294764"/>
                  </a:lnTo>
                  <a:cubicBezTo>
                    <a:pt x="110101" y="248749"/>
                    <a:pt x="173128" y="204683"/>
                    <a:pt x="237455" y="163570"/>
                  </a:cubicBezTo>
                  <a:close/>
                </a:path>
              </a:pathLst>
            </a:custGeom>
            <a:grpFill/>
            <a:ln w="5907" cap="flat">
              <a:noFill/>
              <a:prstDash val="solid"/>
              <a:miter/>
            </a:ln>
          </p:spPr>
          <p:txBody>
            <a:bodyPr rtlCol="0" anchor="ctr"/>
            <a:lstStyle/>
            <a:p>
              <a:endParaRPr lang="en-ID"/>
            </a:p>
          </p:txBody>
        </p:sp>
        <p:sp>
          <p:nvSpPr>
            <p:cNvPr id="426" name="Freeform: Shape 425"/>
            <p:cNvSpPr/>
            <p:nvPr/>
          </p:nvSpPr>
          <p:spPr>
            <a:xfrm>
              <a:off x="4930848" y="572326"/>
              <a:ext cx="497662" cy="419395"/>
            </a:xfrm>
            <a:custGeom>
              <a:avLst/>
              <a:gdLst>
                <a:gd name="connsiteX0" fmla="*/ 86532 w 497662"/>
                <a:gd name="connsiteY0" fmla="*/ 108695 h 419395"/>
                <a:gd name="connsiteX1" fmla="*/ 62904 w 497662"/>
                <a:gd name="connsiteY1" fmla="*/ 118264 h 419395"/>
                <a:gd name="connsiteX2" fmla="*/ 48432 w 497662"/>
                <a:gd name="connsiteY2" fmla="*/ 124171 h 419395"/>
                <a:gd name="connsiteX3" fmla="*/ 15648 w 497662"/>
                <a:gd name="connsiteY3" fmla="*/ 137816 h 419395"/>
                <a:gd name="connsiteX4" fmla="*/ -537 w 497662"/>
                <a:gd name="connsiteY4" fmla="*/ 144845 h 419395"/>
                <a:gd name="connsiteX5" fmla="*/ 116362 w 497662"/>
                <a:gd name="connsiteY5" fmla="*/ 419106 h 419395"/>
                <a:gd name="connsiteX6" fmla="*/ 132724 w 497662"/>
                <a:gd name="connsiteY6" fmla="*/ 412018 h 419395"/>
                <a:gd name="connsiteX7" fmla="*/ 161019 w 497662"/>
                <a:gd name="connsiteY7" fmla="*/ 400204 h 419395"/>
                <a:gd name="connsiteX8" fmla="*/ 175136 w 497662"/>
                <a:gd name="connsiteY8" fmla="*/ 394297 h 419395"/>
                <a:gd name="connsiteX9" fmla="*/ 196519 w 497662"/>
                <a:gd name="connsiteY9" fmla="*/ 385614 h 419395"/>
                <a:gd name="connsiteX10" fmla="*/ 210401 w 497662"/>
                <a:gd name="connsiteY10" fmla="*/ 380238 h 419395"/>
                <a:gd name="connsiteX11" fmla="*/ 260610 w 497662"/>
                <a:gd name="connsiteY11" fmla="*/ 361159 h 419395"/>
                <a:gd name="connsiteX12" fmla="*/ 311588 w 497662"/>
                <a:gd name="connsiteY12" fmla="*/ 343143 h 419395"/>
                <a:gd name="connsiteX13" fmla="*/ 325705 w 497662"/>
                <a:gd name="connsiteY13" fmla="*/ 338299 h 419395"/>
                <a:gd name="connsiteX14" fmla="*/ 347620 w 497662"/>
                <a:gd name="connsiteY14" fmla="*/ 331151 h 419395"/>
                <a:gd name="connsiteX15" fmla="*/ 361915 w 497662"/>
                <a:gd name="connsiteY15" fmla="*/ 326485 h 419395"/>
                <a:gd name="connsiteX16" fmla="*/ 391450 w 497662"/>
                <a:gd name="connsiteY16" fmla="*/ 317152 h 419395"/>
                <a:gd name="connsiteX17" fmla="*/ 404504 w 497662"/>
                <a:gd name="connsiteY17" fmla="*/ 313253 h 419395"/>
                <a:gd name="connsiteX18" fmla="*/ 479818 w 497662"/>
                <a:gd name="connsiteY18" fmla="*/ 291634 h 419395"/>
                <a:gd name="connsiteX19" fmla="*/ 497126 w 497662"/>
                <a:gd name="connsiteY19" fmla="*/ 287144 h 419395"/>
                <a:gd name="connsiteX20" fmla="*/ 419094 w 497662"/>
                <a:gd name="connsiteY20" fmla="*/ -289 h 419395"/>
                <a:gd name="connsiteX21" fmla="*/ 402141 w 497662"/>
                <a:gd name="connsiteY21" fmla="*/ 4141 h 419395"/>
                <a:gd name="connsiteX22" fmla="*/ 314896 w 497662"/>
                <a:gd name="connsiteY22" fmla="*/ 29187 h 419395"/>
                <a:gd name="connsiteX23" fmla="*/ 303790 w 497662"/>
                <a:gd name="connsiteY23" fmla="*/ 32495 h 419395"/>
                <a:gd name="connsiteX24" fmla="*/ 269825 w 497662"/>
                <a:gd name="connsiteY24" fmla="*/ 43304 h 419395"/>
                <a:gd name="connsiteX25" fmla="*/ 255058 w 497662"/>
                <a:gd name="connsiteY25" fmla="*/ 48089 h 419395"/>
                <a:gd name="connsiteX26" fmla="*/ 230839 w 497662"/>
                <a:gd name="connsiteY26" fmla="*/ 56004 h 419395"/>
                <a:gd name="connsiteX27" fmla="*/ 214300 w 497662"/>
                <a:gd name="connsiteY27" fmla="*/ 61911 h 419395"/>
                <a:gd name="connsiteX28" fmla="*/ 158183 w 497662"/>
                <a:gd name="connsiteY28" fmla="*/ 81759 h 419395"/>
                <a:gd name="connsiteX29" fmla="*/ 102776 w 497662"/>
                <a:gd name="connsiteY29" fmla="*/ 102788 h 419395"/>
                <a:gd name="connsiteX30" fmla="*/ 86532 w 497662"/>
                <a:gd name="connsiteY30" fmla="*/ 108695 h 419395"/>
                <a:gd name="connsiteX31" fmla="*/ 170352 w 497662"/>
                <a:gd name="connsiteY31" fmla="*/ 114602 h 419395"/>
                <a:gd name="connsiteX32" fmla="*/ 226054 w 497662"/>
                <a:gd name="connsiteY32" fmla="*/ 94931 h 419395"/>
                <a:gd name="connsiteX33" fmla="*/ 241885 w 497662"/>
                <a:gd name="connsiteY33" fmla="*/ 89497 h 419395"/>
                <a:gd name="connsiteX34" fmla="*/ 265926 w 497662"/>
                <a:gd name="connsiteY34" fmla="*/ 81641 h 419395"/>
                <a:gd name="connsiteX35" fmla="*/ 280812 w 497662"/>
                <a:gd name="connsiteY35" fmla="*/ 76797 h 419395"/>
                <a:gd name="connsiteX36" fmla="*/ 314009 w 497662"/>
                <a:gd name="connsiteY36" fmla="*/ 66282 h 419395"/>
                <a:gd name="connsiteX37" fmla="*/ 325055 w 497662"/>
                <a:gd name="connsiteY37" fmla="*/ 62975 h 419395"/>
                <a:gd name="connsiteX38" fmla="*/ 394108 w 497662"/>
                <a:gd name="connsiteY38" fmla="*/ 42832 h 419395"/>
                <a:gd name="connsiteX39" fmla="*/ 453178 w 497662"/>
                <a:gd name="connsiteY39" fmla="*/ 262040 h 419395"/>
                <a:gd name="connsiteX40" fmla="*/ 394108 w 497662"/>
                <a:gd name="connsiteY40" fmla="*/ 279288 h 419395"/>
                <a:gd name="connsiteX41" fmla="*/ 381054 w 497662"/>
                <a:gd name="connsiteY41" fmla="*/ 283187 h 419395"/>
                <a:gd name="connsiteX42" fmla="*/ 350810 w 497662"/>
                <a:gd name="connsiteY42" fmla="*/ 292815 h 419395"/>
                <a:gd name="connsiteX43" fmla="*/ 336633 w 497662"/>
                <a:gd name="connsiteY43" fmla="*/ 297422 h 419395"/>
                <a:gd name="connsiteX44" fmla="*/ 314541 w 497662"/>
                <a:gd name="connsiteY44" fmla="*/ 304629 h 419395"/>
                <a:gd name="connsiteX45" fmla="*/ 299655 w 497662"/>
                <a:gd name="connsiteY45" fmla="*/ 309709 h 419395"/>
                <a:gd name="connsiteX46" fmla="*/ 248324 w 497662"/>
                <a:gd name="connsiteY46" fmla="*/ 327843 h 419395"/>
                <a:gd name="connsiteX47" fmla="*/ 197760 w 497662"/>
                <a:gd name="connsiteY47" fmla="*/ 347100 h 419395"/>
                <a:gd name="connsiteX48" fmla="*/ 183111 w 497662"/>
                <a:gd name="connsiteY48" fmla="*/ 353007 h 419395"/>
                <a:gd name="connsiteX49" fmla="*/ 161609 w 497662"/>
                <a:gd name="connsiteY49" fmla="*/ 361750 h 419395"/>
                <a:gd name="connsiteX50" fmla="*/ 147610 w 497662"/>
                <a:gd name="connsiteY50" fmla="*/ 367657 h 419395"/>
                <a:gd name="connsiteX51" fmla="*/ 135028 w 497662"/>
                <a:gd name="connsiteY51" fmla="*/ 372796 h 419395"/>
                <a:gd name="connsiteX52" fmla="*/ 45951 w 497662"/>
                <a:gd name="connsiteY52" fmla="*/ 163925 h 419395"/>
                <a:gd name="connsiteX53" fmla="*/ 61781 w 497662"/>
                <a:gd name="connsiteY53" fmla="*/ 157427 h 419395"/>
                <a:gd name="connsiteX54" fmla="*/ 76313 w 497662"/>
                <a:gd name="connsiteY54" fmla="*/ 151520 h 419395"/>
                <a:gd name="connsiteX55" fmla="*/ 99941 w 497662"/>
                <a:gd name="connsiteY55" fmla="*/ 142010 h 419395"/>
                <a:gd name="connsiteX56" fmla="*/ 115417 w 497662"/>
                <a:gd name="connsiteY56" fmla="*/ 136103 h 41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97662" h="419395">
                  <a:moveTo>
                    <a:pt x="86532" y="108695"/>
                  </a:moveTo>
                  <a:lnTo>
                    <a:pt x="62904" y="118264"/>
                  </a:lnTo>
                  <a:lnTo>
                    <a:pt x="48432" y="124171"/>
                  </a:lnTo>
                  <a:cubicBezTo>
                    <a:pt x="37681" y="128542"/>
                    <a:pt x="26576" y="133090"/>
                    <a:pt x="15648" y="137816"/>
                  </a:cubicBezTo>
                  <a:lnTo>
                    <a:pt x="-537" y="144845"/>
                  </a:lnTo>
                  <a:lnTo>
                    <a:pt x="116362" y="419106"/>
                  </a:lnTo>
                  <a:lnTo>
                    <a:pt x="132724" y="412018"/>
                  </a:lnTo>
                  <a:cubicBezTo>
                    <a:pt x="142116" y="407942"/>
                    <a:pt x="151567" y="404102"/>
                    <a:pt x="161019" y="400204"/>
                  </a:cubicBezTo>
                  <a:lnTo>
                    <a:pt x="175136" y="394297"/>
                  </a:lnTo>
                  <a:lnTo>
                    <a:pt x="196519" y="385614"/>
                  </a:lnTo>
                  <a:cubicBezTo>
                    <a:pt x="201127" y="383724"/>
                    <a:pt x="205734" y="381951"/>
                    <a:pt x="210401" y="380238"/>
                  </a:cubicBezTo>
                  <a:lnTo>
                    <a:pt x="260610" y="361159"/>
                  </a:lnTo>
                  <a:lnTo>
                    <a:pt x="311588" y="343143"/>
                  </a:lnTo>
                  <a:cubicBezTo>
                    <a:pt x="316313" y="341488"/>
                    <a:pt x="321039" y="339835"/>
                    <a:pt x="325705" y="338299"/>
                  </a:cubicBezTo>
                  <a:lnTo>
                    <a:pt x="347620" y="331151"/>
                  </a:lnTo>
                  <a:lnTo>
                    <a:pt x="361915" y="326485"/>
                  </a:lnTo>
                  <a:cubicBezTo>
                    <a:pt x="371721" y="323295"/>
                    <a:pt x="381526" y="320105"/>
                    <a:pt x="391450" y="317152"/>
                  </a:cubicBezTo>
                  <a:lnTo>
                    <a:pt x="404504" y="313253"/>
                  </a:lnTo>
                  <a:cubicBezTo>
                    <a:pt x="429136" y="305869"/>
                    <a:pt x="454654" y="298250"/>
                    <a:pt x="479818" y="291634"/>
                  </a:cubicBezTo>
                  <a:lnTo>
                    <a:pt x="497126" y="287144"/>
                  </a:lnTo>
                  <a:lnTo>
                    <a:pt x="419094" y="-289"/>
                  </a:lnTo>
                  <a:lnTo>
                    <a:pt x="402141" y="4141"/>
                  </a:lnTo>
                  <a:cubicBezTo>
                    <a:pt x="372606" y="11820"/>
                    <a:pt x="343072" y="20681"/>
                    <a:pt x="314896" y="29187"/>
                  </a:cubicBezTo>
                  <a:lnTo>
                    <a:pt x="303790" y="32495"/>
                  </a:lnTo>
                  <a:cubicBezTo>
                    <a:pt x="292449" y="35921"/>
                    <a:pt x="281167" y="39642"/>
                    <a:pt x="269825" y="43304"/>
                  </a:cubicBezTo>
                  <a:lnTo>
                    <a:pt x="255058" y="48089"/>
                  </a:lnTo>
                  <a:lnTo>
                    <a:pt x="230839" y="56004"/>
                  </a:lnTo>
                  <a:cubicBezTo>
                    <a:pt x="225286" y="57836"/>
                    <a:pt x="219793" y="59785"/>
                    <a:pt x="214300" y="61911"/>
                  </a:cubicBezTo>
                  <a:lnTo>
                    <a:pt x="158183" y="81759"/>
                  </a:lnTo>
                  <a:lnTo>
                    <a:pt x="102776" y="102788"/>
                  </a:lnTo>
                  <a:cubicBezTo>
                    <a:pt x="97341" y="104442"/>
                    <a:pt x="91966" y="106509"/>
                    <a:pt x="86532" y="108695"/>
                  </a:cubicBezTo>
                  <a:close/>
                  <a:moveTo>
                    <a:pt x="170352" y="114602"/>
                  </a:moveTo>
                  <a:lnTo>
                    <a:pt x="226054" y="94931"/>
                  </a:lnTo>
                  <a:lnTo>
                    <a:pt x="241885" y="89497"/>
                  </a:lnTo>
                  <a:lnTo>
                    <a:pt x="265926" y="81641"/>
                  </a:lnTo>
                  <a:lnTo>
                    <a:pt x="280812" y="76797"/>
                  </a:lnTo>
                  <a:cubicBezTo>
                    <a:pt x="291917" y="73194"/>
                    <a:pt x="302963" y="69590"/>
                    <a:pt x="314009" y="66282"/>
                  </a:cubicBezTo>
                  <a:lnTo>
                    <a:pt x="325055" y="62975"/>
                  </a:lnTo>
                  <a:cubicBezTo>
                    <a:pt x="347679" y="56182"/>
                    <a:pt x="370953" y="49211"/>
                    <a:pt x="394108" y="42832"/>
                  </a:cubicBezTo>
                  <a:lnTo>
                    <a:pt x="453178" y="262040"/>
                  </a:lnTo>
                  <a:cubicBezTo>
                    <a:pt x="433212" y="267533"/>
                    <a:pt x="413306" y="273499"/>
                    <a:pt x="394108" y="279288"/>
                  </a:cubicBezTo>
                  <a:lnTo>
                    <a:pt x="381054" y="283187"/>
                  </a:lnTo>
                  <a:cubicBezTo>
                    <a:pt x="370894" y="286258"/>
                    <a:pt x="360852" y="289507"/>
                    <a:pt x="350810" y="292815"/>
                  </a:cubicBezTo>
                  <a:lnTo>
                    <a:pt x="336633" y="297422"/>
                  </a:lnTo>
                  <a:lnTo>
                    <a:pt x="314541" y="304629"/>
                  </a:lnTo>
                  <a:cubicBezTo>
                    <a:pt x="309579" y="306224"/>
                    <a:pt x="304617" y="307996"/>
                    <a:pt x="299655" y="309709"/>
                  </a:cubicBezTo>
                  <a:lnTo>
                    <a:pt x="248324" y="327843"/>
                  </a:lnTo>
                  <a:lnTo>
                    <a:pt x="197760" y="347100"/>
                  </a:lnTo>
                  <a:cubicBezTo>
                    <a:pt x="192857" y="348931"/>
                    <a:pt x="188013" y="350762"/>
                    <a:pt x="183111" y="353007"/>
                  </a:cubicBezTo>
                  <a:lnTo>
                    <a:pt x="161609" y="361750"/>
                  </a:lnTo>
                  <a:lnTo>
                    <a:pt x="147610" y="367657"/>
                  </a:lnTo>
                  <a:lnTo>
                    <a:pt x="135028" y="372796"/>
                  </a:lnTo>
                  <a:lnTo>
                    <a:pt x="45951" y="163925"/>
                  </a:lnTo>
                  <a:cubicBezTo>
                    <a:pt x="51267" y="161680"/>
                    <a:pt x="56583" y="159554"/>
                    <a:pt x="61781" y="157427"/>
                  </a:cubicBezTo>
                  <a:lnTo>
                    <a:pt x="76313" y="151520"/>
                  </a:lnTo>
                  <a:lnTo>
                    <a:pt x="99941" y="142010"/>
                  </a:lnTo>
                  <a:cubicBezTo>
                    <a:pt x="105080" y="139884"/>
                    <a:pt x="110219" y="137934"/>
                    <a:pt x="115417" y="136103"/>
                  </a:cubicBezTo>
                  <a:close/>
                </a:path>
              </a:pathLst>
            </a:custGeom>
            <a:grpFill/>
            <a:ln w="5907" cap="flat">
              <a:noFill/>
              <a:prstDash val="solid"/>
              <a:miter/>
            </a:ln>
          </p:spPr>
          <p:txBody>
            <a:bodyPr rtlCol="0" anchor="ctr"/>
            <a:lstStyle/>
            <a:p>
              <a:endParaRPr lang="en-ID"/>
            </a:p>
          </p:txBody>
        </p:sp>
        <p:sp>
          <p:nvSpPr>
            <p:cNvPr id="427" name="Freeform: Shape 426"/>
            <p:cNvSpPr/>
            <p:nvPr/>
          </p:nvSpPr>
          <p:spPr>
            <a:xfrm>
              <a:off x="2992946" y="3354275"/>
              <a:ext cx="36152" cy="151456"/>
            </a:xfrm>
            <a:custGeom>
              <a:avLst/>
              <a:gdLst>
                <a:gd name="connsiteX0" fmla="*/ -537 w 36152"/>
                <a:gd name="connsiteY0" fmla="*/ 78807 h 151456"/>
                <a:gd name="connsiteX1" fmla="*/ 172 w 36152"/>
                <a:gd name="connsiteY1" fmla="*/ 133446 h 151456"/>
                <a:gd name="connsiteX2" fmla="*/ 17893 w 36152"/>
                <a:gd name="connsiteY2" fmla="*/ 151167 h 151456"/>
                <a:gd name="connsiteX3" fmla="*/ 17893 w 36152"/>
                <a:gd name="connsiteY3" fmla="*/ 151167 h 151456"/>
                <a:gd name="connsiteX4" fmla="*/ 35613 w 36152"/>
                <a:gd name="connsiteY4" fmla="*/ 133446 h 151456"/>
                <a:gd name="connsiteX5" fmla="*/ 34846 w 36152"/>
                <a:gd name="connsiteY5" fmla="*/ 75558 h 151456"/>
                <a:gd name="connsiteX6" fmla="*/ 35613 w 36152"/>
                <a:gd name="connsiteY6" fmla="*/ 17670 h 151456"/>
                <a:gd name="connsiteX7" fmla="*/ 18129 w 36152"/>
                <a:gd name="connsiteY7" fmla="*/ -288 h 151456"/>
                <a:gd name="connsiteX8" fmla="*/ 172 w 36152"/>
                <a:gd name="connsiteY8" fmla="*/ 17197 h 151456"/>
                <a:gd name="connsiteX9" fmla="*/ -537 w 36152"/>
                <a:gd name="connsiteY9" fmla="*/ 71896 h 151456"/>
                <a:gd name="connsiteX10" fmla="*/ -537 w 36152"/>
                <a:gd name="connsiteY10" fmla="*/ 72841 h 151456"/>
                <a:gd name="connsiteX11" fmla="*/ -537 w 36152"/>
                <a:gd name="connsiteY11" fmla="*/ 78275 h 151456"/>
                <a:gd name="connsiteX12" fmla="*/ -537 w 36152"/>
                <a:gd name="connsiteY12" fmla="*/ 78807 h 15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52" h="151456">
                  <a:moveTo>
                    <a:pt x="-537" y="78807"/>
                  </a:moveTo>
                  <a:lnTo>
                    <a:pt x="172" y="133446"/>
                  </a:lnTo>
                  <a:cubicBezTo>
                    <a:pt x="172" y="143233"/>
                    <a:pt x="8106" y="151167"/>
                    <a:pt x="17893" y="151167"/>
                  </a:cubicBezTo>
                  <a:lnTo>
                    <a:pt x="17893" y="151167"/>
                  </a:lnTo>
                  <a:cubicBezTo>
                    <a:pt x="27680" y="151167"/>
                    <a:pt x="35613" y="143233"/>
                    <a:pt x="35613" y="133446"/>
                  </a:cubicBezTo>
                  <a:lnTo>
                    <a:pt x="34846" y="75558"/>
                  </a:lnTo>
                  <a:lnTo>
                    <a:pt x="35613" y="17670"/>
                  </a:lnTo>
                  <a:cubicBezTo>
                    <a:pt x="35744" y="7883"/>
                    <a:pt x="27916" y="-157"/>
                    <a:pt x="18129" y="-288"/>
                  </a:cubicBezTo>
                  <a:cubicBezTo>
                    <a:pt x="8342" y="-418"/>
                    <a:pt x="302" y="7410"/>
                    <a:pt x="172" y="17197"/>
                  </a:cubicBezTo>
                  <a:lnTo>
                    <a:pt x="-537" y="71896"/>
                  </a:lnTo>
                  <a:cubicBezTo>
                    <a:pt x="-537" y="71896"/>
                    <a:pt x="-537" y="72486"/>
                    <a:pt x="-537" y="72841"/>
                  </a:cubicBezTo>
                  <a:lnTo>
                    <a:pt x="-537" y="78275"/>
                  </a:lnTo>
                  <a:cubicBezTo>
                    <a:pt x="-537" y="78275"/>
                    <a:pt x="-537" y="78452"/>
                    <a:pt x="-537" y="78807"/>
                  </a:cubicBezTo>
                  <a:close/>
                </a:path>
              </a:pathLst>
            </a:custGeom>
            <a:grpFill/>
            <a:ln w="5907" cap="flat">
              <a:noFill/>
              <a:prstDash val="solid"/>
              <a:miter/>
            </a:ln>
          </p:spPr>
          <p:txBody>
            <a:bodyPr rtlCol="0" anchor="ctr"/>
            <a:lstStyle/>
            <a:p>
              <a:endParaRPr lang="en-ID"/>
            </a:p>
          </p:txBody>
        </p:sp>
        <p:sp>
          <p:nvSpPr>
            <p:cNvPr id="435" name="Freeform: Shape 434"/>
            <p:cNvSpPr/>
            <p:nvPr/>
          </p:nvSpPr>
          <p:spPr>
            <a:xfrm>
              <a:off x="3615692" y="1421220"/>
              <a:ext cx="148437" cy="176579"/>
            </a:xfrm>
            <a:custGeom>
              <a:avLst/>
              <a:gdLst>
                <a:gd name="connsiteX0" fmla="*/ 6638 w 148437"/>
                <a:gd name="connsiteY0" fmla="*/ 172724 h 176579"/>
                <a:gd name="connsiteX1" fmla="*/ 31447 w 148437"/>
                <a:gd name="connsiteY1" fmla="*/ 169239 h 176579"/>
                <a:gd name="connsiteX2" fmla="*/ 143680 w 148437"/>
                <a:gd name="connsiteY2" fmla="*/ 28948 h 176579"/>
                <a:gd name="connsiteX3" fmla="*/ 141642 w 148437"/>
                <a:gd name="connsiteY3" fmla="*/ 3932 h 176579"/>
                <a:gd name="connsiteX4" fmla="*/ 116626 w 148437"/>
                <a:gd name="connsiteY4" fmla="*/ 5970 h 176579"/>
                <a:gd name="connsiteX5" fmla="*/ 3094 w 148437"/>
                <a:gd name="connsiteY5" fmla="*/ 147738 h 176579"/>
                <a:gd name="connsiteX6" fmla="*/ 6439 w 148437"/>
                <a:gd name="connsiteY6" fmla="*/ 172574 h 176579"/>
                <a:gd name="connsiteX7" fmla="*/ 6638 w 148437"/>
                <a:gd name="connsiteY7" fmla="*/ 172724 h 1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437" h="176579">
                  <a:moveTo>
                    <a:pt x="6638" y="172724"/>
                  </a:moveTo>
                  <a:cubicBezTo>
                    <a:pt x="14452" y="178609"/>
                    <a:pt x="25557" y="177049"/>
                    <a:pt x="31447" y="169239"/>
                  </a:cubicBezTo>
                  <a:cubicBezTo>
                    <a:pt x="67362" y="121570"/>
                    <a:pt x="105107" y="74373"/>
                    <a:pt x="143680" y="28948"/>
                  </a:cubicBezTo>
                  <a:cubicBezTo>
                    <a:pt x="150025" y="21477"/>
                    <a:pt x="149112" y="10277"/>
                    <a:pt x="141642" y="3932"/>
                  </a:cubicBezTo>
                  <a:cubicBezTo>
                    <a:pt x="134171" y="-2413"/>
                    <a:pt x="122971" y="-1501"/>
                    <a:pt x="116626" y="5970"/>
                  </a:cubicBezTo>
                  <a:cubicBezTo>
                    <a:pt x="77581" y="51985"/>
                    <a:pt x="39421" y="99714"/>
                    <a:pt x="3094" y="147738"/>
                  </a:cubicBezTo>
                  <a:cubicBezTo>
                    <a:pt x="-2841" y="155520"/>
                    <a:pt x="-1343" y="166640"/>
                    <a:pt x="6439" y="172574"/>
                  </a:cubicBezTo>
                  <a:cubicBezTo>
                    <a:pt x="6505" y="172625"/>
                    <a:pt x="6571" y="172675"/>
                    <a:pt x="6638" y="172724"/>
                  </a:cubicBezTo>
                  <a:close/>
                </a:path>
              </a:pathLst>
            </a:custGeom>
            <a:grpFill/>
            <a:ln w="5907" cap="flat">
              <a:noFill/>
              <a:prstDash val="solid"/>
              <a:miter/>
            </a:ln>
          </p:spPr>
          <p:txBody>
            <a:bodyPr rtlCol="0" anchor="ctr"/>
            <a:lstStyle/>
            <a:p>
              <a:endParaRPr lang="en-ID"/>
            </a:p>
          </p:txBody>
        </p:sp>
        <p:sp>
          <p:nvSpPr>
            <p:cNvPr id="436" name="Freeform: Shape 435"/>
            <p:cNvSpPr/>
            <p:nvPr/>
          </p:nvSpPr>
          <p:spPr>
            <a:xfrm>
              <a:off x="5397956" y="369171"/>
              <a:ext cx="212539" cy="70661"/>
            </a:xfrm>
            <a:custGeom>
              <a:avLst/>
              <a:gdLst>
                <a:gd name="connsiteX0" fmla="*/ 211716 w 212539"/>
                <a:gd name="connsiteY0" fmla="*/ 14552 h 70661"/>
                <a:gd name="connsiteX1" fmla="*/ 191348 w 212539"/>
                <a:gd name="connsiteY1" fmla="*/ -50 h 70661"/>
                <a:gd name="connsiteX2" fmla="*/ 191278 w 212539"/>
                <a:gd name="connsiteY2" fmla="*/ -39 h 70661"/>
                <a:gd name="connsiteX3" fmla="*/ 14069 w 212539"/>
                <a:gd name="connsiteY3" fmla="*/ 35403 h 70661"/>
                <a:gd name="connsiteX4" fmla="*/ 13124 w 212539"/>
                <a:gd name="connsiteY4" fmla="*/ 35403 h 70661"/>
                <a:gd name="connsiteX5" fmla="*/ -61 w 212539"/>
                <a:gd name="connsiteY5" fmla="*/ 56716 h 70661"/>
                <a:gd name="connsiteX6" fmla="*/ 17082 w 212539"/>
                <a:gd name="connsiteY6" fmla="*/ 70372 h 70661"/>
                <a:gd name="connsiteX7" fmla="*/ 21098 w 212539"/>
                <a:gd name="connsiteY7" fmla="*/ 69959 h 70661"/>
                <a:gd name="connsiteX8" fmla="*/ 21925 w 212539"/>
                <a:gd name="connsiteY8" fmla="*/ 69959 h 70661"/>
                <a:gd name="connsiteX9" fmla="*/ 197304 w 212539"/>
                <a:gd name="connsiteY9" fmla="*/ 35167 h 70661"/>
                <a:gd name="connsiteX10" fmla="*/ 211739 w 212539"/>
                <a:gd name="connsiteY10" fmla="*/ 14681 h 70661"/>
                <a:gd name="connsiteX11" fmla="*/ 211716 w 212539"/>
                <a:gd name="connsiteY11" fmla="*/ 14552 h 7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39" h="70661">
                  <a:moveTo>
                    <a:pt x="211716" y="14552"/>
                  </a:moveTo>
                  <a:cubicBezTo>
                    <a:pt x="210124" y="4895"/>
                    <a:pt x="201005" y="-1642"/>
                    <a:pt x="191348" y="-50"/>
                  </a:cubicBezTo>
                  <a:cubicBezTo>
                    <a:pt x="191325" y="-47"/>
                    <a:pt x="191301" y="-43"/>
                    <a:pt x="191278" y="-39"/>
                  </a:cubicBezTo>
                  <a:cubicBezTo>
                    <a:pt x="131913" y="9944"/>
                    <a:pt x="72253" y="21817"/>
                    <a:pt x="14069" y="35403"/>
                  </a:cubicBezTo>
                  <a:lnTo>
                    <a:pt x="13124" y="35403"/>
                  </a:lnTo>
                  <a:cubicBezTo>
                    <a:pt x="3598" y="37648"/>
                    <a:pt x="-2305" y="47189"/>
                    <a:pt x="-61" y="56716"/>
                  </a:cubicBezTo>
                  <a:cubicBezTo>
                    <a:pt x="1815" y="64679"/>
                    <a:pt x="8900" y="70324"/>
                    <a:pt x="17082" y="70372"/>
                  </a:cubicBezTo>
                  <a:cubicBezTo>
                    <a:pt x="18432" y="70378"/>
                    <a:pt x="19778" y="70239"/>
                    <a:pt x="21098" y="69959"/>
                  </a:cubicBezTo>
                  <a:lnTo>
                    <a:pt x="21925" y="69959"/>
                  </a:lnTo>
                  <a:cubicBezTo>
                    <a:pt x="79578" y="56786"/>
                    <a:pt x="138588" y="45032"/>
                    <a:pt x="197304" y="35167"/>
                  </a:cubicBezTo>
                  <a:cubicBezTo>
                    <a:pt x="206947" y="33496"/>
                    <a:pt x="213410" y="24325"/>
                    <a:pt x="211739" y="14681"/>
                  </a:cubicBezTo>
                  <a:cubicBezTo>
                    <a:pt x="211732" y="14638"/>
                    <a:pt x="211724" y="14595"/>
                    <a:pt x="211716" y="14552"/>
                  </a:cubicBezTo>
                  <a:close/>
                </a:path>
              </a:pathLst>
            </a:custGeom>
            <a:grpFill/>
            <a:ln w="5907" cap="flat">
              <a:noFill/>
              <a:prstDash val="solid"/>
              <a:miter/>
            </a:ln>
          </p:spPr>
          <p:txBody>
            <a:bodyPr rtlCol="0" anchor="ctr"/>
            <a:lstStyle/>
            <a:p>
              <a:endParaRPr lang="en-ID"/>
            </a:p>
          </p:txBody>
        </p:sp>
        <p:sp>
          <p:nvSpPr>
            <p:cNvPr id="437" name="Freeform: Shape 436"/>
            <p:cNvSpPr/>
            <p:nvPr/>
          </p:nvSpPr>
          <p:spPr>
            <a:xfrm>
              <a:off x="5752984" y="330175"/>
              <a:ext cx="216601" cy="49847"/>
            </a:xfrm>
            <a:custGeom>
              <a:avLst/>
              <a:gdLst>
                <a:gd name="connsiteX0" fmla="*/ 16236 w 216601"/>
                <a:gd name="connsiteY0" fmla="*/ 14089 h 49847"/>
                <a:gd name="connsiteX1" fmla="*/ -510 w 216601"/>
                <a:gd name="connsiteY1" fmla="*/ 32784 h 49847"/>
                <a:gd name="connsiteX2" fmla="*/ 18186 w 216601"/>
                <a:gd name="connsiteY2" fmla="*/ 49531 h 49847"/>
                <a:gd name="connsiteX3" fmla="*/ 20076 w 216601"/>
                <a:gd name="connsiteY3" fmla="*/ 49531 h 49847"/>
                <a:gd name="connsiteX4" fmla="*/ 199235 w 216601"/>
                <a:gd name="connsiteY4" fmla="*/ 35177 h 49847"/>
                <a:gd name="connsiteX5" fmla="*/ 216040 w 216601"/>
                <a:gd name="connsiteY5" fmla="*/ 16540 h 49847"/>
                <a:gd name="connsiteX6" fmla="*/ 197403 w 216601"/>
                <a:gd name="connsiteY6" fmla="*/ -265 h 49847"/>
                <a:gd name="connsiteX7" fmla="*/ 16236 w 216601"/>
                <a:gd name="connsiteY7" fmla="*/ 14089 h 4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601" h="49847">
                  <a:moveTo>
                    <a:pt x="16236" y="14089"/>
                  </a:moveTo>
                  <a:cubicBezTo>
                    <a:pt x="6449" y="14627"/>
                    <a:pt x="-1049" y="22997"/>
                    <a:pt x="-510" y="32784"/>
                  </a:cubicBezTo>
                  <a:cubicBezTo>
                    <a:pt x="29" y="42572"/>
                    <a:pt x="8399" y="50069"/>
                    <a:pt x="18186" y="49531"/>
                  </a:cubicBezTo>
                  <a:lnTo>
                    <a:pt x="20076" y="49531"/>
                  </a:lnTo>
                  <a:cubicBezTo>
                    <a:pt x="79146" y="43092"/>
                    <a:pt x="139574" y="38248"/>
                    <a:pt x="199235" y="35177"/>
                  </a:cubicBezTo>
                  <a:cubicBezTo>
                    <a:pt x="209022" y="34671"/>
                    <a:pt x="216546" y="26327"/>
                    <a:pt x="216040" y="16540"/>
                  </a:cubicBezTo>
                  <a:cubicBezTo>
                    <a:pt x="215535" y="6753"/>
                    <a:pt x="207190" y="-771"/>
                    <a:pt x="197403" y="-265"/>
                  </a:cubicBezTo>
                  <a:cubicBezTo>
                    <a:pt x="137093" y="2629"/>
                    <a:pt x="76133" y="7532"/>
                    <a:pt x="16236" y="14089"/>
                  </a:cubicBezTo>
                  <a:close/>
                </a:path>
              </a:pathLst>
            </a:custGeom>
            <a:grpFill/>
            <a:ln w="5907" cap="flat">
              <a:noFill/>
              <a:prstDash val="solid"/>
              <a:miter/>
            </a:ln>
          </p:spPr>
          <p:txBody>
            <a:bodyPr rtlCol="0" anchor="ctr"/>
            <a:lstStyle/>
            <a:p>
              <a:endParaRPr lang="en-ID"/>
            </a:p>
          </p:txBody>
        </p:sp>
        <p:sp>
          <p:nvSpPr>
            <p:cNvPr id="438" name="Freeform: Shape 437"/>
            <p:cNvSpPr/>
            <p:nvPr/>
          </p:nvSpPr>
          <p:spPr>
            <a:xfrm>
              <a:off x="3849821" y="1159371"/>
              <a:ext cx="163930" cy="162727"/>
            </a:xfrm>
            <a:custGeom>
              <a:avLst/>
              <a:gdLst>
                <a:gd name="connsiteX0" fmla="*/ 17175 w 163930"/>
                <a:gd name="connsiteY0" fmla="*/ 162439 h 162727"/>
                <a:gd name="connsiteX1" fmla="*/ 29993 w 163930"/>
                <a:gd name="connsiteY1" fmla="*/ 156945 h 162727"/>
                <a:gd name="connsiteX2" fmla="*/ 102354 w 163930"/>
                <a:gd name="connsiteY2" fmla="*/ 83581 h 162727"/>
                <a:gd name="connsiteX3" fmla="*/ 157761 w 163930"/>
                <a:gd name="connsiteY3" fmla="*/ 30418 h 162727"/>
                <a:gd name="connsiteX4" fmla="*/ 158618 w 163930"/>
                <a:gd name="connsiteY4" fmla="*/ 5343 h 162727"/>
                <a:gd name="connsiteX5" fmla="*/ 133543 w 163930"/>
                <a:gd name="connsiteY5" fmla="*/ 4486 h 162727"/>
                <a:gd name="connsiteX6" fmla="*/ 77545 w 163930"/>
                <a:gd name="connsiteY6" fmla="*/ 58122 h 162727"/>
                <a:gd name="connsiteX7" fmla="*/ 4357 w 163930"/>
                <a:gd name="connsiteY7" fmla="*/ 132313 h 162727"/>
                <a:gd name="connsiteX8" fmla="*/ 4956 w 163930"/>
                <a:gd name="connsiteY8" fmla="*/ 157367 h 162727"/>
                <a:gd name="connsiteX9" fmla="*/ 17175 w 163930"/>
                <a:gd name="connsiteY9" fmla="*/ 162261 h 16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30" h="162727">
                  <a:moveTo>
                    <a:pt x="17175" y="162439"/>
                  </a:moveTo>
                  <a:cubicBezTo>
                    <a:pt x="22019" y="162437"/>
                    <a:pt x="26651" y="160452"/>
                    <a:pt x="29993" y="156945"/>
                  </a:cubicBezTo>
                  <a:cubicBezTo>
                    <a:pt x="53622" y="132195"/>
                    <a:pt x="77958" y="107504"/>
                    <a:pt x="102354" y="83581"/>
                  </a:cubicBezTo>
                  <a:cubicBezTo>
                    <a:pt x="120488" y="65860"/>
                    <a:pt x="139155" y="48139"/>
                    <a:pt x="157761" y="30418"/>
                  </a:cubicBezTo>
                  <a:cubicBezTo>
                    <a:pt x="164922" y="23730"/>
                    <a:pt x="165305" y="12504"/>
                    <a:pt x="158618" y="5343"/>
                  </a:cubicBezTo>
                  <a:cubicBezTo>
                    <a:pt x="151930" y="-1818"/>
                    <a:pt x="140704" y="-2202"/>
                    <a:pt x="133543" y="4486"/>
                  </a:cubicBezTo>
                  <a:cubicBezTo>
                    <a:pt x="114759" y="22207"/>
                    <a:pt x="95915" y="39928"/>
                    <a:pt x="77545" y="58122"/>
                  </a:cubicBezTo>
                  <a:cubicBezTo>
                    <a:pt x="52854" y="82340"/>
                    <a:pt x="28221" y="107268"/>
                    <a:pt x="4357" y="132313"/>
                  </a:cubicBezTo>
                  <a:cubicBezTo>
                    <a:pt x="-2396" y="139397"/>
                    <a:pt x="-2128" y="150614"/>
                    <a:pt x="4956" y="157367"/>
                  </a:cubicBezTo>
                  <a:cubicBezTo>
                    <a:pt x="8250" y="160507"/>
                    <a:pt x="12625" y="162259"/>
                    <a:pt x="17175" y="162261"/>
                  </a:cubicBezTo>
                  <a:close/>
                </a:path>
              </a:pathLst>
            </a:custGeom>
            <a:grpFill/>
            <a:ln w="5907" cap="flat">
              <a:noFill/>
              <a:prstDash val="solid"/>
              <a:miter/>
            </a:ln>
          </p:spPr>
          <p:txBody>
            <a:bodyPr rtlCol="0" anchor="ctr"/>
            <a:lstStyle/>
            <a:p>
              <a:endParaRPr lang="en-ID"/>
            </a:p>
          </p:txBody>
        </p:sp>
        <p:sp>
          <p:nvSpPr>
            <p:cNvPr id="439" name="Freeform: Shape 438"/>
            <p:cNvSpPr/>
            <p:nvPr/>
          </p:nvSpPr>
          <p:spPr>
            <a:xfrm>
              <a:off x="4404639" y="731806"/>
              <a:ext cx="189904" cy="129490"/>
            </a:xfrm>
            <a:custGeom>
              <a:avLst/>
              <a:gdLst>
                <a:gd name="connsiteX0" fmla="*/ 17259 w 189904"/>
                <a:gd name="connsiteY0" fmla="*/ 129201 h 129490"/>
                <a:gd name="connsiteX1" fmla="*/ 26887 w 189904"/>
                <a:gd name="connsiteY1" fmla="*/ 126307 h 129490"/>
                <a:gd name="connsiteX2" fmla="*/ 180468 w 189904"/>
                <a:gd name="connsiteY2" fmla="*/ 32858 h 129490"/>
                <a:gd name="connsiteX3" fmla="*/ 186995 w 189904"/>
                <a:gd name="connsiteY3" fmla="*/ 8610 h 129490"/>
                <a:gd name="connsiteX4" fmla="*/ 162747 w 189904"/>
                <a:gd name="connsiteY4" fmla="*/ 2083 h 129490"/>
                <a:gd name="connsiteX5" fmla="*/ 7571 w 189904"/>
                <a:gd name="connsiteY5" fmla="*/ 96594 h 129490"/>
                <a:gd name="connsiteX6" fmla="*/ 2300 w 189904"/>
                <a:gd name="connsiteY6" fmla="*/ 121095 h 129490"/>
                <a:gd name="connsiteX7" fmla="*/ 17258 w 189904"/>
                <a:gd name="connsiteY7" fmla="*/ 129201 h 12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04" h="129490">
                  <a:moveTo>
                    <a:pt x="17259" y="129201"/>
                  </a:moveTo>
                  <a:cubicBezTo>
                    <a:pt x="20680" y="129186"/>
                    <a:pt x="24024" y="128181"/>
                    <a:pt x="26887" y="126307"/>
                  </a:cubicBezTo>
                  <a:cubicBezTo>
                    <a:pt x="76860" y="93877"/>
                    <a:pt x="128428" y="62393"/>
                    <a:pt x="180468" y="32858"/>
                  </a:cubicBezTo>
                  <a:cubicBezTo>
                    <a:pt x="188967" y="27964"/>
                    <a:pt x="191889" y="17108"/>
                    <a:pt x="186995" y="8610"/>
                  </a:cubicBezTo>
                  <a:cubicBezTo>
                    <a:pt x="182102" y="112"/>
                    <a:pt x="171246" y="-2811"/>
                    <a:pt x="162747" y="2083"/>
                  </a:cubicBezTo>
                  <a:cubicBezTo>
                    <a:pt x="110293" y="31972"/>
                    <a:pt x="58076" y="63752"/>
                    <a:pt x="7571" y="96594"/>
                  </a:cubicBezTo>
                  <a:cubicBezTo>
                    <a:pt x="-650" y="101904"/>
                    <a:pt x="-3010" y="112874"/>
                    <a:pt x="2300" y="121095"/>
                  </a:cubicBezTo>
                  <a:cubicBezTo>
                    <a:pt x="5578" y="126170"/>
                    <a:pt x="11216" y="129225"/>
                    <a:pt x="17258" y="129201"/>
                  </a:cubicBezTo>
                  <a:close/>
                </a:path>
              </a:pathLst>
            </a:custGeom>
            <a:grpFill/>
            <a:ln w="5907" cap="flat">
              <a:noFill/>
              <a:prstDash val="solid"/>
              <a:miter/>
            </a:ln>
          </p:spPr>
          <p:txBody>
            <a:bodyPr rtlCol="0" anchor="ctr"/>
            <a:lstStyle/>
            <a:p>
              <a:endParaRPr lang="en-ID"/>
            </a:p>
          </p:txBody>
        </p:sp>
        <p:sp>
          <p:nvSpPr>
            <p:cNvPr id="440" name="Freeform: Shape 439"/>
            <p:cNvSpPr/>
            <p:nvPr/>
          </p:nvSpPr>
          <p:spPr>
            <a:xfrm>
              <a:off x="4111793" y="928781"/>
              <a:ext cx="179862" cy="148544"/>
            </a:xfrm>
            <a:custGeom>
              <a:avLst/>
              <a:gdLst>
                <a:gd name="connsiteX0" fmla="*/ 151029 w 179862"/>
                <a:gd name="connsiteY0" fmla="*/ 3168 h 148544"/>
                <a:gd name="connsiteX1" fmla="*/ 7963 w 179862"/>
                <a:gd name="connsiteY1" fmla="*/ 115401 h 148544"/>
                <a:gd name="connsiteX2" fmla="*/ 2055 w 179862"/>
                <a:gd name="connsiteY2" fmla="*/ 139756 h 148544"/>
                <a:gd name="connsiteX3" fmla="*/ 26410 w 179862"/>
                <a:gd name="connsiteY3" fmla="*/ 145663 h 148544"/>
                <a:gd name="connsiteX4" fmla="*/ 30350 w 179862"/>
                <a:gd name="connsiteY4" fmla="*/ 142396 h 148544"/>
                <a:gd name="connsiteX5" fmla="*/ 172117 w 179862"/>
                <a:gd name="connsiteY5" fmla="*/ 31699 h 148544"/>
                <a:gd name="connsiteX6" fmla="*/ 175868 w 179862"/>
                <a:gd name="connsiteY6" fmla="*/ 6919 h 148544"/>
                <a:gd name="connsiteX7" fmla="*/ 151089 w 179862"/>
                <a:gd name="connsiteY7" fmla="*/ 3168 h 14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862" h="148544">
                  <a:moveTo>
                    <a:pt x="151029" y="3168"/>
                  </a:moveTo>
                  <a:cubicBezTo>
                    <a:pt x="102533" y="38906"/>
                    <a:pt x="54391" y="76592"/>
                    <a:pt x="7963" y="115401"/>
                  </a:cubicBezTo>
                  <a:cubicBezTo>
                    <a:pt x="-394" y="120495"/>
                    <a:pt x="-3039" y="131399"/>
                    <a:pt x="2055" y="139756"/>
                  </a:cubicBezTo>
                  <a:cubicBezTo>
                    <a:pt x="7149" y="148113"/>
                    <a:pt x="18053" y="150758"/>
                    <a:pt x="26410" y="145663"/>
                  </a:cubicBezTo>
                  <a:cubicBezTo>
                    <a:pt x="27874" y="144771"/>
                    <a:pt x="29202" y="143670"/>
                    <a:pt x="30350" y="142396"/>
                  </a:cubicBezTo>
                  <a:cubicBezTo>
                    <a:pt x="76247" y="104296"/>
                    <a:pt x="123858" y="67023"/>
                    <a:pt x="172117" y="31699"/>
                  </a:cubicBezTo>
                  <a:cubicBezTo>
                    <a:pt x="179996" y="25892"/>
                    <a:pt x="181675" y="14798"/>
                    <a:pt x="175868" y="6919"/>
                  </a:cubicBezTo>
                  <a:cubicBezTo>
                    <a:pt x="170061" y="-959"/>
                    <a:pt x="158967" y="-2639"/>
                    <a:pt x="151089" y="3168"/>
                  </a:cubicBezTo>
                  <a:close/>
                </a:path>
              </a:pathLst>
            </a:custGeom>
            <a:grpFill/>
            <a:ln w="5907" cap="flat">
              <a:noFill/>
              <a:prstDash val="solid"/>
              <a:miter/>
            </a:ln>
          </p:spPr>
          <p:txBody>
            <a:bodyPr rtlCol="0" anchor="ctr"/>
            <a:lstStyle/>
            <a:p>
              <a:endParaRPr lang="en-ID"/>
            </a:p>
          </p:txBody>
        </p:sp>
        <p:sp>
          <p:nvSpPr>
            <p:cNvPr id="441" name="Freeform: Shape 440"/>
            <p:cNvSpPr/>
            <p:nvPr/>
          </p:nvSpPr>
          <p:spPr>
            <a:xfrm>
              <a:off x="4718543" y="571456"/>
              <a:ext cx="199869" cy="110984"/>
            </a:xfrm>
            <a:custGeom>
              <a:avLst/>
              <a:gdLst>
                <a:gd name="connsiteX0" fmla="*/ 188318 w 199869"/>
                <a:gd name="connsiteY0" fmla="*/ 33837 h 110984"/>
                <a:gd name="connsiteX1" fmla="*/ 198007 w 199869"/>
                <a:gd name="connsiteY1" fmla="*/ 10725 h 110984"/>
                <a:gd name="connsiteX2" fmla="*/ 174895 w 199869"/>
                <a:gd name="connsiteY2" fmla="*/ 1036 h 110984"/>
                <a:gd name="connsiteX3" fmla="*/ 174437 w 199869"/>
                <a:gd name="connsiteY3" fmla="*/ 1231 h 110984"/>
                <a:gd name="connsiteX4" fmla="*/ 150395 w 199869"/>
                <a:gd name="connsiteY4" fmla="*/ 11509 h 110984"/>
                <a:gd name="connsiteX5" fmla="*/ 9336 w 199869"/>
                <a:gd name="connsiteY5" fmla="*/ 77076 h 110984"/>
                <a:gd name="connsiteX6" fmla="*/ 1303 w 199869"/>
                <a:gd name="connsiteY6" fmla="*/ 100822 h 110984"/>
                <a:gd name="connsiteX7" fmla="*/ 25049 w 199869"/>
                <a:gd name="connsiteY7" fmla="*/ 108856 h 110984"/>
                <a:gd name="connsiteX8" fmla="*/ 164572 w 199869"/>
                <a:gd name="connsiteY8" fmla="*/ 43879 h 110984"/>
                <a:gd name="connsiteX9" fmla="*/ 188318 w 199869"/>
                <a:gd name="connsiteY9" fmla="*/ 33837 h 110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869" h="110984">
                  <a:moveTo>
                    <a:pt x="188318" y="33837"/>
                  </a:moveTo>
                  <a:cubicBezTo>
                    <a:pt x="197376" y="30130"/>
                    <a:pt x="201714" y="19783"/>
                    <a:pt x="198007" y="10725"/>
                  </a:cubicBezTo>
                  <a:cubicBezTo>
                    <a:pt x="194300" y="1667"/>
                    <a:pt x="183952" y="-2671"/>
                    <a:pt x="174895" y="1036"/>
                  </a:cubicBezTo>
                  <a:cubicBezTo>
                    <a:pt x="174741" y="1099"/>
                    <a:pt x="174589" y="1164"/>
                    <a:pt x="174437" y="1231"/>
                  </a:cubicBezTo>
                  <a:cubicBezTo>
                    <a:pt x="166403" y="4598"/>
                    <a:pt x="158429" y="8083"/>
                    <a:pt x="150395" y="11509"/>
                  </a:cubicBezTo>
                  <a:cubicBezTo>
                    <a:pt x="103139" y="32124"/>
                    <a:pt x="55883" y="54157"/>
                    <a:pt x="9336" y="77076"/>
                  </a:cubicBezTo>
                  <a:cubicBezTo>
                    <a:pt x="561" y="81415"/>
                    <a:pt x="-3036" y="92047"/>
                    <a:pt x="1303" y="100822"/>
                  </a:cubicBezTo>
                  <a:cubicBezTo>
                    <a:pt x="5642" y="109598"/>
                    <a:pt x="16273" y="113195"/>
                    <a:pt x="25049" y="108856"/>
                  </a:cubicBezTo>
                  <a:cubicBezTo>
                    <a:pt x="70828" y="86173"/>
                    <a:pt x="117730" y="64376"/>
                    <a:pt x="164572" y="43879"/>
                  </a:cubicBezTo>
                  <a:cubicBezTo>
                    <a:pt x="172428" y="40630"/>
                    <a:pt x="180343" y="37204"/>
                    <a:pt x="188318" y="33837"/>
                  </a:cubicBezTo>
                  <a:close/>
                </a:path>
              </a:pathLst>
            </a:custGeom>
            <a:grpFill/>
            <a:ln w="5907" cap="flat">
              <a:noFill/>
              <a:prstDash val="solid"/>
              <a:miter/>
            </a:ln>
          </p:spPr>
          <p:txBody>
            <a:bodyPr rtlCol="0" anchor="ctr"/>
            <a:lstStyle/>
            <a:p>
              <a:endParaRPr lang="en-ID"/>
            </a:p>
          </p:txBody>
        </p:sp>
        <p:sp>
          <p:nvSpPr>
            <p:cNvPr id="442" name="Freeform: Shape 441"/>
            <p:cNvSpPr/>
            <p:nvPr/>
          </p:nvSpPr>
          <p:spPr>
            <a:xfrm>
              <a:off x="2998702" y="3053187"/>
              <a:ext cx="52025" cy="215497"/>
            </a:xfrm>
            <a:custGeom>
              <a:avLst/>
              <a:gdLst>
                <a:gd name="connsiteX0" fmla="*/ 16272 w 52025"/>
                <a:gd name="connsiteY0" fmla="*/ 215208 h 215497"/>
                <a:gd name="connsiteX1" fmla="*/ 17395 w 52025"/>
                <a:gd name="connsiteY1" fmla="*/ 215208 h 215497"/>
                <a:gd name="connsiteX2" fmla="*/ 35116 w 52025"/>
                <a:gd name="connsiteY2" fmla="*/ 198609 h 215497"/>
                <a:gd name="connsiteX3" fmla="*/ 51360 w 52025"/>
                <a:gd name="connsiteY3" fmla="*/ 19687 h 215497"/>
                <a:gd name="connsiteX4" fmla="*/ 35765 w 52025"/>
                <a:gd name="connsiteY4" fmla="*/ -160 h 215497"/>
                <a:gd name="connsiteX5" fmla="*/ 15918 w 52025"/>
                <a:gd name="connsiteY5" fmla="*/ 15434 h 215497"/>
                <a:gd name="connsiteX6" fmla="*/ -503 w 52025"/>
                <a:gd name="connsiteY6" fmla="*/ 196424 h 215497"/>
                <a:gd name="connsiteX7" fmla="*/ 16098 w 52025"/>
                <a:gd name="connsiteY7" fmla="*/ 215198 h 215497"/>
                <a:gd name="connsiteX8" fmla="*/ 16272 w 52025"/>
                <a:gd name="connsiteY8" fmla="*/ 215208 h 21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25" h="215497">
                  <a:moveTo>
                    <a:pt x="16272" y="215208"/>
                  </a:moveTo>
                  <a:lnTo>
                    <a:pt x="17395" y="215208"/>
                  </a:lnTo>
                  <a:cubicBezTo>
                    <a:pt x="26760" y="215227"/>
                    <a:pt x="34523" y="207955"/>
                    <a:pt x="35116" y="198609"/>
                  </a:cubicBezTo>
                  <a:cubicBezTo>
                    <a:pt x="38778" y="139008"/>
                    <a:pt x="44271" y="78816"/>
                    <a:pt x="51360" y="19687"/>
                  </a:cubicBezTo>
                  <a:cubicBezTo>
                    <a:pt x="52534" y="9900"/>
                    <a:pt x="45552" y="1014"/>
                    <a:pt x="35765" y="-160"/>
                  </a:cubicBezTo>
                  <a:cubicBezTo>
                    <a:pt x="25978" y="-1335"/>
                    <a:pt x="17092" y="5647"/>
                    <a:pt x="15918" y="15434"/>
                  </a:cubicBezTo>
                  <a:cubicBezTo>
                    <a:pt x="8770" y="75272"/>
                    <a:pt x="3218" y="136173"/>
                    <a:pt x="-503" y="196424"/>
                  </a:cubicBezTo>
                  <a:cubicBezTo>
                    <a:pt x="-1104" y="206192"/>
                    <a:pt x="6329" y="214598"/>
                    <a:pt x="16098" y="215198"/>
                  </a:cubicBezTo>
                  <a:cubicBezTo>
                    <a:pt x="16156" y="215202"/>
                    <a:pt x="16214" y="215205"/>
                    <a:pt x="16272" y="215208"/>
                  </a:cubicBezTo>
                  <a:close/>
                </a:path>
              </a:pathLst>
            </a:custGeom>
            <a:grpFill/>
            <a:ln w="5907" cap="flat">
              <a:noFill/>
              <a:prstDash val="solid"/>
              <a:miter/>
            </a:ln>
          </p:spPr>
          <p:txBody>
            <a:bodyPr rtlCol="0" anchor="ctr"/>
            <a:lstStyle/>
            <a:p>
              <a:endParaRPr lang="en-ID"/>
            </a:p>
          </p:txBody>
        </p:sp>
        <p:sp>
          <p:nvSpPr>
            <p:cNvPr id="443" name="Freeform: Shape 442"/>
            <p:cNvSpPr/>
            <p:nvPr/>
          </p:nvSpPr>
          <p:spPr>
            <a:xfrm>
              <a:off x="3252148" y="2020734"/>
              <a:ext cx="112919" cy="199411"/>
            </a:xfrm>
            <a:custGeom>
              <a:avLst/>
              <a:gdLst>
                <a:gd name="connsiteX0" fmla="*/ 9856 w 112919"/>
                <a:gd name="connsiteY0" fmla="*/ 197519 h 199411"/>
                <a:gd name="connsiteX1" fmla="*/ 33335 w 112919"/>
                <a:gd name="connsiteY1" fmla="*/ 188756 h 199411"/>
                <a:gd name="connsiteX2" fmla="*/ 33484 w 112919"/>
                <a:gd name="connsiteY2" fmla="*/ 188422 h 199411"/>
                <a:gd name="connsiteX3" fmla="*/ 54926 w 112919"/>
                <a:gd name="connsiteY3" fmla="*/ 140516 h 199411"/>
                <a:gd name="connsiteX4" fmla="*/ 110215 w 112919"/>
                <a:gd name="connsiteY4" fmla="*/ 25921 h 199411"/>
                <a:gd name="connsiteX5" fmla="*/ 103144 w 112919"/>
                <a:gd name="connsiteY5" fmla="*/ 1878 h 199411"/>
                <a:gd name="connsiteX6" fmla="*/ 79101 w 112919"/>
                <a:gd name="connsiteY6" fmla="*/ 8950 h 199411"/>
                <a:gd name="connsiteX7" fmla="*/ 78613 w 112919"/>
                <a:gd name="connsiteY7" fmla="*/ 9913 h 199411"/>
                <a:gd name="connsiteX8" fmla="*/ 22674 w 112919"/>
                <a:gd name="connsiteY8" fmla="*/ 125749 h 199411"/>
                <a:gd name="connsiteX9" fmla="*/ 996 w 112919"/>
                <a:gd name="connsiteY9" fmla="*/ 174186 h 199411"/>
                <a:gd name="connsiteX10" fmla="*/ 9856 w 112919"/>
                <a:gd name="connsiteY10" fmla="*/ 197519 h 19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919" h="199411">
                  <a:moveTo>
                    <a:pt x="9856" y="197519"/>
                  </a:moveTo>
                  <a:cubicBezTo>
                    <a:pt x="18759" y="201582"/>
                    <a:pt x="29271" y="197659"/>
                    <a:pt x="33335" y="188756"/>
                  </a:cubicBezTo>
                  <a:cubicBezTo>
                    <a:pt x="33386" y="188645"/>
                    <a:pt x="33436" y="188534"/>
                    <a:pt x="33484" y="188422"/>
                  </a:cubicBezTo>
                  <a:cubicBezTo>
                    <a:pt x="40513" y="172355"/>
                    <a:pt x="47720" y="156229"/>
                    <a:pt x="54926" y="140516"/>
                  </a:cubicBezTo>
                  <a:cubicBezTo>
                    <a:pt x="72647" y="102062"/>
                    <a:pt x="91136" y="63725"/>
                    <a:pt x="110215" y="25921"/>
                  </a:cubicBezTo>
                  <a:cubicBezTo>
                    <a:pt x="114902" y="17329"/>
                    <a:pt x="111736" y="6565"/>
                    <a:pt x="103144" y="1878"/>
                  </a:cubicBezTo>
                  <a:cubicBezTo>
                    <a:pt x="94552" y="-2809"/>
                    <a:pt x="83787" y="358"/>
                    <a:pt x="79101" y="8950"/>
                  </a:cubicBezTo>
                  <a:cubicBezTo>
                    <a:pt x="78928" y="9266"/>
                    <a:pt x="78766" y="9587"/>
                    <a:pt x="78613" y="9913"/>
                  </a:cubicBezTo>
                  <a:cubicBezTo>
                    <a:pt x="59297" y="47895"/>
                    <a:pt x="40513" y="86704"/>
                    <a:pt x="22674" y="125749"/>
                  </a:cubicBezTo>
                  <a:cubicBezTo>
                    <a:pt x="15409" y="141698"/>
                    <a:pt x="8084" y="158001"/>
                    <a:pt x="996" y="174186"/>
                  </a:cubicBezTo>
                  <a:cubicBezTo>
                    <a:pt x="-2958" y="183077"/>
                    <a:pt x="998" y="193492"/>
                    <a:pt x="9856" y="197519"/>
                  </a:cubicBezTo>
                  <a:close/>
                </a:path>
              </a:pathLst>
            </a:custGeom>
            <a:grpFill/>
            <a:ln w="5907" cap="flat">
              <a:noFill/>
              <a:prstDash val="solid"/>
              <a:miter/>
            </a:ln>
          </p:spPr>
          <p:txBody>
            <a:bodyPr rtlCol="0" anchor="ctr"/>
            <a:lstStyle/>
            <a:p>
              <a:endParaRPr lang="en-ID"/>
            </a:p>
          </p:txBody>
        </p:sp>
        <p:sp>
          <p:nvSpPr>
            <p:cNvPr id="444" name="Freeform: Shape 443"/>
            <p:cNvSpPr/>
            <p:nvPr/>
          </p:nvSpPr>
          <p:spPr>
            <a:xfrm>
              <a:off x="3127028" y="2352206"/>
              <a:ext cx="93082" cy="206732"/>
            </a:xfrm>
            <a:custGeom>
              <a:avLst/>
              <a:gdLst>
                <a:gd name="connsiteX0" fmla="*/ 58185 w 93082"/>
                <a:gd name="connsiteY0" fmla="*/ 11299 h 206732"/>
                <a:gd name="connsiteX1" fmla="*/ 238 w 93082"/>
                <a:gd name="connsiteY1" fmla="*/ 183547 h 206732"/>
                <a:gd name="connsiteX2" fmla="*/ 12022 w 93082"/>
                <a:gd name="connsiteY2" fmla="*/ 205668 h 206732"/>
                <a:gd name="connsiteX3" fmla="*/ 34144 w 93082"/>
                <a:gd name="connsiteY3" fmla="*/ 193884 h 206732"/>
                <a:gd name="connsiteX4" fmla="*/ 91442 w 93082"/>
                <a:gd name="connsiteY4" fmla="*/ 23586 h 206732"/>
                <a:gd name="connsiteX5" fmla="*/ 80957 w 93082"/>
                <a:gd name="connsiteY5" fmla="*/ 814 h 206732"/>
                <a:gd name="connsiteX6" fmla="*/ 58185 w 93082"/>
                <a:gd name="connsiteY6" fmla="*/ 11299 h 20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82" h="206732">
                  <a:moveTo>
                    <a:pt x="58185" y="11299"/>
                  </a:moveTo>
                  <a:cubicBezTo>
                    <a:pt x="37275" y="67888"/>
                    <a:pt x="17782" y="125835"/>
                    <a:pt x="238" y="183547"/>
                  </a:cubicBezTo>
                  <a:cubicBezTo>
                    <a:pt x="-2617" y="192910"/>
                    <a:pt x="2660" y="202814"/>
                    <a:pt x="12022" y="205668"/>
                  </a:cubicBezTo>
                  <a:cubicBezTo>
                    <a:pt x="21385" y="208523"/>
                    <a:pt x="31290" y="203246"/>
                    <a:pt x="34144" y="193884"/>
                  </a:cubicBezTo>
                  <a:cubicBezTo>
                    <a:pt x="51451" y="136823"/>
                    <a:pt x="70767" y="79525"/>
                    <a:pt x="91442" y="23586"/>
                  </a:cubicBezTo>
                  <a:cubicBezTo>
                    <a:pt x="94835" y="14402"/>
                    <a:pt x="90140" y="4207"/>
                    <a:pt x="80957" y="814"/>
                  </a:cubicBezTo>
                  <a:cubicBezTo>
                    <a:pt x="71773" y="-2579"/>
                    <a:pt x="61578" y="2116"/>
                    <a:pt x="58185" y="11299"/>
                  </a:cubicBezTo>
                  <a:close/>
                </a:path>
              </a:pathLst>
            </a:custGeom>
            <a:grpFill/>
            <a:ln w="5907" cap="flat">
              <a:noFill/>
              <a:prstDash val="solid"/>
              <a:miter/>
            </a:ln>
          </p:spPr>
          <p:txBody>
            <a:bodyPr rtlCol="0" anchor="ctr"/>
            <a:lstStyle/>
            <a:p>
              <a:endParaRPr lang="en-ID"/>
            </a:p>
          </p:txBody>
        </p:sp>
        <p:sp>
          <p:nvSpPr>
            <p:cNvPr id="445" name="Freeform: Shape 444"/>
            <p:cNvSpPr/>
            <p:nvPr/>
          </p:nvSpPr>
          <p:spPr>
            <a:xfrm>
              <a:off x="5050906" y="449797"/>
              <a:ext cx="208391" cy="91518"/>
            </a:xfrm>
            <a:custGeom>
              <a:avLst/>
              <a:gdLst>
                <a:gd name="connsiteX0" fmla="*/ 17333 w 208391"/>
                <a:gd name="connsiteY0" fmla="*/ 91229 h 91518"/>
                <a:gd name="connsiteX1" fmla="*/ 23240 w 208391"/>
                <a:gd name="connsiteY1" fmla="*/ 90166 h 91518"/>
                <a:gd name="connsiteX2" fmla="*/ 194129 w 208391"/>
                <a:gd name="connsiteY2" fmla="*/ 34699 h 91518"/>
                <a:gd name="connsiteX3" fmla="*/ 207393 w 208391"/>
                <a:gd name="connsiteY3" fmla="*/ 13436 h 91518"/>
                <a:gd name="connsiteX4" fmla="*/ 186129 w 208391"/>
                <a:gd name="connsiteY4" fmla="*/ 172 h 91518"/>
                <a:gd name="connsiteX5" fmla="*/ 184206 w 208391"/>
                <a:gd name="connsiteY5" fmla="*/ 734 h 91518"/>
                <a:gd name="connsiteX6" fmla="*/ 11308 w 208391"/>
                <a:gd name="connsiteY6" fmla="*/ 56792 h 91518"/>
                <a:gd name="connsiteX7" fmla="*/ 472 w 208391"/>
                <a:gd name="connsiteY7" fmla="*/ 79389 h 91518"/>
                <a:gd name="connsiteX8" fmla="*/ 17215 w 208391"/>
                <a:gd name="connsiteY8" fmla="*/ 91229 h 9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91" h="91518">
                  <a:moveTo>
                    <a:pt x="17333" y="91229"/>
                  </a:moveTo>
                  <a:cubicBezTo>
                    <a:pt x="19348" y="91213"/>
                    <a:pt x="21346" y="90854"/>
                    <a:pt x="23240" y="90166"/>
                  </a:cubicBezTo>
                  <a:cubicBezTo>
                    <a:pt x="79415" y="70141"/>
                    <a:pt x="136890" y="51475"/>
                    <a:pt x="194129" y="34699"/>
                  </a:cubicBezTo>
                  <a:cubicBezTo>
                    <a:pt x="203663" y="32490"/>
                    <a:pt x="209602" y="22970"/>
                    <a:pt x="207393" y="13436"/>
                  </a:cubicBezTo>
                  <a:cubicBezTo>
                    <a:pt x="205183" y="3901"/>
                    <a:pt x="195663" y="-2037"/>
                    <a:pt x="186129" y="172"/>
                  </a:cubicBezTo>
                  <a:cubicBezTo>
                    <a:pt x="185478" y="323"/>
                    <a:pt x="184836" y="511"/>
                    <a:pt x="184206" y="734"/>
                  </a:cubicBezTo>
                  <a:cubicBezTo>
                    <a:pt x="126317" y="17628"/>
                    <a:pt x="68133" y="36531"/>
                    <a:pt x="11308" y="56792"/>
                  </a:cubicBezTo>
                  <a:cubicBezTo>
                    <a:pt x="2075" y="60039"/>
                    <a:pt x="-2776" y="70157"/>
                    <a:pt x="472" y="79389"/>
                  </a:cubicBezTo>
                  <a:cubicBezTo>
                    <a:pt x="2971" y="86492"/>
                    <a:pt x="9685" y="91241"/>
                    <a:pt x="17215" y="91229"/>
                  </a:cubicBezTo>
                  <a:close/>
                </a:path>
              </a:pathLst>
            </a:custGeom>
            <a:grpFill/>
            <a:ln w="5907" cap="flat">
              <a:noFill/>
              <a:prstDash val="solid"/>
              <a:miter/>
            </a:ln>
          </p:spPr>
          <p:txBody>
            <a:bodyPr rtlCol="0" anchor="ctr"/>
            <a:lstStyle/>
            <a:p>
              <a:endParaRPr lang="en-ID"/>
            </a:p>
          </p:txBody>
        </p:sp>
        <p:sp>
          <p:nvSpPr>
            <p:cNvPr id="446" name="Freeform: Shape 445"/>
            <p:cNvSpPr/>
            <p:nvPr/>
          </p:nvSpPr>
          <p:spPr>
            <a:xfrm>
              <a:off x="3041921" y="2697807"/>
              <a:ext cx="73007" cy="212034"/>
            </a:xfrm>
            <a:custGeom>
              <a:avLst/>
              <a:gdLst>
                <a:gd name="connsiteX0" fmla="*/ 58645 w 73007"/>
                <a:gd name="connsiteY0" fmla="*/ 210 h 212034"/>
                <a:gd name="connsiteX1" fmla="*/ 37262 w 73007"/>
                <a:gd name="connsiteY1" fmla="*/ 13265 h 212034"/>
                <a:gd name="connsiteX2" fmla="*/ -247 w 73007"/>
                <a:gd name="connsiteY2" fmla="*/ 191065 h 212034"/>
                <a:gd name="connsiteX3" fmla="*/ 14012 w 73007"/>
                <a:gd name="connsiteY3" fmla="*/ 211673 h 212034"/>
                <a:gd name="connsiteX4" fmla="*/ 14047 w 73007"/>
                <a:gd name="connsiteY4" fmla="*/ 211680 h 212034"/>
                <a:gd name="connsiteX5" fmla="*/ 17237 w 73007"/>
                <a:gd name="connsiteY5" fmla="*/ 211680 h 212034"/>
                <a:gd name="connsiteX6" fmla="*/ 34958 w 73007"/>
                <a:gd name="connsiteY6" fmla="*/ 197090 h 212034"/>
                <a:gd name="connsiteX7" fmla="*/ 72054 w 73007"/>
                <a:gd name="connsiteY7" fmla="*/ 21298 h 212034"/>
                <a:gd name="connsiteX8" fmla="*/ 58645 w 73007"/>
                <a:gd name="connsiteY8" fmla="*/ 210 h 21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007" h="212034">
                  <a:moveTo>
                    <a:pt x="58645" y="210"/>
                  </a:moveTo>
                  <a:cubicBezTo>
                    <a:pt x="49136" y="-2086"/>
                    <a:pt x="39564" y="3757"/>
                    <a:pt x="37262" y="13265"/>
                  </a:cubicBezTo>
                  <a:cubicBezTo>
                    <a:pt x="22967" y="72335"/>
                    <a:pt x="10385" y="132291"/>
                    <a:pt x="-247" y="191065"/>
                  </a:cubicBezTo>
                  <a:cubicBezTo>
                    <a:pt x="-2001" y="200693"/>
                    <a:pt x="4383" y="209920"/>
                    <a:pt x="14012" y="211673"/>
                  </a:cubicBezTo>
                  <a:cubicBezTo>
                    <a:pt x="14024" y="211676"/>
                    <a:pt x="14035" y="211678"/>
                    <a:pt x="14047" y="211680"/>
                  </a:cubicBezTo>
                  <a:cubicBezTo>
                    <a:pt x="15109" y="211767"/>
                    <a:pt x="16176" y="211767"/>
                    <a:pt x="17237" y="211680"/>
                  </a:cubicBezTo>
                  <a:cubicBezTo>
                    <a:pt x="25921" y="211816"/>
                    <a:pt x="33425" y="205638"/>
                    <a:pt x="34958" y="197090"/>
                  </a:cubicBezTo>
                  <a:cubicBezTo>
                    <a:pt x="45413" y="138965"/>
                    <a:pt x="57877" y="79837"/>
                    <a:pt x="72054" y="21298"/>
                  </a:cubicBezTo>
                  <a:cubicBezTo>
                    <a:pt x="74145" y="11777"/>
                    <a:pt x="68154" y="2355"/>
                    <a:pt x="58645" y="210"/>
                  </a:cubicBezTo>
                  <a:close/>
                </a:path>
              </a:pathLst>
            </a:custGeom>
            <a:grpFill/>
            <a:ln w="5907" cap="flat">
              <a:noFill/>
              <a:prstDash val="solid"/>
              <a:miter/>
            </a:ln>
          </p:spPr>
          <p:txBody>
            <a:bodyPr rtlCol="0" anchor="ctr"/>
            <a:lstStyle/>
            <a:p>
              <a:endParaRPr lang="en-ID"/>
            </a:p>
          </p:txBody>
        </p:sp>
        <p:sp>
          <p:nvSpPr>
            <p:cNvPr id="447" name="Freeform: Shape 446"/>
            <p:cNvSpPr/>
            <p:nvPr/>
          </p:nvSpPr>
          <p:spPr>
            <a:xfrm>
              <a:off x="3415696" y="1709248"/>
              <a:ext cx="131289" cy="188662"/>
            </a:xfrm>
            <a:custGeom>
              <a:avLst/>
              <a:gdLst>
                <a:gd name="connsiteX0" fmla="*/ 8277 w 131289"/>
                <a:gd name="connsiteY0" fmla="*/ 185952 h 188662"/>
                <a:gd name="connsiteX1" fmla="*/ 17196 w 131289"/>
                <a:gd name="connsiteY1" fmla="*/ 188374 h 188662"/>
                <a:gd name="connsiteX2" fmla="*/ 32496 w 131289"/>
                <a:gd name="connsiteY2" fmla="*/ 179631 h 188662"/>
                <a:gd name="connsiteX3" fmla="*/ 127775 w 131289"/>
                <a:gd name="connsiteY3" fmla="*/ 27291 h 188662"/>
                <a:gd name="connsiteX4" fmla="*/ 122843 w 131289"/>
                <a:gd name="connsiteY4" fmla="*/ 2688 h 188662"/>
                <a:gd name="connsiteX5" fmla="*/ 98240 w 131289"/>
                <a:gd name="connsiteY5" fmla="*/ 7621 h 188662"/>
                <a:gd name="connsiteX6" fmla="*/ 1897 w 131289"/>
                <a:gd name="connsiteY6" fmla="*/ 161674 h 188662"/>
                <a:gd name="connsiteX7" fmla="*/ 8227 w 131289"/>
                <a:gd name="connsiteY7" fmla="*/ 185923 h 188662"/>
                <a:gd name="connsiteX8" fmla="*/ 8277 w 131289"/>
                <a:gd name="connsiteY8" fmla="*/ 185952 h 18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289" h="188662">
                  <a:moveTo>
                    <a:pt x="8277" y="185952"/>
                  </a:moveTo>
                  <a:cubicBezTo>
                    <a:pt x="10975" y="187553"/>
                    <a:pt x="14059" y="188390"/>
                    <a:pt x="17196" y="188374"/>
                  </a:cubicBezTo>
                  <a:cubicBezTo>
                    <a:pt x="23486" y="188381"/>
                    <a:pt x="29308" y="185054"/>
                    <a:pt x="32496" y="179631"/>
                  </a:cubicBezTo>
                  <a:cubicBezTo>
                    <a:pt x="62621" y="128123"/>
                    <a:pt x="94696" y="76909"/>
                    <a:pt x="127775" y="27291"/>
                  </a:cubicBezTo>
                  <a:cubicBezTo>
                    <a:pt x="133207" y="19135"/>
                    <a:pt x="130999" y="8120"/>
                    <a:pt x="122843" y="2688"/>
                  </a:cubicBezTo>
                  <a:cubicBezTo>
                    <a:pt x="114687" y="-2744"/>
                    <a:pt x="103672" y="-535"/>
                    <a:pt x="98240" y="7621"/>
                  </a:cubicBezTo>
                  <a:cubicBezTo>
                    <a:pt x="64807" y="57830"/>
                    <a:pt x="32377" y="109634"/>
                    <a:pt x="1897" y="161674"/>
                  </a:cubicBezTo>
                  <a:cubicBezTo>
                    <a:pt x="-3051" y="170118"/>
                    <a:pt x="-217" y="180975"/>
                    <a:pt x="8227" y="185923"/>
                  </a:cubicBezTo>
                  <a:cubicBezTo>
                    <a:pt x="8244" y="185933"/>
                    <a:pt x="8260" y="185943"/>
                    <a:pt x="8277" y="185952"/>
                  </a:cubicBezTo>
                  <a:close/>
                </a:path>
              </a:pathLst>
            </a:custGeom>
            <a:grpFill/>
            <a:ln w="5907" cap="flat">
              <a:noFill/>
              <a:prstDash val="solid"/>
              <a:miter/>
            </a:ln>
          </p:spPr>
          <p:txBody>
            <a:bodyPr rtlCol="0" anchor="ctr"/>
            <a:lstStyle/>
            <a:p>
              <a:endParaRPr lang="en-ID"/>
            </a:p>
          </p:txBody>
        </p:sp>
        <p:sp>
          <p:nvSpPr>
            <p:cNvPr id="704" name="Freeform: Shape 703"/>
            <p:cNvSpPr/>
            <p:nvPr/>
          </p:nvSpPr>
          <p:spPr>
            <a:xfrm>
              <a:off x="3977758" y="295"/>
              <a:ext cx="2642072" cy="812622"/>
            </a:xfrm>
            <a:custGeom>
              <a:avLst/>
              <a:gdLst>
                <a:gd name="connsiteX0" fmla="*/ 282052 w 2642072"/>
                <a:gd name="connsiteY0" fmla="*/ 649537 h 812622"/>
                <a:gd name="connsiteX1" fmla="*/ 519986 w 2642072"/>
                <a:gd name="connsiteY1" fmla="*/ 505466 h 812622"/>
                <a:gd name="connsiteX2" fmla="*/ 2118000 w 2642072"/>
                <a:gd name="connsiteY2" fmla="*/ 91978 h 812622"/>
                <a:gd name="connsiteX3" fmla="*/ 2180260 w 2642072"/>
                <a:gd name="connsiteY3" fmla="*/ 92805 h 812622"/>
                <a:gd name="connsiteX4" fmla="*/ 2212217 w 2642072"/>
                <a:gd name="connsiteY4" fmla="*/ 93750 h 812622"/>
                <a:gd name="connsiteX5" fmla="*/ 2244173 w 2642072"/>
                <a:gd name="connsiteY5" fmla="*/ 94931 h 812622"/>
                <a:gd name="connsiteX6" fmla="*/ 2276130 w 2642072"/>
                <a:gd name="connsiteY6" fmla="*/ 96290 h 812622"/>
                <a:gd name="connsiteX7" fmla="*/ 2308087 w 2642072"/>
                <a:gd name="connsiteY7" fmla="*/ 98180 h 812622"/>
                <a:gd name="connsiteX8" fmla="*/ 2340102 w 2642072"/>
                <a:gd name="connsiteY8" fmla="*/ 100248 h 812622"/>
                <a:gd name="connsiteX9" fmla="*/ 2372059 w 2642072"/>
                <a:gd name="connsiteY9" fmla="*/ 102610 h 812622"/>
                <a:gd name="connsiteX10" fmla="*/ 2435973 w 2642072"/>
                <a:gd name="connsiteY10" fmla="*/ 108517 h 812622"/>
                <a:gd name="connsiteX11" fmla="*/ 2499768 w 2642072"/>
                <a:gd name="connsiteY11" fmla="*/ 115547 h 812622"/>
                <a:gd name="connsiteX12" fmla="*/ 2531666 w 2642072"/>
                <a:gd name="connsiteY12" fmla="*/ 119327 h 812622"/>
                <a:gd name="connsiteX13" fmla="*/ 2563504 w 2642072"/>
                <a:gd name="connsiteY13" fmla="*/ 123698 h 812622"/>
                <a:gd name="connsiteX14" fmla="*/ 2595343 w 2642072"/>
                <a:gd name="connsiteY14" fmla="*/ 128188 h 812622"/>
                <a:gd name="connsiteX15" fmla="*/ 2611232 w 2642072"/>
                <a:gd name="connsiteY15" fmla="*/ 130432 h 812622"/>
                <a:gd name="connsiteX16" fmla="*/ 2627123 w 2642072"/>
                <a:gd name="connsiteY16" fmla="*/ 133031 h 812622"/>
                <a:gd name="connsiteX17" fmla="*/ 2641535 w 2642072"/>
                <a:gd name="connsiteY17" fmla="*/ 41355 h 812622"/>
                <a:gd name="connsiteX18" fmla="*/ 2625232 w 2642072"/>
                <a:gd name="connsiteY18" fmla="*/ 38697 h 812622"/>
                <a:gd name="connsiteX19" fmla="*/ 2608870 w 2642072"/>
                <a:gd name="connsiteY19" fmla="*/ 36393 h 812622"/>
                <a:gd name="connsiteX20" fmla="*/ 2576145 w 2642072"/>
                <a:gd name="connsiteY20" fmla="*/ 31786 h 812622"/>
                <a:gd name="connsiteX21" fmla="*/ 2543421 w 2642072"/>
                <a:gd name="connsiteY21" fmla="*/ 27296 h 812622"/>
                <a:gd name="connsiteX22" fmla="*/ 2510696 w 2642072"/>
                <a:gd name="connsiteY22" fmla="*/ 23398 h 812622"/>
                <a:gd name="connsiteX23" fmla="*/ 2445069 w 2642072"/>
                <a:gd name="connsiteY23" fmla="*/ 16191 h 812622"/>
                <a:gd name="connsiteX24" fmla="*/ 2379502 w 2642072"/>
                <a:gd name="connsiteY24" fmla="*/ 10580 h 812622"/>
                <a:gd name="connsiteX25" fmla="*/ 2346659 w 2642072"/>
                <a:gd name="connsiteY25" fmla="*/ 8158 h 812622"/>
                <a:gd name="connsiteX26" fmla="*/ 2313816 w 2642072"/>
                <a:gd name="connsiteY26" fmla="*/ 6031 h 812622"/>
                <a:gd name="connsiteX27" fmla="*/ 2280973 w 2642072"/>
                <a:gd name="connsiteY27" fmla="*/ 4082 h 812622"/>
                <a:gd name="connsiteX28" fmla="*/ 2248131 w 2642072"/>
                <a:gd name="connsiteY28" fmla="*/ 2724 h 812622"/>
                <a:gd name="connsiteX29" fmla="*/ 2215288 w 2642072"/>
                <a:gd name="connsiteY29" fmla="*/ 1483 h 812622"/>
                <a:gd name="connsiteX30" fmla="*/ 2182445 w 2642072"/>
                <a:gd name="connsiteY30" fmla="*/ 479 h 812622"/>
                <a:gd name="connsiteX31" fmla="*/ 2120126 w 2642072"/>
                <a:gd name="connsiteY31" fmla="*/ -289 h 812622"/>
                <a:gd name="connsiteX32" fmla="*/ 2116819 w 2642072"/>
                <a:gd name="connsiteY32" fmla="*/ -289 h 812622"/>
                <a:gd name="connsiteX33" fmla="*/ 475270 w 2642072"/>
                <a:gd name="connsiteY33" fmla="*/ 424068 h 812622"/>
                <a:gd name="connsiteX34" fmla="*/ 230721 w 2642072"/>
                <a:gd name="connsiteY34" fmla="*/ 572097 h 812622"/>
                <a:gd name="connsiteX35" fmla="*/ -537 w 2642072"/>
                <a:gd name="connsiteY35" fmla="*/ 739501 h 812622"/>
                <a:gd name="connsiteX36" fmla="*/ 56997 w 2642072"/>
                <a:gd name="connsiteY36" fmla="*/ 812334 h 812622"/>
                <a:gd name="connsiteX37" fmla="*/ 282052 w 2642072"/>
                <a:gd name="connsiteY37" fmla="*/ 649537 h 8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42072" h="812622">
                  <a:moveTo>
                    <a:pt x="282052" y="649537"/>
                  </a:moveTo>
                  <a:cubicBezTo>
                    <a:pt x="359276" y="598344"/>
                    <a:pt x="438587" y="550320"/>
                    <a:pt x="519986" y="505466"/>
                  </a:cubicBezTo>
                  <a:cubicBezTo>
                    <a:pt x="1009712" y="236208"/>
                    <a:pt x="1559137" y="94044"/>
                    <a:pt x="2118000" y="91978"/>
                  </a:cubicBezTo>
                  <a:lnTo>
                    <a:pt x="2180260" y="92805"/>
                  </a:lnTo>
                  <a:cubicBezTo>
                    <a:pt x="2190892" y="92805"/>
                    <a:pt x="2201525" y="93395"/>
                    <a:pt x="2212217" y="93750"/>
                  </a:cubicBezTo>
                  <a:lnTo>
                    <a:pt x="2244173" y="94931"/>
                  </a:lnTo>
                  <a:lnTo>
                    <a:pt x="2276130" y="96290"/>
                  </a:lnTo>
                  <a:lnTo>
                    <a:pt x="2308087" y="98180"/>
                  </a:lnTo>
                  <a:lnTo>
                    <a:pt x="2340102" y="100248"/>
                  </a:lnTo>
                  <a:cubicBezTo>
                    <a:pt x="2350735" y="100956"/>
                    <a:pt x="2361368" y="101606"/>
                    <a:pt x="2372059" y="102610"/>
                  </a:cubicBezTo>
                  <a:lnTo>
                    <a:pt x="2435973" y="108517"/>
                  </a:lnTo>
                  <a:cubicBezTo>
                    <a:pt x="2457238" y="110526"/>
                    <a:pt x="2478503" y="113125"/>
                    <a:pt x="2499768" y="115547"/>
                  </a:cubicBezTo>
                  <a:cubicBezTo>
                    <a:pt x="2510401" y="116787"/>
                    <a:pt x="2521033" y="117969"/>
                    <a:pt x="2531666" y="119327"/>
                  </a:cubicBezTo>
                  <a:lnTo>
                    <a:pt x="2563504" y="123698"/>
                  </a:lnTo>
                  <a:lnTo>
                    <a:pt x="2595343" y="128188"/>
                  </a:lnTo>
                  <a:lnTo>
                    <a:pt x="2611232" y="130432"/>
                  </a:lnTo>
                  <a:lnTo>
                    <a:pt x="2627123" y="133031"/>
                  </a:lnTo>
                  <a:lnTo>
                    <a:pt x="2641535" y="41355"/>
                  </a:lnTo>
                  <a:lnTo>
                    <a:pt x="2625232" y="38697"/>
                  </a:lnTo>
                  <a:lnTo>
                    <a:pt x="2608870" y="36393"/>
                  </a:lnTo>
                  <a:lnTo>
                    <a:pt x="2576145" y="31786"/>
                  </a:lnTo>
                  <a:lnTo>
                    <a:pt x="2543421" y="27296"/>
                  </a:lnTo>
                  <a:cubicBezTo>
                    <a:pt x="2532552" y="25879"/>
                    <a:pt x="2521624" y="24638"/>
                    <a:pt x="2510696" y="23398"/>
                  </a:cubicBezTo>
                  <a:cubicBezTo>
                    <a:pt x="2488840" y="20917"/>
                    <a:pt x="2466985" y="18259"/>
                    <a:pt x="2445069" y="16191"/>
                  </a:cubicBezTo>
                  <a:lnTo>
                    <a:pt x="2379502" y="10580"/>
                  </a:lnTo>
                  <a:cubicBezTo>
                    <a:pt x="2368574" y="9575"/>
                    <a:pt x="2357646" y="8867"/>
                    <a:pt x="2346659" y="8158"/>
                  </a:cubicBezTo>
                  <a:lnTo>
                    <a:pt x="2313816" y="6031"/>
                  </a:lnTo>
                  <a:lnTo>
                    <a:pt x="2280973" y="4082"/>
                  </a:lnTo>
                  <a:lnTo>
                    <a:pt x="2248131" y="2724"/>
                  </a:lnTo>
                  <a:lnTo>
                    <a:pt x="2215288" y="1483"/>
                  </a:lnTo>
                  <a:cubicBezTo>
                    <a:pt x="2204360" y="1129"/>
                    <a:pt x="2193373" y="597"/>
                    <a:pt x="2182445" y="479"/>
                  </a:cubicBezTo>
                  <a:lnTo>
                    <a:pt x="2120126" y="-289"/>
                  </a:lnTo>
                  <a:lnTo>
                    <a:pt x="2116819" y="-289"/>
                  </a:lnTo>
                  <a:cubicBezTo>
                    <a:pt x="1542768" y="1739"/>
                    <a:pt x="978384" y="147638"/>
                    <a:pt x="475270" y="424068"/>
                  </a:cubicBezTo>
                  <a:cubicBezTo>
                    <a:pt x="391627" y="469867"/>
                    <a:pt x="310111" y="519210"/>
                    <a:pt x="230721" y="572097"/>
                  </a:cubicBezTo>
                  <a:cubicBezTo>
                    <a:pt x="151331" y="624984"/>
                    <a:pt x="74245" y="680785"/>
                    <a:pt x="-537" y="739501"/>
                  </a:cubicBezTo>
                  <a:lnTo>
                    <a:pt x="56997" y="812334"/>
                  </a:lnTo>
                  <a:cubicBezTo>
                    <a:pt x="129731" y="755115"/>
                    <a:pt x="204750" y="700849"/>
                    <a:pt x="282052" y="649537"/>
                  </a:cubicBezTo>
                  <a:close/>
                </a:path>
              </a:pathLst>
            </a:custGeom>
            <a:grpFill/>
            <a:ln w="5907" cap="flat">
              <a:noFill/>
              <a:prstDash val="solid"/>
              <a:miter/>
            </a:ln>
          </p:spPr>
          <p:txBody>
            <a:bodyPr rtlCol="0" anchor="ctr"/>
            <a:lstStyle/>
            <a:p>
              <a:endParaRPr lang="en-ID"/>
            </a:p>
          </p:txBody>
        </p:sp>
        <p:sp>
          <p:nvSpPr>
            <p:cNvPr id="705" name="Freeform: Shape 704"/>
            <p:cNvSpPr/>
            <p:nvPr/>
          </p:nvSpPr>
          <p:spPr>
            <a:xfrm>
              <a:off x="2811898" y="1719461"/>
              <a:ext cx="397834" cy="762354"/>
            </a:xfrm>
            <a:custGeom>
              <a:avLst/>
              <a:gdLst>
                <a:gd name="connsiteX0" fmla="*/ 149618 w 397834"/>
                <a:gd name="connsiteY0" fmla="*/ 575877 h 762354"/>
                <a:gd name="connsiteX1" fmla="*/ 166866 w 397834"/>
                <a:gd name="connsiteY1" fmla="*/ 530157 h 762354"/>
                <a:gd name="connsiteX2" fmla="*/ 175550 w 397834"/>
                <a:gd name="connsiteY2" fmla="*/ 507357 h 762354"/>
                <a:gd name="connsiteX3" fmla="*/ 179921 w 397834"/>
                <a:gd name="connsiteY3" fmla="*/ 495956 h 762354"/>
                <a:gd name="connsiteX4" fmla="*/ 184528 w 397834"/>
                <a:gd name="connsiteY4" fmla="*/ 484674 h 762354"/>
                <a:gd name="connsiteX5" fmla="*/ 202958 w 397834"/>
                <a:gd name="connsiteY5" fmla="*/ 439426 h 762354"/>
                <a:gd name="connsiteX6" fmla="*/ 212291 w 397834"/>
                <a:gd name="connsiteY6" fmla="*/ 416921 h 762354"/>
                <a:gd name="connsiteX7" fmla="*/ 222038 w 397834"/>
                <a:gd name="connsiteY7" fmla="*/ 394533 h 762354"/>
                <a:gd name="connsiteX8" fmla="*/ 241649 w 397834"/>
                <a:gd name="connsiteY8" fmla="*/ 349817 h 762354"/>
                <a:gd name="connsiteX9" fmla="*/ 262087 w 397834"/>
                <a:gd name="connsiteY9" fmla="*/ 305515 h 762354"/>
                <a:gd name="connsiteX10" fmla="*/ 272424 w 397834"/>
                <a:gd name="connsiteY10" fmla="*/ 283423 h 762354"/>
                <a:gd name="connsiteX11" fmla="*/ 282998 w 397834"/>
                <a:gd name="connsiteY11" fmla="*/ 261449 h 762354"/>
                <a:gd name="connsiteX12" fmla="*/ 304676 w 397834"/>
                <a:gd name="connsiteY12" fmla="*/ 217737 h 762354"/>
                <a:gd name="connsiteX13" fmla="*/ 315663 w 397834"/>
                <a:gd name="connsiteY13" fmla="*/ 195940 h 762354"/>
                <a:gd name="connsiteX14" fmla="*/ 326946 w 397834"/>
                <a:gd name="connsiteY14" fmla="*/ 174380 h 762354"/>
                <a:gd name="connsiteX15" fmla="*/ 349746 w 397834"/>
                <a:gd name="connsiteY15" fmla="*/ 131259 h 762354"/>
                <a:gd name="connsiteX16" fmla="*/ 373374 w 397834"/>
                <a:gd name="connsiteY16" fmla="*/ 88611 h 762354"/>
                <a:gd name="connsiteX17" fmla="*/ 385188 w 397834"/>
                <a:gd name="connsiteY17" fmla="*/ 67346 h 762354"/>
                <a:gd name="connsiteX18" fmla="*/ 397298 w 397834"/>
                <a:gd name="connsiteY18" fmla="*/ 46258 h 762354"/>
                <a:gd name="connsiteX19" fmla="*/ 317022 w 397834"/>
                <a:gd name="connsiteY19" fmla="*/ -289 h 762354"/>
                <a:gd name="connsiteX20" fmla="*/ 304558 w 397834"/>
                <a:gd name="connsiteY20" fmla="*/ 21449 h 762354"/>
                <a:gd name="connsiteX21" fmla="*/ 292272 w 397834"/>
                <a:gd name="connsiteY21" fmla="*/ 43304 h 762354"/>
                <a:gd name="connsiteX22" fmla="*/ 268053 w 397834"/>
                <a:gd name="connsiteY22" fmla="*/ 87075 h 762354"/>
                <a:gd name="connsiteX23" fmla="*/ 244425 w 397834"/>
                <a:gd name="connsiteY23" fmla="*/ 131377 h 762354"/>
                <a:gd name="connsiteX24" fmla="*/ 232611 w 397834"/>
                <a:gd name="connsiteY24" fmla="*/ 153588 h 762354"/>
                <a:gd name="connsiteX25" fmla="*/ 221329 w 397834"/>
                <a:gd name="connsiteY25" fmla="*/ 175975 h 762354"/>
                <a:gd name="connsiteX26" fmla="*/ 199059 w 397834"/>
                <a:gd name="connsiteY26" fmla="*/ 220868 h 762354"/>
                <a:gd name="connsiteX27" fmla="*/ 188190 w 397834"/>
                <a:gd name="connsiteY27" fmla="*/ 243492 h 762354"/>
                <a:gd name="connsiteX28" fmla="*/ 177558 w 397834"/>
                <a:gd name="connsiteY28" fmla="*/ 266175 h 762354"/>
                <a:gd name="connsiteX29" fmla="*/ 156529 w 397834"/>
                <a:gd name="connsiteY29" fmla="*/ 311717 h 762354"/>
                <a:gd name="connsiteX30" fmla="*/ 137036 w 397834"/>
                <a:gd name="connsiteY30" fmla="*/ 357674 h 762354"/>
                <a:gd name="connsiteX31" fmla="*/ 127053 w 397834"/>
                <a:gd name="connsiteY31" fmla="*/ 380652 h 762354"/>
                <a:gd name="connsiteX32" fmla="*/ 117425 w 397834"/>
                <a:gd name="connsiteY32" fmla="*/ 403866 h 762354"/>
                <a:gd name="connsiteX33" fmla="*/ 98463 w 397834"/>
                <a:gd name="connsiteY33" fmla="*/ 450295 h 762354"/>
                <a:gd name="connsiteX34" fmla="*/ 93797 w 397834"/>
                <a:gd name="connsiteY34" fmla="*/ 462109 h 762354"/>
                <a:gd name="connsiteX35" fmla="*/ 89249 w 397834"/>
                <a:gd name="connsiteY35" fmla="*/ 473923 h 762354"/>
                <a:gd name="connsiteX36" fmla="*/ 80329 w 397834"/>
                <a:gd name="connsiteY36" fmla="*/ 497551 h 762354"/>
                <a:gd name="connsiteX37" fmla="*/ 62608 w 397834"/>
                <a:gd name="connsiteY37" fmla="*/ 544807 h 762354"/>
                <a:gd name="connsiteX38" fmla="*/ -537 w 397834"/>
                <a:gd name="connsiteY38" fmla="*/ 735425 h 762354"/>
                <a:gd name="connsiteX39" fmla="*/ 88067 w 397834"/>
                <a:gd name="connsiteY39" fmla="*/ 762065 h 762354"/>
                <a:gd name="connsiteX40" fmla="*/ 149618 w 397834"/>
                <a:gd name="connsiteY40" fmla="*/ 575877 h 76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7834" h="762354">
                  <a:moveTo>
                    <a:pt x="149618" y="575877"/>
                  </a:moveTo>
                  <a:cubicBezTo>
                    <a:pt x="155525" y="560578"/>
                    <a:pt x="161078" y="545397"/>
                    <a:pt x="166866" y="530157"/>
                  </a:cubicBezTo>
                  <a:lnTo>
                    <a:pt x="175550" y="507357"/>
                  </a:lnTo>
                  <a:lnTo>
                    <a:pt x="179921" y="495956"/>
                  </a:lnTo>
                  <a:lnTo>
                    <a:pt x="184528" y="484674"/>
                  </a:lnTo>
                  <a:lnTo>
                    <a:pt x="202958" y="439426"/>
                  </a:lnTo>
                  <a:cubicBezTo>
                    <a:pt x="206030" y="431924"/>
                    <a:pt x="208865" y="424364"/>
                    <a:pt x="212291" y="416921"/>
                  </a:cubicBezTo>
                  <a:lnTo>
                    <a:pt x="222038" y="394533"/>
                  </a:lnTo>
                  <a:lnTo>
                    <a:pt x="241649" y="349817"/>
                  </a:lnTo>
                  <a:cubicBezTo>
                    <a:pt x="248265" y="334991"/>
                    <a:pt x="255235" y="320282"/>
                    <a:pt x="262087" y="305515"/>
                  </a:cubicBezTo>
                  <a:lnTo>
                    <a:pt x="272424" y="283423"/>
                  </a:lnTo>
                  <a:cubicBezTo>
                    <a:pt x="275909" y="276039"/>
                    <a:pt x="279394" y="268714"/>
                    <a:pt x="282998" y="261449"/>
                  </a:cubicBezTo>
                  <a:lnTo>
                    <a:pt x="304676" y="217737"/>
                  </a:lnTo>
                  <a:cubicBezTo>
                    <a:pt x="308339" y="210472"/>
                    <a:pt x="311942" y="203206"/>
                    <a:pt x="315663" y="195940"/>
                  </a:cubicBezTo>
                  <a:lnTo>
                    <a:pt x="326946" y="174380"/>
                  </a:lnTo>
                  <a:lnTo>
                    <a:pt x="349746" y="131259"/>
                  </a:lnTo>
                  <a:cubicBezTo>
                    <a:pt x="357485" y="116964"/>
                    <a:pt x="365459" y="102846"/>
                    <a:pt x="373374" y="88611"/>
                  </a:cubicBezTo>
                  <a:lnTo>
                    <a:pt x="385188" y="67346"/>
                  </a:lnTo>
                  <a:cubicBezTo>
                    <a:pt x="389146" y="60257"/>
                    <a:pt x="393163" y="53228"/>
                    <a:pt x="397298" y="46258"/>
                  </a:cubicBezTo>
                  <a:lnTo>
                    <a:pt x="317022" y="-289"/>
                  </a:lnTo>
                  <a:cubicBezTo>
                    <a:pt x="312769" y="6858"/>
                    <a:pt x="308634" y="14124"/>
                    <a:pt x="304558" y="21449"/>
                  </a:cubicBezTo>
                  <a:lnTo>
                    <a:pt x="292272" y="43304"/>
                  </a:lnTo>
                  <a:cubicBezTo>
                    <a:pt x="284179" y="57894"/>
                    <a:pt x="275968" y="72426"/>
                    <a:pt x="268053" y="87075"/>
                  </a:cubicBezTo>
                  <a:lnTo>
                    <a:pt x="244425" y="131377"/>
                  </a:lnTo>
                  <a:lnTo>
                    <a:pt x="232611" y="153588"/>
                  </a:lnTo>
                  <a:cubicBezTo>
                    <a:pt x="228772" y="161030"/>
                    <a:pt x="225109" y="168532"/>
                    <a:pt x="221329" y="175975"/>
                  </a:cubicBezTo>
                  <a:lnTo>
                    <a:pt x="199059" y="220868"/>
                  </a:lnTo>
                  <a:cubicBezTo>
                    <a:pt x="195338" y="228370"/>
                    <a:pt x="191735" y="235931"/>
                    <a:pt x="188190" y="243492"/>
                  </a:cubicBezTo>
                  <a:lnTo>
                    <a:pt x="177558" y="266175"/>
                  </a:lnTo>
                  <a:cubicBezTo>
                    <a:pt x="170529" y="281356"/>
                    <a:pt x="163381" y="296477"/>
                    <a:pt x="156529" y="311717"/>
                  </a:cubicBezTo>
                  <a:lnTo>
                    <a:pt x="137036" y="357674"/>
                  </a:lnTo>
                  <a:lnTo>
                    <a:pt x="127053" y="380652"/>
                  </a:lnTo>
                  <a:cubicBezTo>
                    <a:pt x="123745" y="388331"/>
                    <a:pt x="120615" y="396128"/>
                    <a:pt x="117425" y="403866"/>
                  </a:cubicBezTo>
                  <a:lnTo>
                    <a:pt x="98463" y="450295"/>
                  </a:lnTo>
                  <a:lnTo>
                    <a:pt x="93797" y="462109"/>
                  </a:lnTo>
                  <a:lnTo>
                    <a:pt x="89249" y="473923"/>
                  </a:lnTo>
                  <a:lnTo>
                    <a:pt x="80329" y="497551"/>
                  </a:lnTo>
                  <a:cubicBezTo>
                    <a:pt x="74422" y="513204"/>
                    <a:pt x="68515" y="528799"/>
                    <a:pt x="62608" y="544807"/>
                  </a:cubicBezTo>
                  <a:cubicBezTo>
                    <a:pt x="39925" y="607834"/>
                    <a:pt x="18424" y="671216"/>
                    <a:pt x="-537" y="735425"/>
                  </a:cubicBezTo>
                  <a:lnTo>
                    <a:pt x="88067" y="762065"/>
                  </a:lnTo>
                  <a:cubicBezTo>
                    <a:pt x="106733" y="698861"/>
                    <a:pt x="127644" y="637133"/>
                    <a:pt x="149618" y="575877"/>
                  </a:cubicBezTo>
                  <a:close/>
                </a:path>
              </a:pathLst>
            </a:custGeom>
            <a:grpFill/>
            <a:ln w="5907" cap="flat">
              <a:noFill/>
              <a:prstDash val="solid"/>
              <a:miter/>
            </a:ln>
          </p:spPr>
          <p:txBody>
            <a:bodyPr rtlCol="0" anchor="ctr"/>
            <a:lstStyle/>
            <a:p>
              <a:endParaRPr lang="en-ID"/>
            </a:p>
          </p:txBody>
        </p:sp>
        <p:sp>
          <p:nvSpPr>
            <p:cNvPr id="706" name="Freeform: Shape 705"/>
            <p:cNvSpPr/>
            <p:nvPr/>
          </p:nvSpPr>
          <p:spPr>
            <a:xfrm>
              <a:off x="6089561" y="1224279"/>
              <a:ext cx="258962" cy="294640"/>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pFill/>
            <a:ln w="5907" cap="flat">
              <a:noFill/>
              <a:prstDash val="solid"/>
              <a:miter/>
            </a:ln>
          </p:spPr>
          <p:txBody>
            <a:bodyPr rtlCol="0" anchor="ctr"/>
            <a:lstStyle/>
            <a:p>
              <a:endParaRPr lang="en-ID"/>
            </a:p>
          </p:txBody>
        </p:sp>
        <p:sp>
          <p:nvSpPr>
            <p:cNvPr id="707" name="Freeform: Shape 706"/>
            <p:cNvSpPr/>
            <p:nvPr/>
          </p:nvSpPr>
          <p:spPr>
            <a:xfrm>
              <a:off x="6435237" y="1260903"/>
              <a:ext cx="276741" cy="317854"/>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pFill/>
            <a:ln w="5907" cap="flat">
              <a:noFill/>
              <a:prstDash val="solid"/>
              <a:miter/>
            </a:ln>
          </p:spPr>
          <p:txBody>
            <a:bodyPr rtlCol="0" anchor="ctr"/>
            <a:lstStyle/>
            <a:p>
              <a:endParaRPr lang="en-ID"/>
            </a:p>
          </p:txBody>
        </p:sp>
        <p:sp>
          <p:nvSpPr>
            <p:cNvPr id="708" name="Freeform: Shape 707"/>
            <p:cNvSpPr/>
            <p:nvPr/>
          </p:nvSpPr>
          <p:spPr>
            <a:xfrm>
              <a:off x="6769040" y="1368823"/>
              <a:ext cx="285956" cy="330081"/>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pFill/>
            <a:ln w="5907" cap="flat">
              <a:noFill/>
              <a:prstDash val="solid"/>
              <a:miter/>
            </a:ln>
          </p:spPr>
          <p:txBody>
            <a:bodyPr rtlCol="0" anchor="ctr"/>
            <a:lstStyle/>
            <a:p>
              <a:endParaRPr lang="en-ID"/>
            </a:p>
          </p:txBody>
        </p:sp>
        <p:sp>
          <p:nvSpPr>
            <p:cNvPr id="709" name="Freeform: Shape 708"/>
            <p:cNvSpPr/>
            <p:nvPr/>
          </p:nvSpPr>
          <p:spPr>
            <a:xfrm>
              <a:off x="7080515" y="1543670"/>
              <a:ext cx="298479" cy="332267"/>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pFill/>
            <a:ln w="5907" cap="flat">
              <a:noFill/>
              <a:prstDash val="solid"/>
              <a:miter/>
            </a:ln>
          </p:spPr>
          <p:txBody>
            <a:bodyPr rtlCol="0" anchor="ctr"/>
            <a:lstStyle/>
            <a:p>
              <a:endParaRPr lang="en-ID"/>
            </a:p>
          </p:txBody>
        </p:sp>
        <p:sp>
          <p:nvSpPr>
            <p:cNvPr id="710" name="Freeform: Shape 709"/>
            <p:cNvSpPr/>
            <p:nvPr/>
          </p:nvSpPr>
          <p:spPr>
            <a:xfrm>
              <a:off x="7360624" y="1779890"/>
              <a:ext cx="319862" cy="32346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pFill/>
            <a:ln w="5907" cap="flat">
              <a:noFill/>
              <a:prstDash val="solid"/>
              <a:miter/>
            </a:ln>
          </p:spPr>
          <p:txBody>
            <a:bodyPr rtlCol="0" anchor="ctr"/>
            <a:lstStyle/>
            <a:p>
              <a:endParaRPr lang="en-ID"/>
            </a:p>
          </p:txBody>
        </p:sp>
        <p:sp>
          <p:nvSpPr>
            <p:cNvPr id="711" name="Freeform: Shape 710"/>
            <p:cNvSpPr/>
            <p:nvPr/>
          </p:nvSpPr>
          <p:spPr>
            <a:xfrm>
              <a:off x="7599325" y="2069272"/>
              <a:ext cx="331026" cy="304622"/>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pFill/>
            <a:ln w="5907" cap="flat">
              <a:noFill/>
              <a:prstDash val="solid"/>
              <a:miter/>
            </a:ln>
          </p:spPr>
          <p:txBody>
            <a:bodyPr rtlCol="0" anchor="ctr"/>
            <a:lstStyle/>
            <a:p>
              <a:endParaRPr lang="en-ID"/>
            </a:p>
          </p:txBody>
        </p:sp>
        <p:sp>
          <p:nvSpPr>
            <p:cNvPr id="712" name="Freeform: Shape 711"/>
            <p:cNvSpPr/>
            <p:nvPr/>
          </p:nvSpPr>
          <p:spPr>
            <a:xfrm>
              <a:off x="7789234" y="2403312"/>
              <a:ext cx="331440" cy="302673"/>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pFill/>
            <a:ln w="5907" cap="flat">
              <a:noFill/>
              <a:prstDash val="solid"/>
              <a:miter/>
            </a:ln>
          </p:spPr>
          <p:txBody>
            <a:bodyPr rtlCol="0" anchor="ctr"/>
            <a:lstStyle/>
            <a:p>
              <a:endParaRPr lang="en-ID"/>
            </a:p>
          </p:txBody>
        </p:sp>
        <p:sp>
          <p:nvSpPr>
            <p:cNvPr id="713" name="Freeform: Shape 712"/>
            <p:cNvSpPr/>
            <p:nvPr/>
          </p:nvSpPr>
          <p:spPr>
            <a:xfrm>
              <a:off x="7923736" y="2770726"/>
              <a:ext cx="321635" cy="294285"/>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pFill/>
            <a:ln w="5907" cap="flat">
              <a:noFill/>
              <a:prstDash val="solid"/>
              <a:miter/>
            </a:ln>
          </p:spPr>
          <p:txBody>
            <a:bodyPr rtlCol="0" anchor="ctr"/>
            <a:lstStyle/>
            <a:p>
              <a:endParaRPr lang="en-ID"/>
            </a:p>
          </p:txBody>
        </p:sp>
        <p:sp>
          <p:nvSpPr>
            <p:cNvPr id="714" name="Freeform: Shape 713"/>
            <p:cNvSpPr/>
            <p:nvPr/>
          </p:nvSpPr>
          <p:spPr>
            <a:xfrm>
              <a:off x="7998637" y="3160350"/>
              <a:ext cx="300960" cy="276151"/>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pFill/>
            <a:ln w="5907" cap="flat">
              <a:noFill/>
              <a:prstDash val="solid"/>
              <a:miter/>
            </a:ln>
          </p:spPr>
          <p:txBody>
            <a:bodyPr rtlCol="0" anchor="ctr"/>
            <a:lstStyle/>
            <a:p>
              <a:endParaRPr lang="en-ID"/>
            </a:p>
          </p:txBody>
        </p:sp>
        <p:sp>
          <p:nvSpPr>
            <p:cNvPr id="715" name="Freeform: Shape 714"/>
            <p:cNvSpPr/>
            <p:nvPr/>
          </p:nvSpPr>
          <p:spPr>
            <a:xfrm>
              <a:off x="6286913" y="482127"/>
              <a:ext cx="1420037" cy="725790"/>
            </a:xfrm>
            <a:custGeom>
              <a:avLst/>
              <a:gdLst>
                <a:gd name="connsiteX0" fmla="*/ 111341 w 1420037"/>
                <a:gd name="connsiteY0" fmla="*/ 308114 h 725790"/>
                <a:gd name="connsiteX1" fmla="*/ 138572 w 1420037"/>
                <a:gd name="connsiteY1" fmla="*/ 311363 h 725790"/>
                <a:gd name="connsiteX2" fmla="*/ 199296 w 1420037"/>
                <a:gd name="connsiteY2" fmla="*/ 319869 h 725790"/>
                <a:gd name="connsiteX3" fmla="*/ 260138 w 1420037"/>
                <a:gd name="connsiteY3" fmla="*/ 329852 h 725790"/>
                <a:gd name="connsiteX4" fmla="*/ 286660 w 1420037"/>
                <a:gd name="connsiteY4" fmla="*/ 334755 h 725790"/>
                <a:gd name="connsiteX5" fmla="*/ 300128 w 1420037"/>
                <a:gd name="connsiteY5" fmla="*/ 337354 h 725790"/>
                <a:gd name="connsiteX6" fmla="*/ 322338 w 1420037"/>
                <a:gd name="connsiteY6" fmla="*/ 341607 h 725790"/>
                <a:gd name="connsiteX7" fmla="*/ 340059 w 1420037"/>
                <a:gd name="connsiteY7" fmla="*/ 345269 h 725790"/>
                <a:gd name="connsiteX8" fmla="*/ 957988 w 1420037"/>
                <a:gd name="connsiteY8" fmla="*/ 555439 h 725790"/>
                <a:gd name="connsiteX9" fmla="*/ 1001109 w 1420037"/>
                <a:gd name="connsiteY9" fmla="*/ 576822 h 725790"/>
                <a:gd name="connsiteX10" fmla="*/ 1012923 w 1420037"/>
                <a:gd name="connsiteY10" fmla="*/ 582729 h 725790"/>
                <a:gd name="connsiteX11" fmla="*/ 1067149 w 1420037"/>
                <a:gd name="connsiteY11" fmla="*/ 611319 h 725790"/>
                <a:gd name="connsiteX12" fmla="*/ 1103181 w 1420037"/>
                <a:gd name="connsiteY12" fmla="*/ 631403 h 725790"/>
                <a:gd name="connsiteX13" fmla="*/ 1156049 w 1420037"/>
                <a:gd name="connsiteY13" fmla="*/ 661942 h 725790"/>
                <a:gd name="connsiteX14" fmla="*/ 1173770 w 1420037"/>
                <a:gd name="connsiteY14" fmla="*/ 672516 h 725790"/>
                <a:gd name="connsiteX15" fmla="*/ 1189660 w 1420037"/>
                <a:gd name="connsiteY15" fmla="*/ 682203 h 725790"/>
                <a:gd name="connsiteX16" fmla="*/ 1225810 w 1420037"/>
                <a:gd name="connsiteY16" fmla="*/ 704768 h 725790"/>
                <a:gd name="connsiteX17" fmla="*/ 1242645 w 1420037"/>
                <a:gd name="connsiteY17" fmla="*/ 715518 h 725790"/>
                <a:gd name="connsiteX18" fmla="*/ 1257590 w 1420037"/>
                <a:gd name="connsiteY18" fmla="*/ 725501 h 725790"/>
                <a:gd name="connsiteX19" fmla="*/ 1419500 w 1420037"/>
                <a:gd name="connsiteY19" fmla="*/ 474868 h 725790"/>
                <a:gd name="connsiteX20" fmla="*/ 1404969 w 1420037"/>
                <a:gd name="connsiteY20" fmla="*/ 465181 h 725790"/>
                <a:gd name="connsiteX21" fmla="*/ 1385535 w 1420037"/>
                <a:gd name="connsiteY21" fmla="*/ 452776 h 725790"/>
                <a:gd name="connsiteX22" fmla="*/ 1345958 w 1420037"/>
                <a:gd name="connsiteY22" fmla="*/ 428026 h 725790"/>
                <a:gd name="connsiteX23" fmla="*/ 1327587 w 1420037"/>
                <a:gd name="connsiteY23" fmla="*/ 416862 h 725790"/>
                <a:gd name="connsiteX24" fmla="*/ 1309866 w 1420037"/>
                <a:gd name="connsiteY24" fmla="*/ 406465 h 725790"/>
                <a:gd name="connsiteX25" fmla="*/ 1248907 w 1420037"/>
                <a:gd name="connsiteY25" fmla="*/ 371023 h 725790"/>
                <a:gd name="connsiteX26" fmla="*/ 1209153 w 1420037"/>
                <a:gd name="connsiteY26" fmla="*/ 348872 h 725790"/>
                <a:gd name="connsiteX27" fmla="*/ 1149020 w 1420037"/>
                <a:gd name="connsiteY27" fmla="*/ 317152 h 725790"/>
                <a:gd name="connsiteX28" fmla="*/ 1135257 w 1420037"/>
                <a:gd name="connsiteY28" fmla="*/ 310241 h 725790"/>
                <a:gd name="connsiteX29" fmla="*/ 1088001 w 1420037"/>
                <a:gd name="connsiteY29" fmla="*/ 286613 h 725790"/>
                <a:gd name="connsiteX30" fmla="*/ 401137 w 1420037"/>
                <a:gd name="connsiteY30" fmla="*/ 53169 h 725790"/>
                <a:gd name="connsiteX31" fmla="*/ 380345 w 1420037"/>
                <a:gd name="connsiteY31" fmla="*/ 48975 h 725790"/>
                <a:gd name="connsiteX32" fmla="*/ 356126 w 1420037"/>
                <a:gd name="connsiteY32" fmla="*/ 44308 h 725790"/>
                <a:gd name="connsiteX33" fmla="*/ 342067 w 1420037"/>
                <a:gd name="connsiteY33" fmla="*/ 41591 h 725790"/>
                <a:gd name="connsiteX34" fmla="*/ 311351 w 1420037"/>
                <a:gd name="connsiteY34" fmla="*/ 35684 h 725790"/>
                <a:gd name="connsiteX35" fmla="*/ 244189 w 1420037"/>
                <a:gd name="connsiteY35" fmla="*/ 24934 h 725790"/>
                <a:gd name="connsiteX36" fmla="*/ 176909 w 1420037"/>
                <a:gd name="connsiteY36" fmla="*/ 15482 h 725790"/>
                <a:gd name="connsiteX37" fmla="*/ 145306 w 1420037"/>
                <a:gd name="connsiteY37" fmla="*/ 11702 h 725790"/>
                <a:gd name="connsiteX38" fmla="*/ 109332 w 1420037"/>
                <a:gd name="connsiteY38" fmla="*/ 7626 h 725790"/>
                <a:gd name="connsiteX39" fmla="*/ 23859 w 1420037"/>
                <a:gd name="connsiteY39" fmla="*/ -289 h 725790"/>
                <a:gd name="connsiteX40" fmla="*/ -537 w 1420037"/>
                <a:gd name="connsiteY40" fmla="*/ 297009 h 725790"/>
                <a:gd name="connsiteX41" fmla="*/ 57883 w 1420037"/>
                <a:gd name="connsiteY41" fmla="*/ 302207 h 725790"/>
                <a:gd name="connsiteX42" fmla="*/ 56229 w 1420037"/>
                <a:gd name="connsiteY42" fmla="*/ 38106 h 725790"/>
                <a:gd name="connsiteX43" fmla="*/ 83342 w 1420037"/>
                <a:gd name="connsiteY43" fmla="*/ 40528 h 725790"/>
                <a:gd name="connsiteX44" fmla="*/ 141289 w 1420037"/>
                <a:gd name="connsiteY44" fmla="*/ 46908 h 725790"/>
                <a:gd name="connsiteX45" fmla="*/ 172183 w 1420037"/>
                <a:gd name="connsiteY45" fmla="*/ 50570 h 725790"/>
                <a:gd name="connsiteX46" fmla="*/ 238873 w 1420037"/>
                <a:gd name="connsiteY46" fmla="*/ 59903 h 725790"/>
                <a:gd name="connsiteX47" fmla="*/ 305680 w 1420037"/>
                <a:gd name="connsiteY47" fmla="*/ 70890 h 725790"/>
                <a:gd name="connsiteX48" fmla="*/ 335215 w 1420037"/>
                <a:gd name="connsiteY48" fmla="*/ 76383 h 725790"/>
                <a:gd name="connsiteX49" fmla="*/ 349451 w 1420037"/>
                <a:gd name="connsiteY49" fmla="*/ 79101 h 725790"/>
                <a:gd name="connsiteX50" fmla="*/ 373551 w 1420037"/>
                <a:gd name="connsiteY50" fmla="*/ 83767 h 725790"/>
                <a:gd name="connsiteX51" fmla="*/ 393517 w 1420037"/>
                <a:gd name="connsiteY51" fmla="*/ 87784 h 725790"/>
                <a:gd name="connsiteX52" fmla="*/ 1072819 w 1420037"/>
                <a:gd name="connsiteY52" fmla="*/ 318806 h 725790"/>
                <a:gd name="connsiteX53" fmla="*/ 1120075 w 1420037"/>
                <a:gd name="connsiteY53" fmla="*/ 342434 h 725790"/>
                <a:gd name="connsiteX54" fmla="*/ 1133248 w 1420037"/>
                <a:gd name="connsiteY54" fmla="*/ 349109 h 725790"/>
                <a:gd name="connsiteX55" fmla="*/ 1192790 w 1420037"/>
                <a:gd name="connsiteY55" fmla="*/ 380534 h 725790"/>
                <a:gd name="connsiteX56" fmla="*/ 1232367 w 1420037"/>
                <a:gd name="connsiteY56" fmla="*/ 402508 h 725790"/>
                <a:gd name="connsiteX57" fmla="*/ 1292382 w 1420037"/>
                <a:gd name="connsiteY57" fmla="*/ 437241 h 725790"/>
                <a:gd name="connsiteX58" fmla="*/ 1310103 w 1420037"/>
                <a:gd name="connsiteY58" fmla="*/ 447696 h 725790"/>
                <a:gd name="connsiteX59" fmla="*/ 1327824 w 1420037"/>
                <a:gd name="connsiteY59" fmla="*/ 458447 h 725790"/>
                <a:gd name="connsiteX60" fmla="*/ 1367341 w 1420037"/>
                <a:gd name="connsiteY60" fmla="*/ 483138 h 725790"/>
                <a:gd name="connsiteX61" fmla="*/ 1371181 w 1420037"/>
                <a:gd name="connsiteY61" fmla="*/ 485501 h 725790"/>
                <a:gd name="connsiteX62" fmla="*/ 1247784 w 1420037"/>
                <a:gd name="connsiteY62" fmla="*/ 676650 h 725790"/>
                <a:gd name="connsiteX63" fmla="*/ 1245126 w 1420037"/>
                <a:gd name="connsiteY63" fmla="*/ 674996 h 725790"/>
                <a:gd name="connsiteX64" fmla="*/ 1209035 w 1420037"/>
                <a:gd name="connsiteY64" fmla="*/ 652432 h 725790"/>
                <a:gd name="connsiteX65" fmla="*/ 1192259 w 1420037"/>
                <a:gd name="connsiteY65" fmla="*/ 642213 h 725790"/>
                <a:gd name="connsiteX66" fmla="*/ 1174538 w 1420037"/>
                <a:gd name="connsiteY66" fmla="*/ 631816 h 725790"/>
                <a:gd name="connsiteX67" fmla="*/ 1120725 w 1420037"/>
                <a:gd name="connsiteY67" fmla="*/ 600687 h 725790"/>
                <a:gd name="connsiteX68" fmla="*/ 1084457 w 1420037"/>
                <a:gd name="connsiteY68" fmla="*/ 580485 h 725790"/>
                <a:gd name="connsiteX69" fmla="*/ 1029699 w 1420037"/>
                <a:gd name="connsiteY69" fmla="*/ 551600 h 725790"/>
                <a:gd name="connsiteX70" fmla="*/ 1017294 w 1420037"/>
                <a:gd name="connsiteY70" fmla="*/ 545338 h 725790"/>
                <a:gd name="connsiteX71" fmla="*/ 973996 w 1420037"/>
                <a:gd name="connsiteY71" fmla="*/ 523837 h 725790"/>
                <a:gd name="connsiteX72" fmla="*/ 347856 w 1420037"/>
                <a:gd name="connsiteY72" fmla="*/ 310831 h 725790"/>
                <a:gd name="connsiteX73" fmla="*/ 329072 w 1420037"/>
                <a:gd name="connsiteY73" fmla="*/ 307051 h 725790"/>
                <a:gd name="connsiteX74" fmla="*/ 306626 w 1420037"/>
                <a:gd name="connsiteY74" fmla="*/ 302562 h 725790"/>
                <a:gd name="connsiteX75" fmla="*/ 293276 w 1420037"/>
                <a:gd name="connsiteY75" fmla="*/ 300022 h 725790"/>
                <a:gd name="connsiteX76" fmla="*/ 265808 w 1420037"/>
                <a:gd name="connsiteY76" fmla="*/ 295001 h 725790"/>
                <a:gd name="connsiteX77" fmla="*/ 204612 w 1420037"/>
                <a:gd name="connsiteY77" fmla="*/ 284841 h 725790"/>
                <a:gd name="connsiteX78" fmla="*/ 143298 w 1420037"/>
                <a:gd name="connsiteY78" fmla="*/ 276275 h 725790"/>
                <a:gd name="connsiteX79" fmla="*/ 115358 w 1420037"/>
                <a:gd name="connsiteY79" fmla="*/ 272968 h 725790"/>
                <a:gd name="connsiteX80" fmla="*/ 81747 w 1420037"/>
                <a:gd name="connsiteY80" fmla="*/ 269128 h 725790"/>
                <a:gd name="connsiteX81" fmla="*/ 37503 w 1420037"/>
                <a:gd name="connsiteY81" fmla="*/ 264875 h 725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20037" h="725790">
                  <a:moveTo>
                    <a:pt x="111341" y="308114"/>
                  </a:moveTo>
                  <a:cubicBezTo>
                    <a:pt x="120497" y="309118"/>
                    <a:pt x="129594" y="310182"/>
                    <a:pt x="138572" y="311363"/>
                  </a:cubicBezTo>
                  <a:lnTo>
                    <a:pt x="199296" y="319869"/>
                  </a:lnTo>
                  <a:lnTo>
                    <a:pt x="260138" y="329852"/>
                  </a:lnTo>
                  <a:cubicBezTo>
                    <a:pt x="268998" y="331328"/>
                    <a:pt x="277859" y="333042"/>
                    <a:pt x="286660" y="334755"/>
                  </a:cubicBezTo>
                  <a:lnTo>
                    <a:pt x="300128" y="337354"/>
                  </a:lnTo>
                  <a:lnTo>
                    <a:pt x="322338" y="341607"/>
                  </a:lnTo>
                  <a:cubicBezTo>
                    <a:pt x="328245" y="342729"/>
                    <a:pt x="334152" y="343851"/>
                    <a:pt x="340059" y="345269"/>
                  </a:cubicBezTo>
                  <a:cubicBezTo>
                    <a:pt x="553913" y="389579"/>
                    <a:pt x="761466" y="460172"/>
                    <a:pt x="957988" y="555439"/>
                  </a:cubicBezTo>
                  <a:lnTo>
                    <a:pt x="1001109" y="576822"/>
                  </a:lnTo>
                  <a:cubicBezTo>
                    <a:pt x="1005067" y="578831"/>
                    <a:pt x="1009084" y="580780"/>
                    <a:pt x="1012923" y="582729"/>
                  </a:cubicBezTo>
                  <a:lnTo>
                    <a:pt x="1067149" y="611319"/>
                  </a:lnTo>
                  <a:lnTo>
                    <a:pt x="1103181" y="631403"/>
                  </a:lnTo>
                  <a:cubicBezTo>
                    <a:pt x="1120902" y="641150"/>
                    <a:pt x="1138623" y="651723"/>
                    <a:pt x="1156049" y="661942"/>
                  </a:cubicBezTo>
                  <a:lnTo>
                    <a:pt x="1173770" y="672516"/>
                  </a:lnTo>
                  <a:cubicBezTo>
                    <a:pt x="1179145" y="675646"/>
                    <a:pt x="1184402" y="678954"/>
                    <a:pt x="1189660" y="682203"/>
                  </a:cubicBezTo>
                  <a:lnTo>
                    <a:pt x="1225810" y="704768"/>
                  </a:lnTo>
                  <a:cubicBezTo>
                    <a:pt x="1231717" y="708312"/>
                    <a:pt x="1237093" y="711856"/>
                    <a:pt x="1242645" y="715518"/>
                  </a:cubicBezTo>
                  <a:lnTo>
                    <a:pt x="1257590" y="725501"/>
                  </a:lnTo>
                  <a:lnTo>
                    <a:pt x="1419500" y="474868"/>
                  </a:lnTo>
                  <a:lnTo>
                    <a:pt x="1404969" y="465181"/>
                  </a:lnTo>
                  <a:cubicBezTo>
                    <a:pt x="1398530" y="460928"/>
                    <a:pt x="1392033" y="456793"/>
                    <a:pt x="1385535" y="452776"/>
                  </a:cubicBezTo>
                  <a:lnTo>
                    <a:pt x="1345958" y="428026"/>
                  </a:lnTo>
                  <a:cubicBezTo>
                    <a:pt x="1340051" y="424245"/>
                    <a:pt x="1333731" y="420406"/>
                    <a:pt x="1327587" y="416862"/>
                  </a:cubicBezTo>
                  <a:lnTo>
                    <a:pt x="1309866" y="406465"/>
                  </a:lnTo>
                  <a:cubicBezTo>
                    <a:pt x="1290019" y="394651"/>
                    <a:pt x="1269522" y="382542"/>
                    <a:pt x="1248907" y="371023"/>
                  </a:cubicBezTo>
                  <a:lnTo>
                    <a:pt x="1209153" y="348872"/>
                  </a:lnTo>
                  <a:lnTo>
                    <a:pt x="1149020" y="317152"/>
                  </a:lnTo>
                  <a:cubicBezTo>
                    <a:pt x="1144471" y="314789"/>
                    <a:pt x="1139864" y="312544"/>
                    <a:pt x="1135257" y="310241"/>
                  </a:cubicBezTo>
                  <a:lnTo>
                    <a:pt x="1088001" y="286613"/>
                  </a:lnTo>
                  <a:cubicBezTo>
                    <a:pt x="869502" y="180886"/>
                    <a:pt x="638810" y="102481"/>
                    <a:pt x="401137" y="53169"/>
                  </a:cubicBezTo>
                  <a:cubicBezTo>
                    <a:pt x="394226" y="51633"/>
                    <a:pt x="387315" y="50275"/>
                    <a:pt x="380345" y="48975"/>
                  </a:cubicBezTo>
                  <a:lnTo>
                    <a:pt x="356126" y="44308"/>
                  </a:lnTo>
                  <a:lnTo>
                    <a:pt x="342067" y="41591"/>
                  </a:lnTo>
                  <a:cubicBezTo>
                    <a:pt x="331849" y="39642"/>
                    <a:pt x="321630" y="37634"/>
                    <a:pt x="311351" y="35684"/>
                  </a:cubicBezTo>
                  <a:lnTo>
                    <a:pt x="244189" y="24934"/>
                  </a:lnTo>
                  <a:lnTo>
                    <a:pt x="176909" y="15482"/>
                  </a:lnTo>
                  <a:cubicBezTo>
                    <a:pt x="166394" y="14124"/>
                    <a:pt x="155879" y="12942"/>
                    <a:pt x="145306" y="11702"/>
                  </a:cubicBezTo>
                  <a:lnTo>
                    <a:pt x="109332" y="7626"/>
                  </a:lnTo>
                  <a:lnTo>
                    <a:pt x="23859" y="-289"/>
                  </a:lnTo>
                  <a:lnTo>
                    <a:pt x="-537" y="297009"/>
                  </a:lnTo>
                  <a:lnTo>
                    <a:pt x="57883" y="302207"/>
                  </a:lnTo>
                  <a:close/>
                  <a:moveTo>
                    <a:pt x="56229" y="38106"/>
                  </a:moveTo>
                  <a:lnTo>
                    <a:pt x="83342" y="40528"/>
                  </a:lnTo>
                  <a:lnTo>
                    <a:pt x="141289" y="46908"/>
                  </a:lnTo>
                  <a:cubicBezTo>
                    <a:pt x="151627" y="48030"/>
                    <a:pt x="162023" y="49211"/>
                    <a:pt x="172183" y="50570"/>
                  </a:cubicBezTo>
                  <a:lnTo>
                    <a:pt x="238873" y="59903"/>
                  </a:lnTo>
                  <a:lnTo>
                    <a:pt x="305680" y="70890"/>
                  </a:lnTo>
                  <a:cubicBezTo>
                    <a:pt x="315604" y="72544"/>
                    <a:pt x="325528" y="74493"/>
                    <a:pt x="335215" y="76383"/>
                  </a:cubicBezTo>
                  <a:lnTo>
                    <a:pt x="349451" y="79101"/>
                  </a:lnTo>
                  <a:lnTo>
                    <a:pt x="373551" y="83767"/>
                  </a:lnTo>
                  <a:cubicBezTo>
                    <a:pt x="380108" y="85008"/>
                    <a:pt x="386725" y="86307"/>
                    <a:pt x="393517" y="87784"/>
                  </a:cubicBezTo>
                  <a:cubicBezTo>
                    <a:pt x="628580" y="136597"/>
                    <a:pt x="856734" y="214189"/>
                    <a:pt x="1072819" y="318806"/>
                  </a:cubicBezTo>
                  <a:lnTo>
                    <a:pt x="1120075" y="342434"/>
                  </a:lnTo>
                  <a:cubicBezTo>
                    <a:pt x="1124505" y="344678"/>
                    <a:pt x="1128936" y="346864"/>
                    <a:pt x="1133248" y="349109"/>
                  </a:cubicBezTo>
                  <a:lnTo>
                    <a:pt x="1192790" y="380534"/>
                  </a:lnTo>
                  <a:lnTo>
                    <a:pt x="1232367" y="402508"/>
                  </a:lnTo>
                  <a:cubicBezTo>
                    <a:pt x="1252569" y="413613"/>
                    <a:pt x="1272771" y="425604"/>
                    <a:pt x="1292382" y="437241"/>
                  </a:cubicBezTo>
                  <a:lnTo>
                    <a:pt x="1310103" y="447696"/>
                  </a:lnTo>
                  <a:cubicBezTo>
                    <a:pt x="1316010" y="451181"/>
                    <a:pt x="1321917" y="454784"/>
                    <a:pt x="1327824" y="458447"/>
                  </a:cubicBezTo>
                  <a:lnTo>
                    <a:pt x="1367341" y="483138"/>
                  </a:lnTo>
                  <a:lnTo>
                    <a:pt x="1371181" y="485501"/>
                  </a:lnTo>
                  <a:lnTo>
                    <a:pt x="1247784" y="676650"/>
                  </a:lnTo>
                  <a:lnTo>
                    <a:pt x="1245126" y="674996"/>
                  </a:lnTo>
                  <a:lnTo>
                    <a:pt x="1209035" y="652432"/>
                  </a:lnTo>
                  <a:cubicBezTo>
                    <a:pt x="1203128" y="648947"/>
                    <a:pt x="1197870" y="645521"/>
                    <a:pt x="1192259" y="642213"/>
                  </a:cubicBezTo>
                  <a:lnTo>
                    <a:pt x="1174538" y="631816"/>
                  </a:lnTo>
                  <a:cubicBezTo>
                    <a:pt x="1156817" y="621420"/>
                    <a:pt x="1139096" y="610610"/>
                    <a:pt x="1120725" y="600687"/>
                  </a:cubicBezTo>
                  <a:lnTo>
                    <a:pt x="1084457" y="580485"/>
                  </a:lnTo>
                  <a:lnTo>
                    <a:pt x="1029699" y="551600"/>
                  </a:lnTo>
                  <a:lnTo>
                    <a:pt x="1017294" y="545338"/>
                  </a:lnTo>
                  <a:lnTo>
                    <a:pt x="973996" y="523837"/>
                  </a:lnTo>
                  <a:cubicBezTo>
                    <a:pt x="774827" y="427379"/>
                    <a:pt x="564528" y="355838"/>
                    <a:pt x="347856" y="310831"/>
                  </a:cubicBezTo>
                  <a:cubicBezTo>
                    <a:pt x="341595" y="309473"/>
                    <a:pt x="335333" y="308232"/>
                    <a:pt x="329072" y="307051"/>
                  </a:cubicBezTo>
                  <a:lnTo>
                    <a:pt x="306626" y="302562"/>
                  </a:lnTo>
                  <a:lnTo>
                    <a:pt x="293276" y="300022"/>
                  </a:lnTo>
                  <a:cubicBezTo>
                    <a:pt x="284120" y="298249"/>
                    <a:pt x="275023" y="296477"/>
                    <a:pt x="265808" y="295001"/>
                  </a:cubicBezTo>
                  <a:lnTo>
                    <a:pt x="204612" y="284841"/>
                  </a:lnTo>
                  <a:lnTo>
                    <a:pt x="143298" y="276275"/>
                  </a:lnTo>
                  <a:cubicBezTo>
                    <a:pt x="134024" y="275035"/>
                    <a:pt x="124690" y="274031"/>
                    <a:pt x="115358" y="272968"/>
                  </a:cubicBezTo>
                  <a:lnTo>
                    <a:pt x="81747" y="269128"/>
                  </a:lnTo>
                  <a:lnTo>
                    <a:pt x="37503" y="264875"/>
                  </a:lnTo>
                  <a:close/>
                </a:path>
              </a:pathLst>
            </a:custGeom>
            <a:grpFill/>
            <a:ln w="5907" cap="flat">
              <a:noFill/>
              <a:prstDash val="solid"/>
              <a:miter/>
            </a:ln>
          </p:spPr>
          <p:txBody>
            <a:bodyPr rtlCol="0" anchor="ctr"/>
            <a:lstStyle/>
            <a:p>
              <a:endParaRPr lang="en-ID"/>
            </a:p>
          </p:txBody>
        </p:sp>
        <p:sp>
          <p:nvSpPr>
            <p:cNvPr id="716" name="Freeform: Shape 715"/>
            <p:cNvSpPr/>
            <p:nvPr/>
          </p:nvSpPr>
          <p:spPr>
            <a:xfrm>
              <a:off x="8196461" y="1626958"/>
              <a:ext cx="523062" cy="588630"/>
            </a:xfrm>
            <a:custGeom>
              <a:avLst/>
              <a:gdLst>
                <a:gd name="connsiteX0" fmla="*/ 139635 w 523062"/>
                <a:gd name="connsiteY0" fmla="*/ 377757 h 588630"/>
                <a:gd name="connsiteX1" fmla="*/ 252813 w 523062"/>
                <a:gd name="connsiteY1" fmla="*/ 572688 h 588630"/>
                <a:gd name="connsiteX2" fmla="*/ 261083 w 523062"/>
                <a:gd name="connsiteY2" fmla="*/ 588341 h 588630"/>
                <a:gd name="connsiteX3" fmla="*/ 522525 w 523062"/>
                <a:gd name="connsiteY3" fmla="*/ 450709 h 588630"/>
                <a:gd name="connsiteX4" fmla="*/ 514256 w 523062"/>
                <a:gd name="connsiteY4" fmla="*/ 435055 h 588630"/>
                <a:gd name="connsiteX5" fmla="*/ 388496 w 523062"/>
                <a:gd name="connsiteY5" fmla="*/ 218565 h 588630"/>
                <a:gd name="connsiteX6" fmla="*/ 244897 w 523062"/>
                <a:gd name="connsiteY6" fmla="*/ 13770 h 588630"/>
                <a:gd name="connsiteX7" fmla="*/ 234147 w 523062"/>
                <a:gd name="connsiteY7" fmla="*/ -289 h 588630"/>
                <a:gd name="connsiteX8" fmla="*/ -537 w 523062"/>
                <a:gd name="connsiteY8" fmla="*/ 179224 h 588630"/>
                <a:gd name="connsiteX9" fmla="*/ 10272 w 523062"/>
                <a:gd name="connsiteY9" fmla="*/ 193283 h 588630"/>
                <a:gd name="connsiteX10" fmla="*/ 139635 w 523062"/>
                <a:gd name="connsiteY10" fmla="*/ 377757 h 588630"/>
                <a:gd name="connsiteX11" fmla="*/ 227531 w 523062"/>
                <a:gd name="connsiteY11" fmla="*/ 49684 h 588630"/>
                <a:gd name="connsiteX12" fmla="*/ 358725 w 523062"/>
                <a:gd name="connsiteY12" fmla="*/ 237939 h 588630"/>
                <a:gd name="connsiteX13" fmla="*/ 474679 w 523062"/>
                <a:gd name="connsiteY13" fmla="*/ 436178 h 588630"/>
                <a:gd name="connsiteX14" fmla="*/ 275968 w 523062"/>
                <a:gd name="connsiteY14" fmla="*/ 540790 h 588630"/>
                <a:gd name="connsiteX15" fmla="*/ 169642 w 523062"/>
                <a:gd name="connsiteY15" fmla="*/ 358914 h 588630"/>
                <a:gd name="connsiteX16" fmla="*/ 49317 w 523062"/>
                <a:gd name="connsiteY16" fmla="*/ 186135 h 58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062" h="588630">
                  <a:moveTo>
                    <a:pt x="139635" y="377757"/>
                  </a:moveTo>
                  <a:cubicBezTo>
                    <a:pt x="179271" y="439722"/>
                    <a:pt x="217371" y="505289"/>
                    <a:pt x="252813" y="572688"/>
                  </a:cubicBezTo>
                  <a:lnTo>
                    <a:pt x="261083" y="588341"/>
                  </a:lnTo>
                  <a:lnTo>
                    <a:pt x="522525" y="450709"/>
                  </a:lnTo>
                  <a:lnTo>
                    <a:pt x="514256" y="435055"/>
                  </a:lnTo>
                  <a:cubicBezTo>
                    <a:pt x="474915" y="360391"/>
                    <a:pt x="432621" y="287381"/>
                    <a:pt x="388496" y="218565"/>
                  </a:cubicBezTo>
                  <a:cubicBezTo>
                    <a:pt x="343662" y="148626"/>
                    <a:pt x="295343" y="79751"/>
                    <a:pt x="244897" y="13770"/>
                  </a:cubicBezTo>
                  <a:lnTo>
                    <a:pt x="234147" y="-289"/>
                  </a:lnTo>
                  <a:lnTo>
                    <a:pt x="-537" y="179224"/>
                  </a:lnTo>
                  <a:lnTo>
                    <a:pt x="10272" y="193283"/>
                  </a:lnTo>
                  <a:cubicBezTo>
                    <a:pt x="55756" y="252707"/>
                    <a:pt x="99291" y="314789"/>
                    <a:pt x="139635" y="377757"/>
                  </a:cubicBezTo>
                  <a:close/>
                  <a:moveTo>
                    <a:pt x="227531" y="49684"/>
                  </a:moveTo>
                  <a:cubicBezTo>
                    <a:pt x="273547" y="110585"/>
                    <a:pt x="317613" y="173731"/>
                    <a:pt x="358725" y="237939"/>
                  </a:cubicBezTo>
                  <a:cubicBezTo>
                    <a:pt x="399838" y="302148"/>
                    <a:pt x="438174" y="367893"/>
                    <a:pt x="474679" y="436178"/>
                  </a:cubicBezTo>
                  <a:lnTo>
                    <a:pt x="275968" y="540790"/>
                  </a:lnTo>
                  <a:cubicBezTo>
                    <a:pt x="242417" y="478058"/>
                    <a:pt x="206620" y="416744"/>
                    <a:pt x="169642" y="358914"/>
                  </a:cubicBezTo>
                  <a:cubicBezTo>
                    <a:pt x="132665" y="301085"/>
                    <a:pt x="91493" y="242074"/>
                    <a:pt x="49317" y="186135"/>
                  </a:cubicBezTo>
                  <a:close/>
                </a:path>
              </a:pathLst>
            </a:custGeom>
            <a:grpFill/>
            <a:ln w="5907" cap="flat">
              <a:noFill/>
              <a:prstDash val="solid"/>
              <a:miter/>
            </a:ln>
          </p:spPr>
          <p:txBody>
            <a:bodyPr rtlCol="0" anchor="ctr"/>
            <a:lstStyle/>
            <a:p>
              <a:endParaRPr lang="en-ID"/>
            </a:p>
          </p:txBody>
        </p:sp>
        <p:sp>
          <p:nvSpPr>
            <p:cNvPr id="717" name="Freeform: Shape 716"/>
            <p:cNvSpPr/>
            <p:nvPr/>
          </p:nvSpPr>
          <p:spPr>
            <a:xfrm>
              <a:off x="8534813" y="2263967"/>
              <a:ext cx="419336" cy="497544"/>
            </a:xfrm>
            <a:custGeom>
              <a:avLst/>
              <a:gdLst>
                <a:gd name="connsiteX0" fmla="*/ 294161 w 419336"/>
                <a:gd name="connsiteY0" fmla="*/ 48503 h 497544"/>
                <a:gd name="connsiteX1" fmla="*/ 280576 w 419336"/>
                <a:gd name="connsiteY1" fmla="*/ 15837 h 497544"/>
                <a:gd name="connsiteX2" fmla="*/ 273546 w 419336"/>
                <a:gd name="connsiteY2" fmla="*/ -289 h 497544"/>
                <a:gd name="connsiteX3" fmla="*/ -537 w 419336"/>
                <a:gd name="connsiteY3" fmla="*/ 116551 h 497544"/>
                <a:gd name="connsiteX4" fmla="*/ 6551 w 419336"/>
                <a:gd name="connsiteY4" fmla="*/ 132913 h 497544"/>
                <a:gd name="connsiteX5" fmla="*/ 18365 w 419336"/>
                <a:gd name="connsiteY5" fmla="*/ 161267 h 497544"/>
                <a:gd name="connsiteX6" fmla="*/ 24272 w 419336"/>
                <a:gd name="connsiteY6" fmla="*/ 175266 h 497544"/>
                <a:gd name="connsiteX7" fmla="*/ 33014 w 419336"/>
                <a:gd name="connsiteY7" fmla="*/ 196708 h 497544"/>
                <a:gd name="connsiteX8" fmla="*/ 38390 w 419336"/>
                <a:gd name="connsiteY8" fmla="*/ 210590 h 497544"/>
                <a:gd name="connsiteX9" fmla="*/ 57469 w 419336"/>
                <a:gd name="connsiteY9" fmla="*/ 260799 h 497544"/>
                <a:gd name="connsiteX10" fmla="*/ 75190 w 419336"/>
                <a:gd name="connsiteY10" fmla="*/ 311717 h 497544"/>
                <a:gd name="connsiteX11" fmla="*/ 80092 w 419336"/>
                <a:gd name="connsiteY11" fmla="*/ 325894 h 497544"/>
                <a:gd name="connsiteX12" fmla="*/ 87240 w 419336"/>
                <a:gd name="connsiteY12" fmla="*/ 347809 h 497544"/>
                <a:gd name="connsiteX13" fmla="*/ 91847 w 419336"/>
                <a:gd name="connsiteY13" fmla="*/ 362045 h 497544"/>
                <a:gd name="connsiteX14" fmla="*/ 101240 w 419336"/>
                <a:gd name="connsiteY14" fmla="*/ 391580 h 497544"/>
                <a:gd name="connsiteX15" fmla="*/ 105080 w 419336"/>
                <a:gd name="connsiteY15" fmla="*/ 404457 h 497544"/>
                <a:gd name="connsiteX16" fmla="*/ 126699 w 419336"/>
                <a:gd name="connsiteY16" fmla="*/ 479948 h 497544"/>
                <a:gd name="connsiteX17" fmla="*/ 131188 w 419336"/>
                <a:gd name="connsiteY17" fmla="*/ 497255 h 497544"/>
                <a:gd name="connsiteX18" fmla="*/ 418799 w 419336"/>
                <a:gd name="connsiteY18" fmla="*/ 419342 h 497544"/>
                <a:gd name="connsiteX19" fmla="*/ 414369 w 419336"/>
                <a:gd name="connsiteY19" fmla="*/ 402330 h 497544"/>
                <a:gd name="connsiteX20" fmla="*/ 389323 w 419336"/>
                <a:gd name="connsiteY20" fmla="*/ 314966 h 497544"/>
                <a:gd name="connsiteX21" fmla="*/ 386015 w 419336"/>
                <a:gd name="connsiteY21" fmla="*/ 304038 h 497544"/>
                <a:gd name="connsiteX22" fmla="*/ 375146 w 419336"/>
                <a:gd name="connsiteY22" fmla="*/ 269896 h 497544"/>
                <a:gd name="connsiteX23" fmla="*/ 370421 w 419336"/>
                <a:gd name="connsiteY23" fmla="*/ 255247 h 497544"/>
                <a:gd name="connsiteX24" fmla="*/ 362505 w 419336"/>
                <a:gd name="connsiteY24" fmla="*/ 231028 h 497544"/>
                <a:gd name="connsiteX25" fmla="*/ 356598 w 419336"/>
                <a:gd name="connsiteY25" fmla="*/ 214666 h 497544"/>
                <a:gd name="connsiteX26" fmla="*/ 336751 w 419336"/>
                <a:gd name="connsiteY26" fmla="*/ 158372 h 497544"/>
                <a:gd name="connsiteX27" fmla="*/ 315722 w 419336"/>
                <a:gd name="connsiteY27" fmla="*/ 102906 h 497544"/>
                <a:gd name="connsiteX28" fmla="*/ 309461 w 419336"/>
                <a:gd name="connsiteY28" fmla="*/ 86780 h 497544"/>
                <a:gd name="connsiteX29" fmla="*/ 299832 w 419336"/>
                <a:gd name="connsiteY29" fmla="*/ 63152 h 497544"/>
                <a:gd name="connsiteX30" fmla="*/ 294161 w 419336"/>
                <a:gd name="connsiteY30" fmla="*/ 48503 h 497544"/>
                <a:gd name="connsiteX31" fmla="*/ 323696 w 419336"/>
                <a:gd name="connsiteY31" fmla="*/ 226362 h 497544"/>
                <a:gd name="connsiteX32" fmla="*/ 329072 w 419336"/>
                <a:gd name="connsiteY32" fmla="*/ 242015 h 497544"/>
                <a:gd name="connsiteX33" fmla="*/ 336928 w 419336"/>
                <a:gd name="connsiteY33" fmla="*/ 266115 h 497544"/>
                <a:gd name="connsiteX34" fmla="*/ 341713 w 419336"/>
                <a:gd name="connsiteY34" fmla="*/ 280824 h 497544"/>
                <a:gd name="connsiteX35" fmla="*/ 352346 w 419336"/>
                <a:gd name="connsiteY35" fmla="*/ 314198 h 497544"/>
                <a:gd name="connsiteX36" fmla="*/ 355594 w 419336"/>
                <a:gd name="connsiteY36" fmla="*/ 325067 h 497544"/>
                <a:gd name="connsiteX37" fmla="*/ 375737 w 419336"/>
                <a:gd name="connsiteY37" fmla="*/ 394297 h 497544"/>
                <a:gd name="connsiteX38" fmla="*/ 156588 w 419336"/>
                <a:gd name="connsiteY38" fmla="*/ 453662 h 497544"/>
                <a:gd name="connsiteX39" fmla="*/ 139281 w 419336"/>
                <a:gd name="connsiteY39" fmla="*/ 394238 h 497544"/>
                <a:gd name="connsiteX40" fmla="*/ 135382 w 419336"/>
                <a:gd name="connsiteY40" fmla="*/ 381301 h 497544"/>
                <a:gd name="connsiteX41" fmla="*/ 125754 w 419336"/>
                <a:gd name="connsiteY41" fmla="*/ 351058 h 497544"/>
                <a:gd name="connsiteX42" fmla="*/ 121146 w 419336"/>
                <a:gd name="connsiteY42" fmla="*/ 336881 h 497544"/>
                <a:gd name="connsiteX43" fmla="*/ 113998 w 419336"/>
                <a:gd name="connsiteY43" fmla="*/ 314789 h 497544"/>
                <a:gd name="connsiteX44" fmla="*/ 108859 w 419336"/>
                <a:gd name="connsiteY44" fmla="*/ 299963 h 497544"/>
                <a:gd name="connsiteX45" fmla="*/ 90725 w 419336"/>
                <a:gd name="connsiteY45" fmla="*/ 248572 h 497544"/>
                <a:gd name="connsiteX46" fmla="*/ 71528 w 419336"/>
                <a:gd name="connsiteY46" fmla="*/ 198008 h 497544"/>
                <a:gd name="connsiteX47" fmla="*/ 65621 w 419336"/>
                <a:gd name="connsiteY47" fmla="*/ 183359 h 497544"/>
                <a:gd name="connsiteX48" fmla="*/ 56878 w 419336"/>
                <a:gd name="connsiteY48" fmla="*/ 161798 h 497544"/>
                <a:gd name="connsiteX49" fmla="*/ 50971 w 419336"/>
                <a:gd name="connsiteY49" fmla="*/ 147917 h 497544"/>
                <a:gd name="connsiteX50" fmla="*/ 45773 w 419336"/>
                <a:gd name="connsiteY50" fmla="*/ 135217 h 497544"/>
                <a:gd name="connsiteX51" fmla="*/ 254703 w 419336"/>
                <a:gd name="connsiteY51" fmla="*/ 46199 h 497544"/>
                <a:gd name="connsiteX52" fmla="*/ 261082 w 419336"/>
                <a:gd name="connsiteY52" fmla="*/ 61911 h 497544"/>
                <a:gd name="connsiteX53" fmla="*/ 266989 w 419336"/>
                <a:gd name="connsiteY53" fmla="*/ 76502 h 497544"/>
                <a:gd name="connsiteX54" fmla="*/ 276559 w 419336"/>
                <a:gd name="connsiteY54" fmla="*/ 100129 h 497544"/>
                <a:gd name="connsiteX55" fmla="*/ 282466 w 419336"/>
                <a:gd name="connsiteY55" fmla="*/ 115547 h 497544"/>
                <a:gd name="connsiteX56" fmla="*/ 303377 w 419336"/>
                <a:gd name="connsiteY56" fmla="*/ 170600 h 49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9336" h="497544">
                  <a:moveTo>
                    <a:pt x="294161" y="48503"/>
                  </a:moveTo>
                  <a:cubicBezTo>
                    <a:pt x="289790" y="37811"/>
                    <a:pt x="285301" y="26765"/>
                    <a:pt x="280576" y="15837"/>
                  </a:cubicBezTo>
                  <a:lnTo>
                    <a:pt x="273546" y="-289"/>
                  </a:lnTo>
                  <a:lnTo>
                    <a:pt x="-537" y="116551"/>
                  </a:lnTo>
                  <a:lnTo>
                    <a:pt x="6551" y="132913"/>
                  </a:lnTo>
                  <a:cubicBezTo>
                    <a:pt x="10626" y="142305"/>
                    <a:pt x="14525" y="151816"/>
                    <a:pt x="18365" y="161267"/>
                  </a:cubicBezTo>
                  <a:cubicBezTo>
                    <a:pt x="20255" y="165992"/>
                    <a:pt x="22205" y="170659"/>
                    <a:pt x="24272" y="175266"/>
                  </a:cubicBezTo>
                  <a:lnTo>
                    <a:pt x="33014" y="196708"/>
                  </a:lnTo>
                  <a:cubicBezTo>
                    <a:pt x="34846" y="201316"/>
                    <a:pt x="36617" y="205923"/>
                    <a:pt x="38390" y="210590"/>
                  </a:cubicBezTo>
                  <a:lnTo>
                    <a:pt x="57469" y="260799"/>
                  </a:lnTo>
                  <a:lnTo>
                    <a:pt x="75190" y="311717"/>
                  </a:lnTo>
                  <a:cubicBezTo>
                    <a:pt x="76844" y="316443"/>
                    <a:pt x="78498" y="321168"/>
                    <a:pt x="80092" y="325894"/>
                  </a:cubicBezTo>
                  <a:lnTo>
                    <a:pt x="87240" y="347809"/>
                  </a:lnTo>
                  <a:cubicBezTo>
                    <a:pt x="88717" y="352535"/>
                    <a:pt x="90312" y="357319"/>
                    <a:pt x="91847" y="362045"/>
                  </a:cubicBezTo>
                  <a:cubicBezTo>
                    <a:pt x="95037" y="371910"/>
                    <a:pt x="98227" y="381715"/>
                    <a:pt x="101240" y="391580"/>
                  </a:cubicBezTo>
                  <a:lnTo>
                    <a:pt x="105080" y="404457"/>
                  </a:lnTo>
                  <a:cubicBezTo>
                    <a:pt x="112463" y="429148"/>
                    <a:pt x="120083" y="454666"/>
                    <a:pt x="126699" y="479948"/>
                  </a:cubicBezTo>
                  <a:lnTo>
                    <a:pt x="131188" y="497255"/>
                  </a:lnTo>
                  <a:lnTo>
                    <a:pt x="418799" y="419342"/>
                  </a:lnTo>
                  <a:lnTo>
                    <a:pt x="414369" y="402330"/>
                  </a:lnTo>
                  <a:cubicBezTo>
                    <a:pt x="406689" y="372795"/>
                    <a:pt x="397829" y="343261"/>
                    <a:pt x="389323" y="314966"/>
                  </a:cubicBezTo>
                  <a:lnTo>
                    <a:pt x="386015" y="304038"/>
                  </a:lnTo>
                  <a:cubicBezTo>
                    <a:pt x="382589" y="292579"/>
                    <a:pt x="378868" y="281237"/>
                    <a:pt x="375146" y="269896"/>
                  </a:cubicBezTo>
                  <a:cubicBezTo>
                    <a:pt x="373611" y="265052"/>
                    <a:pt x="372016" y="260208"/>
                    <a:pt x="370421" y="255247"/>
                  </a:cubicBezTo>
                  <a:lnTo>
                    <a:pt x="362505" y="231028"/>
                  </a:lnTo>
                  <a:cubicBezTo>
                    <a:pt x="360674" y="225535"/>
                    <a:pt x="358784" y="220100"/>
                    <a:pt x="356598" y="214666"/>
                  </a:cubicBezTo>
                  <a:lnTo>
                    <a:pt x="336751" y="158372"/>
                  </a:lnTo>
                  <a:lnTo>
                    <a:pt x="315722" y="102906"/>
                  </a:lnTo>
                  <a:cubicBezTo>
                    <a:pt x="313655" y="97530"/>
                    <a:pt x="311587" y="92155"/>
                    <a:pt x="309461" y="86780"/>
                  </a:cubicBezTo>
                  <a:lnTo>
                    <a:pt x="299832" y="63152"/>
                  </a:lnTo>
                  <a:cubicBezTo>
                    <a:pt x="298119" y="58249"/>
                    <a:pt x="296170" y="53405"/>
                    <a:pt x="294161" y="48503"/>
                  </a:cubicBezTo>
                  <a:close/>
                  <a:moveTo>
                    <a:pt x="323696" y="226362"/>
                  </a:moveTo>
                  <a:cubicBezTo>
                    <a:pt x="325528" y="231619"/>
                    <a:pt x="327359" y="236817"/>
                    <a:pt x="329072" y="242015"/>
                  </a:cubicBezTo>
                  <a:lnTo>
                    <a:pt x="336928" y="266115"/>
                  </a:lnTo>
                  <a:lnTo>
                    <a:pt x="341713" y="280824"/>
                  </a:lnTo>
                  <a:cubicBezTo>
                    <a:pt x="345316" y="291929"/>
                    <a:pt x="348978" y="303034"/>
                    <a:pt x="352346" y="314198"/>
                  </a:cubicBezTo>
                  <a:lnTo>
                    <a:pt x="355594" y="325067"/>
                  </a:lnTo>
                  <a:cubicBezTo>
                    <a:pt x="362387" y="347750"/>
                    <a:pt x="369358" y="371023"/>
                    <a:pt x="375737" y="394297"/>
                  </a:cubicBezTo>
                  <a:lnTo>
                    <a:pt x="156588" y="453662"/>
                  </a:lnTo>
                  <a:cubicBezTo>
                    <a:pt x="151035" y="433578"/>
                    <a:pt x="145069" y="413672"/>
                    <a:pt x="139281" y="394238"/>
                  </a:cubicBezTo>
                  <a:lnTo>
                    <a:pt x="135382" y="381301"/>
                  </a:lnTo>
                  <a:cubicBezTo>
                    <a:pt x="132311" y="371201"/>
                    <a:pt x="129062" y="361159"/>
                    <a:pt x="125754" y="351058"/>
                  </a:cubicBezTo>
                  <a:lnTo>
                    <a:pt x="121146" y="336881"/>
                  </a:lnTo>
                  <a:lnTo>
                    <a:pt x="113998" y="314789"/>
                  </a:lnTo>
                  <a:cubicBezTo>
                    <a:pt x="112345" y="309827"/>
                    <a:pt x="110573" y="304865"/>
                    <a:pt x="108859" y="299963"/>
                  </a:cubicBezTo>
                  <a:lnTo>
                    <a:pt x="90725" y="248572"/>
                  </a:lnTo>
                  <a:lnTo>
                    <a:pt x="71528" y="198008"/>
                  </a:lnTo>
                  <a:cubicBezTo>
                    <a:pt x="69638" y="193105"/>
                    <a:pt x="67806" y="188202"/>
                    <a:pt x="65621" y="183359"/>
                  </a:cubicBezTo>
                  <a:lnTo>
                    <a:pt x="56878" y="161798"/>
                  </a:lnTo>
                  <a:lnTo>
                    <a:pt x="50971" y="147917"/>
                  </a:lnTo>
                  <a:cubicBezTo>
                    <a:pt x="49258" y="143664"/>
                    <a:pt x="47487" y="139470"/>
                    <a:pt x="45773" y="135217"/>
                  </a:cubicBezTo>
                  <a:lnTo>
                    <a:pt x="254703" y="46199"/>
                  </a:lnTo>
                  <a:cubicBezTo>
                    <a:pt x="256829" y="51456"/>
                    <a:pt x="259015" y="56713"/>
                    <a:pt x="261082" y="61911"/>
                  </a:cubicBezTo>
                  <a:cubicBezTo>
                    <a:pt x="263150" y="67109"/>
                    <a:pt x="265099" y="71717"/>
                    <a:pt x="266989" y="76502"/>
                  </a:cubicBezTo>
                  <a:lnTo>
                    <a:pt x="276559" y="100129"/>
                  </a:lnTo>
                  <a:cubicBezTo>
                    <a:pt x="278627" y="105269"/>
                    <a:pt x="280576" y="110408"/>
                    <a:pt x="282466" y="115547"/>
                  </a:cubicBezTo>
                  <a:lnTo>
                    <a:pt x="303377" y="170600"/>
                  </a:lnTo>
                  <a:close/>
                </a:path>
              </a:pathLst>
            </a:custGeom>
            <a:grpFill/>
            <a:ln w="5907" cap="flat">
              <a:noFill/>
              <a:prstDash val="solid"/>
              <a:miter/>
            </a:ln>
          </p:spPr>
          <p:txBody>
            <a:bodyPr rtlCol="0" anchor="ctr"/>
            <a:lstStyle/>
            <a:p>
              <a:endParaRPr lang="en-ID"/>
            </a:p>
          </p:txBody>
        </p:sp>
        <p:sp>
          <p:nvSpPr>
            <p:cNvPr id="718" name="Freeform: Shape 717"/>
            <p:cNvSpPr/>
            <p:nvPr/>
          </p:nvSpPr>
          <p:spPr>
            <a:xfrm>
              <a:off x="6020627" y="326005"/>
              <a:ext cx="151159" cy="36091"/>
            </a:xfrm>
            <a:custGeom>
              <a:avLst/>
              <a:gdLst>
                <a:gd name="connsiteX0" fmla="*/ 79325 w 151159"/>
                <a:gd name="connsiteY0" fmla="*/ -289 h 36091"/>
                <a:gd name="connsiteX1" fmla="*/ 78439 w 151159"/>
                <a:gd name="connsiteY1" fmla="*/ -289 h 36091"/>
                <a:gd name="connsiteX2" fmla="*/ 72532 w 151159"/>
                <a:gd name="connsiteY2" fmla="*/ -289 h 36091"/>
                <a:gd name="connsiteX3" fmla="*/ 71705 w 151159"/>
                <a:gd name="connsiteY3" fmla="*/ -289 h 36091"/>
                <a:gd name="connsiteX4" fmla="*/ 17184 w 151159"/>
                <a:gd name="connsiteY4" fmla="*/ 361 h 36091"/>
                <a:gd name="connsiteX5" fmla="*/ -537 w 151159"/>
                <a:gd name="connsiteY5" fmla="*/ 18082 h 36091"/>
                <a:gd name="connsiteX6" fmla="*/ 17184 w 151159"/>
                <a:gd name="connsiteY6" fmla="*/ 35803 h 36091"/>
                <a:gd name="connsiteX7" fmla="*/ 17184 w 151159"/>
                <a:gd name="connsiteY7" fmla="*/ 35803 h 36091"/>
                <a:gd name="connsiteX8" fmla="*/ 75013 w 151159"/>
                <a:gd name="connsiteY8" fmla="*/ 35094 h 36091"/>
                <a:gd name="connsiteX9" fmla="*/ 132901 w 151159"/>
                <a:gd name="connsiteY9" fmla="*/ 35803 h 36091"/>
                <a:gd name="connsiteX10" fmla="*/ 132901 w 151159"/>
                <a:gd name="connsiteY10" fmla="*/ 35803 h 36091"/>
                <a:gd name="connsiteX11" fmla="*/ 150622 w 151159"/>
                <a:gd name="connsiteY11" fmla="*/ 18082 h 36091"/>
                <a:gd name="connsiteX12" fmla="*/ 132901 w 151159"/>
                <a:gd name="connsiteY12" fmla="*/ 361 h 3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59" h="36091">
                  <a:moveTo>
                    <a:pt x="79325" y="-289"/>
                  </a:moveTo>
                  <a:lnTo>
                    <a:pt x="78439" y="-289"/>
                  </a:lnTo>
                  <a:lnTo>
                    <a:pt x="72532" y="-289"/>
                  </a:lnTo>
                  <a:lnTo>
                    <a:pt x="71705" y="-289"/>
                  </a:lnTo>
                  <a:lnTo>
                    <a:pt x="17184" y="361"/>
                  </a:lnTo>
                  <a:cubicBezTo>
                    <a:pt x="7397" y="361"/>
                    <a:pt x="-537" y="8295"/>
                    <a:pt x="-537" y="18082"/>
                  </a:cubicBezTo>
                  <a:cubicBezTo>
                    <a:pt x="-537" y="27869"/>
                    <a:pt x="7397" y="35803"/>
                    <a:pt x="17184" y="35803"/>
                  </a:cubicBezTo>
                  <a:lnTo>
                    <a:pt x="17184" y="35803"/>
                  </a:lnTo>
                  <a:lnTo>
                    <a:pt x="75013" y="35094"/>
                  </a:lnTo>
                  <a:lnTo>
                    <a:pt x="132901" y="35803"/>
                  </a:lnTo>
                  <a:lnTo>
                    <a:pt x="132901" y="35803"/>
                  </a:lnTo>
                  <a:cubicBezTo>
                    <a:pt x="142688" y="35803"/>
                    <a:pt x="150622" y="27869"/>
                    <a:pt x="150622" y="18082"/>
                  </a:cubicBezTo>
                  <a:cubicBezTo>
                    <a:pt x="150622" y="8295"/>
                    <a:pt x="142688" y="361"/>
                    <a:pt x="132901" y="361"/>
                  </a:cubicBezTo>
                  <a:close/>
                </a:path>
              </a:pathLst>
            </a:custGeom>
            <a:grpFill/>
            <a:ln w="5907" cap="flat">
              <a:noFill/>
              <a:prstDash val="solid"/>
              <a:miter/>
            </a:ln>
          </p:spPr>
          <p:txBody>
            <a:bodyPr rtlCol="0" anchor="ctr"/>
            <a:lstStyle/>
            <a:p>
              <a:endParaRPr lang="en-ID"/>
            </a:p>
          </p:txBody>
        </p:sp>
        <p:sp>
          <p:nvSpPr>
            <p:cNvPr id="719" name="Freeform: Shape 718"/>
            <p:cNvSpPr/>
            <p:nvPr/>
          </p:nvSpPr>
          <p:spPr>
            <a:xfrm>
              <a:off x="8204536" y="1183488"/>
              <a:ext cx="162193" cy="163538"/>
            </a:xfrm>
            <a:custGeom>
              <a:avLst/>
              <a:gdLst>
                <a:gd name="connsiteX0" fmla="*/ 78043 w 162193"/>
                <a:gd name="connsiteY0" fmla="*/ 101994 h 163538"/>
                <a:gd name="connsiteX1" fmla="*/ 131206 w 162193"/>
                <a:gd name="connsiteY1" fmla="*/ 157343 h 163538"/>
                <a:gd name="connsiteX2" fmla="*/ 144201 w 162193"/>
                <a:gd name="connsiteY2" fmla="*/ 163250 h 163538"/>
                <a:gd name="connsiteX3" fmla="*/ 156015 w 162193"/>
                <a:gd name="connsiteY3" fmla="*/ 158524 h 163538"/>
                <a:gd name="connsiteX4" fmla="*/ 156901 w 162193"/>
                <a:gd name="connsiteY4" fmla="*/ 133479 h 163538"/>
                <a:gd name="connsiteX5" fmla="*/ 103325 w 162193"/>
                <a:gd name="connsiteY5" fmla="*/ 77480 h 163538"/>
                <a:gd name="connsiteX6" fmla="*/ 29075 w 162193"/>
                <a:gd name="connsiteY6" fmla="*/ 4293 h 163538"/>
                <a:gd name="connsiteX7" fmla="*/ 4045 w 162193"/>
                <a:gd name="connsiteY7" fmla="*/ 5541 h 163538"/>
                <a:gd name="connsiteX8" fmla="*/ 4620 w 162193"/>
                <a:gd name="connsiteY8" fmla="*/ 29929 h 163538"/>
                <a:gd name="connsiteX9" fmla="*/ 78043 w 162193"/>
                <a:gd name="connsiteY9" fmla="*/ 101994 h 16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93" h="163538">
                  <a:moveTo>
                    <a:pt x="78043" y="101994"/>
                  </a:moveTo>
                  <a:cubicBezTo>
                    <a:pt x="95764" y="120129"/>
                    <a:pt x="113485" y="138736"/>
                    <a:pt x="131206" y="157343"/>
                  </a:cubicBezTo>
                  <a:cubicBezTo>
                    <a:pt x="134518" y="161046"/>
                    <a:pt x="139233" y="163190"/>
                    <a:pt x="144201" y="163250"/>
                  </a:cubicBezTo>
                  <a:cubicBezTo>
                    <a:pt x="148588" y="163191"/>
                    <a:pt x="152798" y="161508"/>
                    <a:pt x="156015" y="158524"/>
                  </a:cubicBezTo>
                  <a:cubicBezTo>
                    <a:pt x="163176" y="151853"/>
                    <a:pt x="163573" y="140640"/>
                    <a:pt x="156901" y="133479"/>
                  </a:cubicBezTo>
                  <a:cubicBezTo>
                    <a:pt x="139181" y="114635"/>
                    <a:pt x="121460" y="95792"/>
                    <a:pt x="103325" y="77480"/>
                  </a:cubicBezTo>
                  <a:cubicBezTo>
                    <a:pt x="79107" y="52789"/>
                    <a:pt x="54120" y="28157"/>
                    <a:pt x="29075" y="4293"/>
                  </a:cubicBezTo>
                  <a:cubicBezTo>
                    <a:pt x="21818" y="-2274"/>
                    <a:pt x="10612" y="-1716"/>
                    <a:pt x="4045" y="5541"/>
                  </a:cubicBezTo>
                  <a:cubicBezTo>
                    <a:pt x="-2280" y="12530"/>
                    <a:pt x="-2028" y="23246"/>
                    <a:pt x="4620" y="29929"/>
                  </a:cubicBezTo>
                  <a:cubicBezTo>
                    <a:pt x="29429" y="53203"/>
                    <a:pt x="54120" y="77539"/>
                    <a:pt x="78043" y="101994"/>
                  </a:cubicBezTo>
                  <a:close/>
                </a:path>
              </a:pathLst>
            </a:custGeom>
            <a:grpFill/>
            <a:ln w="5907" cap="flat">
              <a:noFill/>
              <a:prstDash val="solid"/>
              <a:miter/>
            </a:ln>
          </p:spPr>
          <p:txBody>
            <a:bodyPr rtlCol="0" anchor="ctr"/>
            <a:lstStyle/>
            <a:p>
              <a:endParaRPr lang="en-ID"/>
            </a:p>
          </p:txBody>
        </p:sp>
        <p:sp>
          <p:nvSpPr>
            <p:cNvPr id="720" name="Freeform: Shape 719"/>
            <p:cNvSpPr/>
            <p:nvPr/>
          </p:nvSpPr>
          <p:spPr>
            <a:xfrm>
              <a:off x="7929005" y="949055"/>
              <a:ext cx="176405" cy="148376"/>
            </a:xfrm>
            <a:custGeom>
              <a:avLst/>
              <a:gdLst>
                <a:gd name="connsiteX0" fmla="*/ 6422 w 176405"/>
                <a:gd name="connsiteY0" fmla="*/ 31627 h 148376"/>
                <a:gd name="connsiteX1" fmla="*/ 146653 w 176405"/>
                <a:gd name="connsiteY1" fmla="*/ 143860 h 148376"/>
                <a:gd name="connsiteX2" fmla="*/ 171640 w 176405"/>
                <a:gd name="connsiteY2" fmla="*/ 141851 h 148376"/>
                <a:gd name="connsiteX3" fmla="*/ 169632 w 176405"/>
                <a:gd name="connsiteY3" fmla="*/ 116865 h 148376"/>
                <a:gd name="connsiteX4" fmla="*/ 27864 w 176405"/>
                <a:gd name="connsiteY4" fmla="*/ 3274 h 148376"/>
                <a:gd name="connsiteX5" fmla="*/ 3026 w 176405"/>
                <a:gd name="connsiteY5" fmla="*/ 6789 h 148376"/>
                <a:gd name="connsiteX6" fmla="*/ 6540 w 176405"/>
                <a:gd name="connsiteY6" fmla="*/ 31627 h 14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405" h="148376">
                  <a:moveTo>
                    <a:pt x="6422" y="31627"/>
                  </a:moveTo>
                  <a:cubicBezTo>
                    <a:pt x="54032" y="67483"/>
                    <a:pt x="100933" y="105287"/>
                    <a:pt x="146653" y="143860"/>
                  </a:cubicBezTo>
                  <a:cubicBezTo>
                    <a:pt x="154108" y="150205"/>
                    <a:pt x="165294" y="149306"/>
                    <a:pt x="171640" y="141851"/>
                  </a:cubicBezTo>
                  <a:cubicBezTo>
                    <a:pt x="177985" y="134397"/>
                    <a:pt x="177086" y="123210"/>
                    <a:pt x="169632" y="116865"/>
                  </a:cubicBezTo>
                  <a:cubicBezTo>
                    <a:pt x="123616" y="77820"/>
                    <a:pt x="75888" y="39602"/>
                    <a:pt x="27864" y="3274"/>
                  </a:cubicBezTo>
                  <a:cubicBezTo>
                    <a:pt x="20035" y="-2615"/>
                    <a:pt x="8914" y="-1041"/>
                    <a:pt x="3026" y="6789"/>
                  </a:cubicBezTo>
                  <a:cubicBezTo>
                    <a:pt x="-2863" y="14618"/>
                    <a:pt x="-1289" y="25739"/>
                    <a:pt x="6540" y="31627"/>
                  </a:cubicBezTo>
                  <a:close/>
                </a:path>
              </a:pathLst>
            </a:custGeom>
            <a:grpFill/>
            <a:ln w="5907" cap="flat">
              <a:noFill/>
              <a:prstDash val="solid"/>
              <a:miter/>
            </a:ln>
          </p:spPr>
          <p:txBody>
            <a:bodyPr rtlCol="0" anchor="ctr"/>
            <a:lstStyle/>
            <a:p>
              <a:endParaRPr lang="en-ID"/>
            </a:p>
          </p:txBody>
        </p:sp>
        <p:sp>
          <p:nvSpPr>
            <p:cNvPr id="721" name="Freeform: Shape 720"/>
            <p:cNvSpPr/>
            <p:nvPr/>
          </p:nvSpPr>
          <p:spPr>
            <a:xfrm>
              <a:off x="8450623" y="1446958"/>
              <a:ext cx="146987" cy="177665"/>
            </a:xfrm>
            <a:custGeom>
              <a:avLst/>
              <a:gdLst>
                <a:gd name="connsiteX0" fmla="*/ 114487 w 146987"/>
                <a:gd name="connsiteY0" fmla="*/ 170201 h 177665"/>
                <a:gd name="connsiteX1" fmla="*/ 139237 w 146987"/>
                <a:gd name="connsiteY1" fmla="*/ 173923 h 177665"/>
                <a:gd name="connsiteX2" fmla="*/ 143017 w 146987"/>
                <a:gd name="connsiteY2" fmla="*/ 149172 h 177665"/>
                <a:gd name="connsiteX3" fmla="*/ 30785 w 146987"/>
                <a:gd name="connsiteY3" fmla="*/ 6046 h 177665"/>
                <a:gd name="connsiteX4" fmla="*/ 5798 w 146987"/>
                <a:gd name="connsiteY4" fmla="*/ 3861 h 177665"/>
                <a:gd name="connsiteX5" fmla="*/ 3613 w 146987"/>
                <a:gd name="connsiteY5" fmla="*/ 28847 h 177665"/>
                <a:gd name="connsiteX6" fmla="*/ 114487 w 146987"/>
                <a:gd name="connsiteY6" fmla="*/ 170201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87" h="177665">
                  <a:moveTo>
                    <a:pt x="114487" y="170201"/>
                  </a:moveTo>
                  <a:cubicBezTo>
                    <a:pt x="120301" y="178051"/>
                    <a:pt x="131371" y="179716"/>
                    <a:pt x="139237" y="173923"/>
                  </a:cubicBezTo>
                  <a:cubicBezTo>
                    <a:pt x="147107" y="168127"/>
                    <a:pt x="148798" y="157053"/>
                    <a:pt x="143017" y="149172"/>
                  </a:cubicBezTo>
                  <a:cubicBezTo>
                    <a:pt x="107221" y="100617"/>
                    <a:pt x="69535" y="52475"/>
                    <a:pt x="30785" y="6046"/>
                  </a:cubicBezTo>
                  <a:cubicBezTo>
                    <a:pt x="24488" y="-1457"/>
                    <a:pt x="13302" y="-2435"/>
                    <a:pt x="5798" y="3861"/>
                  </a:cubicBezTo>
                  <a:cubicBezTo>
                    <a:pt x="-1705" y="10157"/>
                    <a:pt x="-2684" y="21344"/>
                    <a:pt x="3613" y="28847"/>
                  </a:cubicBezTo>
                  <a:cubicBezTo>
                    <a:pt x="41831" y="74567"/>
                    <a:pt x="79104" y="122177"/>
                    <a:pt x="114487" y="170201"/>
                  </a:cubicBezTo>
                  <a:close/>
                </a:path>
              </a:pathLst>
            </a:custGeom>
            <a:grpFill/>
            <a:ln w="5907" cap="flat">
              <a:noFill/>
              <a:prstDash val="solid"/>
              <a:miter/>
            </a:ln>
          </p:spPr>
          <p:txBody>
            <a:bodyPr rtlCol="0" anchor="ctr"/>
            <a:lstStyle/>
            <a:p>
              <a:endParaRPr lang="en-ID"/>
            </a:p>
          </p:txBody>
        </p:sp>
        <p:sp>
          <p:nvSpPr>
            <p:cNvPr id="722" name="Freeform: Shape 721"/>
            <p:cNvSpPr/>
            <p:nvPr/>
          </p:nvSpPr>
          <p:spPr>
            <a:xfrm>
              <a:off x="9146492" y="3086991"/>
              <a:ext cx="49926" cy="215599"/>
            </a:xfrm>
            <a:custGeom>
              <a:avLst/>
              <a:gdLst>
                <a:gd name="connsiteX0" fmla="*/ 15282 w 49926"/>
                <a:gd name="connsiteY0" fmla="*/ -176 h 215599"/>
                <a:gd name="connsiteX1" fmla="*/ -433 w 49926"/>
                <a:gd name="connsiteY1" fmla="*/ 19345 h 215599"/>
                <a:gd name="connsiteX2" fmla="*/ -430 w 49926"/>
                <a:gd name="connsiteY2" fmla="*/ 19376 h 215599"/>
                <a:gd name="connsiteX3" fmla="*/ 13924 w 49926"/>
                <a:gd name="connsiteY3" fmla="*/ 198475 h 215599"/>
                <a:gd name="connsiteX4" fmla="*/ 31645 w 49926"/>
                <a:gd name="connsiteY4" fmla="*/ 215310 h 215599"/>
                <a:gd name="connsiteX5" fmla="*/ 32590 w 49926"/>
                <a:gd name="connsiteY5" fmla="*/ 215310 h 215599"/>
                <a:gd name="connsiteX6" fmla="*/ 49365 w 49926"/>
                <a:gd name="connsiteY6" fmla="*/ 196703 h 215599"/>
                <a:gd name="connsiteX7" fmla="*/ 34893 w 49926"/>
                <a:gd name="connsiteY7" fmla="*/ 15596 h 215599"/>
                <a:gd name="connsiteX8" fmla="*/ 15430 w 49926"/>
                <a:gd name="connsiteY8" fmla="*/ -192 h 215599"/>
                <a:gd name="connsiteX9" fmla="*/ 15282 w 49926"/>
                <a:gd name="connsiteY9" fmla="*/ -176 h 2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26" h="215599">
                  <a:moveTo>
                    <a:pt x="15282" y="-176"/>
                  </a:moveTo>
                  <a:cubicBezTo>
                    <a:pt x="5552" y="874"/>
                    <a:pt x="-1484" y="9614"/>
                    <a:pt x="-433" y="19345"/>
                  </a:cubicBezTo>
                  <a:cubicBezTo>
                    <a:pt x="-432" y="19355"/>
                    <a:pt x="-431" y="19365"/>
                    <a:pt x="-430" y="19376"/>
                  </a:cubicBezTo>
                  <a:cubicBezTo>
                    <a:pt x="6067" y="78446"/>
                    <a:pt x="10852" y="138815"/>
                    <a:pt x="13924" y="198475"/>
                  </a:cubicBezTo>
                  <a:cubicBezTo>
                    <a:pt x="14396" y="207915"/>
                    <a:pt x="22194" y="215322"/>
                    <a:pt x="31645" y="215310"/>
                  </a:cubicBezTo>
                  <a:lnTo>
                    <a:pt x="32590" y="215310"/>
                  </a:lnTo>
                  <a:cubicBezTo>
                    <a:pt x="42359" y="214802"/>
                    <a:pt x="49868" y="206473"/>
                    <a:pt x="49365" y="196703"/>
                  </a:cubicBezTo>
                  <a:cubicBezTo>
                    <a:pt x="46294" y="136393"/>
                    <a:pt x="41391" y="75492"/>
                    <a:pt x="34893" y="15596"/>
                  </a:cubicBezTo>
                  <a:cubicBezTo>
                    <a:pt x="33878" y="5861"/>
                    <a:pt x="25165" y="-1207"/>
                    <a:pt x="15430" y="-192"/>
                  </a:cubicBezTo>
                  <a:cubicBezTo>
                    <a:pt x="15381" y="-187"/>
                    <a:pt x="15332" y="-182"/>
                    <a:pt x="15282" y="-176"/>
                  </a:cubicBezTo>
                  <a:close/>
                </a:path>
              </a:pathLst>
            </a:custGeom>
            <a:grpFill/>
            <a:ln w="5907" cap="flat">
              <a:noFill/>
              <a:prstDash val="solid"/>
              <a:miter/>
            </a:ln>
          </p:spPr>
          <p:txBody>
            <a:bodyPr rtlCol="0" anchor="ctr"/>
            <a:lstStyle/>
            <a:p>
              <a:endParaRPr lang="en-ID"/>
            </a:p>
          </p:txBody>
        </p:sp>
        <p:sp>
          <p:nvSpPr>
            <p:cNvPr id="723" name="Freeform: Shape 722"/>
            <p:cNvSpPr/>
            <p:nvPr/>
          </p:nvSpPr>
          <p:spPr>
            <a:xfrm>
              <a:off x="8843562" y="2050646"/>
              <a:ext cx="110972" cy="199815"/>
            </a:xfrm>
            <a:custGeom>
              <a:avLst/>
              <a:gdLst>
                <a:gd name="connsiteX0" fmla="*/ 66457 w 110972"/>
                <a:gd name="connsiteY0" fmla="*/ 165716 h 199815"/>
                <a:gd name="connsiteX1" fmla="*/ 76676 w 110972"/>
                <a:gd name="connsiteY1" fmla="*/ 189344 h 199815"/>
                <a:gd name="connsiteX2" fmla="*/ 100254 w 110972"/>
                <a:gd name="connsiteY2" fmla="*/ 197837 h 199815"/>
                <a:gd name="connsiteX3" fmla="*/ 109282 w 110972"/>
                <a:gd name="connsiteY3" fmla="*/ 175522 h 199815"/>
                <a:gd name="connsiteX4" fmla="*/ 99004 w 110972"/>
                <a:gd name="connsiteY4" fmla="*/ 151481 h 199815"/>
                <a:gd name="connsiteX5" fmla="*/ 33436 w 110972"/>
                <a:gd name="connsiteY5" fmla="*/ 10363 h 199815"/>
                <a:gd name="connsiteX6" fmla="*/ 10115 w 110972"/>
                <a:gd name="connsiteY6" fmla="*/ 1188 h 199815"/>
                <a:gd name="connsiteX7" fmla="*/ 940 w 110972"/>
                <a:gd name="connsiteY7" fmla="*/ 24510 h 199815"/>
                <a:gd name="connsiteX8" fmla="*/ 1716 w 110972"/>
                <a:gd name="connsiteY8" fmla="*/ 26076 h 199815"/>
                <a:gd name="connsiteX9" fmla="*/ 66457 w 110972"/>
                <a:gd name="connsiteY9" fmla="*/ 165716 h 19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972" h="199815">
                  <a:moveTo>
                    <a:pt x="66457" y="165716"/>
                  </a:moveTo>
                  <a:cubicBezTo>
                    <a:pt x="69883" y="173632"/>
                    <a:pt x="73308" y="181547"/>
                    <a:pt x="76676" y="189344"/>
                  </a:cubicBezTo>
                  <a:cubicBezTo>
                    <a:pt x="80841" y="198200"/>
                    <a:pt x="91398" y="202003"/>
                    <a:pt x="100254" y="197837"/>
                  </a:cubicBezTo>
                  <a:cubicBezTo>
                    <a:pt x="108628" y="193897"/>
                    <a:pt x="112561" y="184176"/>
                    <a:pt x="109282" y="175522"/>
                  </a:cubicBezTo>
                  <a:cubicBezTo>
                    <a:pt x="105915" y="167488"/>
                    <a:pt x="102430" y="159455"/>
                    <a:pt x="99004" y="151481"/>
                  </a:cubicBezTo>
                  <a:cubicBezTo>
                    <a:pt x="78447" y="104225"/>
                    <a:pt x="56355" y="56673"/>
                    <a:pt x="33436" y="10363"/>
                  </a:cubicBezTo>
                  <a:cubicBezTo>
                    <a:pt x="29530" y="1389"/>
                    <a:pt x="19089" y="-2718"/>
                    <a:pt x="10115" y="1188"/>
                  </a:cubicBezTo>
                  <a:cubicBezTo>
                    <a:pt x="1141" y="5095"/>
                    <a:pt x="-2966" y="15536"/>
                    <a:pt x="940" y="24510"/>
                  </a:cubicBezTo>
                  <a:cubicBezTo>
                    <a:pt x="1173" y="25044"/>
                    <a:pt x="1432" y="25567"/>
                    <a:pt x="1716" y="26076"/>
                  </a:cubicBezTo>
                  <a:cubicBezTo>
                    <a:pt x="24163" y="71973"/>
                    <a:pt x="46136" y="118933"/>
                    <a:pt x="66457" y="165716"/>
                  </a:cubicBezTo>
                  <a:close/>
                </a:path>
              </a:pathLst>
            </a:custGeom>
            <a:grpFill/>
            <a:ln w="5907" cap="flat">
              <a:noFill/>
              <a:prstDash val="solid"/>
              <a:miter/>
            </a:ln>
          </p:spPr>
          <p:txBody>
            <a:bodyPr rtlCol="0" anchor="ctr"/>
            <a:lstStyle/>
            <a:p>
              <a:endParaRPr lang="en-ID"/>
            </a:p>
          </p:txBody>
        </p:sp>
        <p:sp>
          <p:nvSpPr>
            <p:cNvPr id="724" name="Freeform: Shape 723"/>
            <p:cNvSpPr/>
            <p:nvPr/>
          </p:nvSpPr>
          <p:spPr>
            <a:xfrm>
              <a:off x="8666075" y="1738995"/>
              <a:ext cx="128430" cy="188451"/>
            </a:xfrm>
            <a:custGeom>
              <a:avLst/>
              <a:gdLst>
                <a:gd name="connsiteX0" fmla="*/ 94793 w 128430"/>
                <a:gd name="connsiteY0" fmla="*/ 179243 h 188451"/>
                <a:gd name="connsiteX1" fmla="*/ 110210 w 128430"/>
                <a:gd name="connsiteY1" fmla="*/ 188163 h 188451"/>
                <a:gd name="connsiteX2" fmla="*/ 118952 w 128430"/>
                <a:gd name="connsiteY2" fmla="*/ 185741 h 188451"/>
                <a:gd name="connsiteX3" fmla="*/ 125568 w 128430"/>
                <a:gd name="connsiteY3" fmla="*/ 161581 h 188451"/>
                <a:gd name="connsiteX4" fmla="*/ 31057 w 128430"/>
                <a:gd name="connsiteY4" fmla="*/ 6405 h 188451"/>
                <a:gd name="connsiteX5" fmla="*/ 6157 w 128430"/>
                <a:gd name="connsiteY5" fmla="*/ 3561 h 188451"/>
                <a:gd name="connsiteX6" fmla="*/ 1522 w 128430"/>
                <a:gd name="connsiteY6" fmla="*/ 25721 h 188451"/>
                <a:gd name="connsiteX7" fmla="*/ 94793 w 128430"/>
                <a:gd name="connsiteY7" fmla="*/ 179243 h 18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430" h="188451">
                  <a:moveTo>
                    <a:pt x="94793" y="179243"/>
                  </a:moveTo>
                  <a:cubicBezTo>
                    <a:pt x="97956" y="184770"/>
                    <a:pt x="103842" y="188176"/>
                    <a:pt x="110210" y="188163"/>
                  </a:cubicBezTo>
                  <a:cubicBezTo>
                    <a:pt x="113285" y="188128"/>
                    <a:pt x="116298" y="187293"/>
                    <a:pt x="118952" y="185741"/>
                  </a:cubicBezTo>
                  <a:cubicBezTo>
                    <a:pt x="127447" y="180893"/>
                    <a:pt x="130408" y="170080"/>
                    <a:pt x="125568" y="161581"/>
                  </a:cubicBezTo>
                  <a:cubicBezTo>
                    <a:pt x="95620" y="109127"/>
                    <a:pt x="63841" y="56909"/>
                    <a:pt x="31057" y="6405"/>
                  </a:cubicBezTo>
                  <a:cubicBezTo>
                    <a:pt x="24966" y="-1256"/>
                    <a:pt x="13818" y="-2530"/>
                    <a:pt x="6157" y="3561"/>
                  </a:cubicBezTo>
                  <a:cubicBezTo>
                    <a:pt x="-520" y="8869"/>
                    <a:pt x="-2468" y="18181"/>
                    <a:pt x="1522" y="25721"/>
                  </a:cubicBezTo>
                  <a:cubicBezTo>
                    <a:pt x="33774" y="75753"/>
                    <a:pt x="65258" y="127380"/>
                    <a:pt x="94793" y="179243"/>
                  </a:cubicBezTo>
                  <a:close/>
                </a:path>
              </a:pathLst>
            </a:custGeom>
            <a:grpFill/>
            <a:ln w="5907" cap="flat">
              <a:noFill/>
              <a:prstDash val="solid"/>
              <a:miter/>
            </a:ln>
          </p:spPr>
          <p:txBody>
            <a:bodyPr rtlCol="0" anchor="ctr"/>
            <a:lstStyle/>
            <a:p>
              <a:endParaRPr lang="en-ID"/>
            </a:p>
          </p:txBody>
        </p:sp>
        <p:sp>
          <p:nvSpPr>
            <p:cNvPr id="725" name="Freeform: Shape 724"/>
            <p:cNvSpPr/>
            <p:nvPr/>
          </p:nvSpPr>
          <p:spPr>
            <a:xfrm>
              <a:off x="6967425" y="459929"/>
              <a:ext cx="206342" cy="92963"/>
            </a:xfrm>
            <a:custGeom>
              <a:avLst/>
              <a:gdLst>
                <a:gd name="connsiteX0" fmla="*/ 12076 w 206342"/>
                <a:gd name="connsiteY0" fmla="*/ 34255 h 92963"/>
                <a:gd name="connsiteX1" fmla="*/ 182315 w 206342"/>
                <a:gd name="connsiteY1" fmla="*/ 91552 h 92963"/>
                <a:gd name="connsiteX2" fmla="*/ 188222 w 206342"/>
                <a:gd name="connsiteY2" fmla="*/ 92674 h 92963"/>
                <a:gd name="connsiteX3" fmla="*/ 205805 w 206342"/>
                <a:gd name="connsiteY3" fmla="*/ 74816 h 92963"/>
                <a:gd name="connsiteX4" fmla="*/ 194129 w 206342"/>
                <a:gd name="connsiteY4" fmla="*/ 58296 h 92963"/>
                <a:gd name="connsiteX5" fmla="*/ 21881 w 206342"/>
                <a:gd name="connsiteY5" fmla="*/ 348 h 92963"/>
                <a:gd name="connsiteX6" fmla="*/ 99 w 206342"/>
                <a:gd name="connsiteY6" fmla="*/ 12742 h 92963"/>
                <a:gd name="connsiteX7" fmla="*/ 11603 w 206342"/>
                <a:gd name="connsiteY7" fmla="*/ 34255 h 9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42" h="92963">
                  <a:moveTo>
                    <a:pt x="12076" y="34255"/>
                  </a:moveTo>
                  <a:cubicBezTo>
                    <a:pt x="69078" y="51621"/>
                    <a:pt x="126375" y="70878"/>
                    <a:pt x="182315" y="91552"/>
                  </a:cubicBezTo>
                  <a:cubicBezTo>
                    <a:pt x="184206" y="92260"/>
                    <a:pt x="186204" y="92639"/>
                    <a:pt x="188222" y="92674"/>
                  </a:cubicBezTo>
                  <a:cubicBezTo>
                    <a:pt x="198009" y="92599"/>
                    <a:pt x="205881" y="84603"/>
                    <a:pt x="205805" y="74816"/>
                  </a:cubicBezTo>
                  <a:cubicBezTo>
                    <a:pt x="205748" y="67411"/>
                    <a:pt x="201091" y="60822"/>
                    <a:pt x="194129" y="58296"/>
                  </a:cubicBezTo>
                  <a:cubicBezTo>
                    <a:pt x="137540" y="37385"/>
                    <a:pt x="79593" y="17892"/>
                    <a:pt x="21881" y="348"/>
                  </a:cubicBezTo>
                  <a:cubicBezTo>
                    <a:pt x="12444" y="-2244"/>
                    <a:pt x="2692" y="3305"/>
                    <a:pt x="99" y="12742"/>
                  </a:cubicBezTo>
                  <a:cubicBezTo>
                    <a:pt x="-2397" y="21831"/>
                    <a:pt x="2658" y="31284"/>
                    <a:pt x="11603" y="34255"/>
                  </a:cubicBezTo>
                  <a:close/>
                </a:path>
              </a:pathLst>
            </a:custGeom>
            <a:grpFill/>
            <a:ln w="5907" cap="flat">
              <a:noFill/>
              <a:prstDash val="solid"/>
              <a:miter/>
            </a:ln>
          </p:spPr>
          <p:txBody>
            <a:bodyPr rtlCol="0" anchor="ctr"/>
            <a:lstStyle/>
            <a:p>
              <a:endParaRPr lang="en-ID"/>
            </a:p>
          </p:txBody>
        </p:sp>
        <p:sp>
          <p:nvSpPr>
            <p:cNvPr id="726" name="Freeform: Shape 725"/>
            <p:cNvSpPr/>
            <p:nvPr/>
          </p:nvSpPr>
          <p:spPr>
            <a:xfrm>
              <a:off x="6615695" y="374859"/>
              <a:ext cx="212957" cy="72889"/>
            </a:xfrm>
            <a:custGeom>
              <a:avLst/>
              <a:gdLst>
                <a:gd name="connsiteX0" fmla="*/ 14644 w 212957"/>
                <a:gd name="connsiteY0" fmla="*/ 34973 h 72889"/>
                <a:gd name="connsiteX1" fmla="*/ 190436 w 212957"/>
                <a:gd name="connsiteY1" fmla="*/ 72069 h 72889"/>
                <a:gd name="connsiteX2" fmla="*/ 194630 w 212957"/>
                <a:gd name="connsiteY2" fmla="*/ 72600 h 72889"/>
                <a:gd name="connsiteX3" fmla="*/ 212420 w 212957"/>
                <a:gd name="connsiteY3" fmla="*/ 54950 h 72889"/>
                <a:gd name="connsiteX4" fmla="*/ 198764 w 212957"/>
                <a:gd name="connsiteY4" fmla="*/ 37631 h 72889"/>
                <a:gd name="connsiteX5" fmla="*/ 20965 w 212957"/>
                <a:gd name="connsiteY5" fmla="*/ 122 h 72889"/>
                <a:gd name="connsiteX6" fmla="*/ -126 w 212957"/>
                <a:gd name="connsiteY6" fmla="*/ 13658 h 72889"/>
                <a:gd name="connsiteX7" fmla="*/ 13410 w 212957"/>
                <a:gd name="connsiteY7" fmla="*/ 34749 h 72889"/>
                <a:gd name="connsiteX8" fmla="*/ 14645 w 212957"/>
                <a:gd name="connsiteY8" fmla="*/ 34973 h 7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957" h="72889">
                  <a:moveTo>
                    <a:pt x="14644" y="34973"/>
                  </a:moveTo>
                  <a:cubicBezTo>
                    <a:pt x="72769" y="45487"/>
                    <a:pt x="131957" y="57951"/>
                    <a:pt x="190436" y="72069"/>
                  </a:cubicBezTo>
                  <a:cubicBezTo>
                    <a:pt x="191807" y="72416"/>
                    <a:pt x="193215" y="72595"/>
                    <a:pt x="194630" y="72600"/>
                  </a:cubicBezTo>
                  <a:cubicBezTo>
                    <a:pt x="204417" y="72639"/>
                    <a:pt x="212382" y="64737"/>
                    <a:pt x="212420" y="54950"/>
                  </a:cubicBezTo>
                  <a:cubicBezTo>
                    <a:pt x="212453" y="46702"/>
                    <a:pt x="206792" y="39523"/>
                    <a:pt x="198764" y="37631"/>
                  </a:cubicBezTo>
                  <a:cubicBezTo>
                    <a:pt x="139695" y="23336"/>
                    <a:pt x="79739" y="10695"/>
                    <a:pt x="20965" y="122"/>
                  </a:cubicBezTo>
                  <a:cubicBezTo>
                    <a:pt x="11403" y="-1964"/>
                    <a:pt x="1960" y="4096"/>
                    <a:pt x="-126" y="13658"/>
                  </a:cubicBezTo>
                  <a:cubicBezTo>
                    <a:pt x="-2212" y="23220"/>
                    <a:pt x="3848" y="32663"/>
                    <a:pt x="13410" y="34749"/>
                  </a:cubicBezTo>
                  <a:cubicBezTo>
                    <a:pt x="13819" y="34838"/>
                    <a:pt x="14231" y="34913"/>
                    <a:pt x="14645" y="34973"/>
                  </a:cubicBezTo>
                  <a:close/>
                </a:path>
              </a:pathLst>
            </a:custGeom>
            <a:grpFill/>
            <a:ln w="5907" cap="flat">
              <a:noFill/>
              <a:prstDash val="solid"/>
              <a:miter/>
            </a:ln>
          </p:spPr>
          <p:txBody>
            <a:bodyPr rtlCol="0" anchor="ctr"/>
            <a:lstStyle/>
            <a:p>
              <a:endParaRPr lang="en-ID"/>
            </a:p>
          </p:txBody>
        </p:sp>
        <p:sp>
          <p:nvSpPr>
            <p:cNvPr id="727" name="Freeform: Shape 726"/>
            <p:cNvSpPr/>
            <p:nvPr/>
          </p:nvSpPr>
          <p:spPr>
            <a:xfrm>
              <a:off x="8984557" y="2383276"/>
              <a:ext cx="91535" cy="208115"/>
            </a:xfrm>
            <a:custGeom>
              <a:avLst/>
              <a:gdLst>
                <a:gd name="connsiteX0" fmla="*/ 73490 w 91535"/>
                <a:gd name="connsiteY0" fmla="*/ 207825 h 208115"/>
                <a:gd name="connsiteX1" fmla="*/ 78452 w 91535"/>
                <a:gd name="connsiteY1" fmla="*/ 207117 h 208115"/>
                <a:gd name="connsiteX2" fmla="*/ 90266 w 91535"/>
                <a:gd name="connsiteY2" fmla="*/ 185143 h 208115"/>
                <a:gd name="connsiteX3" fmla="*/ 34150 w 91535"/>
                <a:gd name="connsiteY3" fmla="*/ 12305 h 208115"/>
                <a:gd name="connsiteX4" fmla="*/ 12056 w 91535"/>
                <a:gd name="connsiteY4" fmla="*/ 475 h 208115"/>
                <a:gd name="connsiteX5" fmla="*/ 227 w 91535"/>
                <a:gd name="connsiteY5" fmla="*/ 22568 h 208115"/>
                <a:gd name="connsiteX6" fmla="*/ 775 w 91535"/>
                <a:gd name="connsiteY6" fmla="*/ 24119 h 208115"/>
                <a:gd name="connsiteX7" fmla="*/ 56242 w 91535"/>
                <a:gd name="connsiteY7" fmla="*/ 195007 h 208115"/>
                <a:gd name="connsiteX8" fmla="*/ 73491 w 91535"/>
                <a:gd name="connsiteY8" fmla="*/ 207825 h 20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535" h="208115">
                  <a:moveTo>
                    <a:pt x="73490" y="207825"/>
                  </a:moveTo>
                  <a:cubicBezTo>
                    <a:pt x="75169" y="207825"/>
                    <a:pt x="76840" y="207587"/>
                    <a:pt x="78452" y="207117"/>
                  </a:cubicBezTo>
                  <a:cubicBezTo>
                    <a:pt x="87752" y="204275"/>
                    <a:pt x="93024" y="194468"/>
                    <a:pt x="90266" y="185143"/>
                  </a:cubicBezTo>
                  <a:cubicBezTo>
                    <a:pt x="73313" y="127254"/>
                    <a:pt x="54410" y="69071"/>
                    <a:pt x="34150" y="12305"/>
                  </a:cubicBezTo>
                  <a:cubicBezTo>
                    <a:pt x="31315" y="2937"/>
                    <a:pt x="21424" y="-2359"/>
                    <a:pt x="12056" y="475"/>
                  </a:cubicBezTo>
                  <a:cubicBezTo>
                    <a:pt x="2689" y="3309"/>
                    <a:pt x="-2607" y="13201"/>
                    <a:pt x="227" y="22568"/>
                  </a:cubicBezTo>
                  <a:cubicBezTo>
                    <a:pt x="385" y="23093"/>
                    <a:pt x="568" y="23611"/>
                    <a:pt x="775" y="24119"/>
                  </a:cubicBezTo>
                  <a:cubicBezTo>
                    <a:pt x="20800" y="80235"/>
                    <a:pt x="39466" y="137710"/>
                    <a:pt x="56242" y="195007"/>
                  </a:cubicBezTo>
                  <a:cubicBezTo>
                    <a:pt x="58449" y="202677"/>
                    <a:pt x="65511" y="207924"/>
                    <a:pt x="73491" y="207825"/>
                  </a:cubicBezTo>
                  <a:close/>
                </a:path>
              </a:pathLst>
            </a:custGeom>
            <a:grpFill/>
            <a:ln w="5907" cap="flat">
              <a:noFill/>
              <a:prstDash val="solid"/>
              <a:miter/>
            </a:ln>
          </p:spPr>
          <p:txBody>
            <a:bodyPr rtlCol="0" anchor="ctr"/>
            <a:lstStyle/>
            <a:p>
              <a:endParaRPr lang="en-ID"/>
            </a:p>
          </p:txBody>
        </p:sp>
        <p:sp>
          <p:nvSpPr>
            <p:cNvPr id="728" name="Freeform: Shape 727"/>
            <p:cNvSpPr/>
            <p:nvPr/>
          </p:nvSpPr>
          <p:spPr>
            <a:xfrm>
              <a:off x="9086723" y="2730786"/>
              <a:ext cx="70690" cy="212723"/>
            </a:xfrm>
            <a:custGeom>
              <a:avLst/>
              <a:gdLst>
                <a:gd name="connsiteX0" fmla="*/ 34470 w 70690"/>
                <a:gd name="connsiteY0" fmla="*/ 14428 h 212723"/>
                <a:gd name="connsiteX1" fmla="*/ 34470 w 70690"/>
                <a:gd name="connsiteY1" fmla="*/ 13483 h 212723"/>
                <a:gd name="connsiteX2" fmla="*/ 13234 w 70690"/>
                <a:gd name="connsiteY2" fmla="*/ 162 h 212723"/>
                <a:gd name="connsiteX3" fmla="*/ -86 w 70690"/>
                <a:gd name="connsiteY3" fmla="*/ 21398 h 212723"/>
                <a:gd name="connsiteX4" fmla="*/ -86 w 70690"/>
                <a:gd name="connsiteY4" fmla="*/ 22284 h 212723"/>
                <a:gd name="connsiteX5" fmla="*/ 34706 w 70690"/>
                <a:gd name="connsiteY5" fmla="*/ 197603 h 212723"/>
                <a:gd name="connsiteX6" fmla="*/ 52427 w 70690"/>
                <a:gd name="connsiteY6" fmla="*/ 212370 h 212723"/>
                <a:gd name="connsiteX7" fmla="*/ 55380 w 70690"/>
                <a:gd name="connsiteY7" fmla="*/ 212370 h 212723"/>
                <a:gd name="connsiteX8" fmla="*/ 69911 w 70690"/>
                <a:gd name="connsiteY8" fmla="*/ 191991 h 212723"/>
                <a:gd name="connsiteX9" fmla="*/ 34470 w 70690"/>
                <a:gd name="connsiteY9" fmla="*/ 14428 h 21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90" h="212723">
                  <a:moveTo>
                    <a:pt x="34470" y="14428"/>
                  </a:moveTo>
                  <a:lnTo>
                    <a:pt x="34470" y="13483"/>
                  </a:lnTo>
                  <a:cubicBezTo>
                    <a:pt x="32284" y="3940"/>
                    <a:pt x="22776" y="-2024"/>
                    <a:pt x="13234" y="162"/>
                  </a:cubicBezTo>
                  <a:cubicBezTo>
                    <a:pt x="3692" y="2348"/>
                    <a:pt x="-2271" y="11855"/>
                    <a:pt x="-86" y="21398"/>
                  </a:cubicBezTo>
                  <a:lnTo>
                    <a:pt x="-86" y="22284"/>
                  </a:lnTo>
                  <a:cubicBezTo>
                    <a:pt x="13146" y="79936"/>
                    <a:pt x="24841" y="138888"/>
                    <a:pt x="34706" y="197603"/>
                  </a:cubicBezTo>
                  <a:cubicBezTo>
                    <a:pt x="36161" y="206223"/>
                    <a:pt x="43686" y="212493"/>
                    <a:pt x="52427" y="212370"/>
                  </a:cubicBezTo>
                  <a:cubicBezTo>
                    <a:pt x="53409" y="212456"/>
                    <a:pt x="54397" y="212456"/>
                    <a:pt x="55380" y="212370"/>
                  </a:cubicBezTo>
                  <a:cubicBezTo>
                    <a:pt x="65013" y="210744"/>
                    <a:pt x="71513" y="201628"/>
                    <a:pt x="69911" y="191991"/>
                  </a:cubicBezTo>
                  <a:cubicBezTo>
                    <a:pt x="59693" y="132331"/>
                    <a:pt x="47820" y="72671"/>
                    <a:pt x="34470" y="14428"/>
                  </a:cubicBezTo>
                  <a:close/>
                </a:path>
              </a:pathLst>
            </a:custGeom>
            <a:grpFill/>
            <a:ln w="5907" cap="flat">
              <a:noFill/>
              <a:prstDash val="solid"/>
              <a:miter/>
            </a:ln>
          </p:spPr>
          <p:txBody>
            <a:bodyPr rtlCol="0" anchor="ctr"/>
            <a:lstStyle/>
            <a:p>
              <a:endParaRPr lang="en-ID"/>
            </a:p>
          </p:txBody>
        </p:sp>
        <p:sp>
          <p:nvSpPr>
            <p:cNvPr id="729" name="Freeform: Shape 728"/>
            <p:cNvSpPr/>
            <p:nvPr/>
          </p:nvSpPr>
          <p:spPr>
            <a:xfrm>
              <a:off x="6257609" y="331819"/>
              <a:ext cx="216556" cy="51869"/>
            </a:xfrm>
            <a:custGeom>
              <a:avLst/>
              <a:gdLst>
                <a:gd name="connsiteX0" fmla="*/ 197234 w 216556"/>
                <a:gd name="connsiteY0" fmla="*/ 51549 h 51869"/>
                <a:gd name="connsiteX1" fmla="*/ 215989 w 216556"/>
                <a:gd name="connsiteY1" fmla="*/ 34862 h 51869"/>
                <a:gd name="connsiteX2" fmla="*/ 199302 w 216556"/>
                <a:gd name="connsiteY2" fmla="*/ 16107 h 51869"/>
                <a:gd name="connsiteX3" fmla="*/ 18311 w 216556"/>
                <a:gd name="connsiteY3" fmla="*/ -255 h 51869"/>
                <a:gd name="connsiteX4" fmla="*/ -503 w 216556"/>
                <a:gd name="connsiteY4" fmla="*/ 16373 h 51869"/>
                <a:gd name="connsiteX5" fmla="*/ 16125 w 216556"/>
                <a:gd name="connsiteY5" fmla="*/ 35187 h 51869"/>
                <a:gd name="connsiteX6" fmla="*/ 195107 w 216556"/>
                <a:gd name="connsiteY6" fmla="*/ 51372 h 51869"/>
                <a:gd name="connsiteX7" fmla="*/ 197234 w 216556"/>
                <a:gd name="connsiteY7" fmla="*/ 51549 h 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556" h="51869">
                  <a:moveTo>
                    <a:pt x="197234" y="51549"/>
                  </a:moveTo>
                  <a:cubicBezTo>
                    <a:pt x="207021" y="52120"/>
                    <a:pt x="215418" y="44649"/>
                    <a:pt x="215989" y="34862"/>
                  </a:cubicBezTo>
                  <a:cubicBezTo>
                    <a:pt x="216560" y="25075"/>
                    <a:pt x="209089" y="16678"/>
                    <a:pt x="199302" y="16107"/>
                  </a:cubicBezTo>
                  <a:cubicBezTo>
                    <a:pt x="139522" y="8960"/>
                    <a:pt x="78621" y="3467"/>
                    <a:pt x="18311" y="-255"/>
                  </a:cubicBezTo>
                  <a:cubicBezTo>
                    <a:pt x="8524" y="-858"/>
                    <a:pt x="101" y="6586"/>
                    <a:pt x="-503" y="16373"/>
                  </a:cubicBezTo>
                  <a:cubicBezTo>
                    <a:pt x="-1106" y="26160"/>
                    <a:pt x="6339" y="34583"/>
                    <a:pt x="16125" y="35187"/>
                  </a:cubicBezTo>
                  <a:cubicBezTo>
                    <a:pt x="75727" y="38849"/>
                    <a:pt x="135978" y="44284"/>
                    <a:pt x="195107" y="51372"/>
                  </a:cubicBezTo>
                  <a:cubicBezTo>
                    <a:pt x="195810" y="51490"/>
                    <a:pt x="196521" y="51549"/>
                    <a:pt x="197234" y="51549"/>
                  </a:cubicBezTo>
                  <a:close/>
                </a:path>
              </a:pathLst>
            </a:custGeom>
            <a:grpFill/>
            <a:ln w="5907" cap="flat">
              <a:noFill/>
              <a:prstDash val="solid"/>
              <a:miter/>
            </a:ln>
          </p:spPr>
          <p:txBody>
            <a:bodyPr rtlCol="0" anchor="ctr"/>
            <a:lstStyle/>
            <a:p>
              <a:endParaRPr lang="en-ID"/>
            </a:p>
          </p:txBody>
        </p:sp>
        <p:sp>
          <p:nvSpPr>
            <p:cNvPr id="730" name="Freeform: Shape 729"/>
            <p:cNvSpPr/>
            <p:nvPr/>
          </p:nvSpPr>
          <p:spPr>
            <a:xfrm>
              <a:off x="7305480" y="584560"/>
              <a:ext cx="199696" cy="113032"/>
            </a:xfrm>
            <a:custGeom>
              <a:avLst/>
              <a:gdLst>
                <a:gd name="connsiteX0" fmla="*/ 58801 w 199696"/>
                <a:gd name="connsiteY0" fmla="*/ 55467 h 113032"/>
                <a:gd name="connsiteX1" fmla="*/ 173396 w 199696"/>
                <a:gd name="connsiteY1" fmla="*/ 110815 h 113032"/>
                <a:gd name="connsiteX2" fmla="*/ 197231 w 199696"/>
                <a:gd name="connsiteY2" fmla="*/ 103047 h 113032"/>
                <a:gd name="connsiteX3" fmla="*/ 189464 w 199696"/>
                <a:gd name="connsiteY3" fmla="*/ 79213 h 113032"/>
                <a:gd name="connsiteX4" fmla="*/ 73568 w 199696"/>
                <a:gd name="connsiteY4" fmla="*/ 23273 h 113032"/>
                <a:gd name="connsiteX5" fmla="*/ 25131 w 199696"/>
                <a:gd name="connsiteY5" fmla="*/ 1595 h 113032"/>
                <a:gd name="connsiteX6" fmla="*/ 1347 w 199696"/>
                <a:gd name="connsiteY6" fmla="*/ 9492 h 113032"/>
                <a:gd name="connsiteX7" fmla="*/ 9244 w 199696"/>
                <a:gd name="connsiteY7" fmla="*/ 33276 h 113032"/>
                <a:gd name="connsiteX8" fmla="*/ 10954 w 199696"/>
                <a:gd name="connsiteY8" fmla="*/ 34024 h 113032"/>
                <a:gd name="connsiteX9" fmla="*/ 58801 w 199696"/>
                <a:gd name="connsiteY9" fmla="*/ 55467 h 11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9696" h="113032">
                  <a:moveTo>
                    <a:pt x="58801" y="55467"/>
                  </a:moveTo>
                  <a:cubicBezTo>
                    <a:pt x="97255" y="73187"/>
                    <a:pt x="135591" y="91676"/>
                    <a:pt x="173396" y="110815"/>
                  </a:cubicBezTo>
                  <a:cubicBezTo>
                    <a:pt x="182123" y="115252"/>
                    <a:pt x="192794" y="111774"/>
                    <a:pt x="197231" y="103047"/>
                  </a:cubicBezTo>
                  <a:cubicBezTo>
                    <a:pt x="201668" y="94320"/>
                    <a:pt x="198190" y="83649"/>
                    <a:pt x="189464" y="79213"/>
                  </a:cubicBezTo>
                  <a:cubicBezTo>
                    <a:pt x="151422" y="59897"/>
                    <a:pt x="112672" y="41054"/>
                    <a:pt x="73568" y="23273"/>
                  </a:cubicBezTo>
                  <a:cubicBezTo>
                    <a:pt x="57560" y="15949"/>
                    <a:pt x="41257" y="8624"/>
                    <a:pt x="25131" y="1595"/>
                  </a:cubicBezTo>
                  <a:cubicBezTo>
                    <a:pt x="16382" y="-2792"/>
                    <a:pt x="5734" y="743"/>
                    <a:pt x="1347" y="9492"/>
                  </a:cubicBezTo>
                  <a:cubicBezTo>
                    <a:pt x="-3040" y="18240"/>
                    <a:pt x="495" y="28889"/>
                    <a:pt x="9244" y="33276"/>
                  </a:cubicBezTo>
                  <a:cubicBezTo>
                    <a:pt x="9801" y="33555"/>
                    <a:pt x="10372" y="33805"/>
                    <a:pt x="10954" y="34024"/>
                  </a:cubicBezTo>
                  <a:cubicBezTo>
                    <a:pt x="26903" y="41054"/>
                    <a:pt x="42970" y="48260"/>
                    <a:pt x="58801" y="55467"/>
                  </a:cubicBezTo>
                  <a:close/>
                </a:path>
              </a:pathLst>
            </a:custGeom>
            <a:grpFill/>
            <a:ln w="5907" cap="flat">
              <a:noFill/>
              <a:prstDash val="solid"/>
              <a:miter/>
            </a:ln>
          </p:spPr>
          <p:txBody>
            <a:bodyPr rtlCol="0" anchor="ctr"/>
            <a:lstStyle/>
            <a:p>
              <a:endParaRPr lang="en-ID"/>
            </a:p>
          </p:txBody>
        </p:sp>
        <p:sp>
          <p:nvSpPr>
            <p:cNvPr id="731" name="Freeform: Shape 730"/>
            <p:cNvSpPr/>
            <p:nvPr/>
          </p:nvSpPr>
          <p:spPr>
            <a:xfrm>
              <a:off x="7628257" y="748696"/>
              <a:ext cx="188689" cy="131273"/>
            </a:xfrm>
            <a:custGeom>
              <a:avLst/>
              <a:gdLst>
                <a:gd name="connsiteX0" fmla="*/ 1897 w 188689"/>
                <a:gd name="connsiteY0" fmla="*/ 8525 h 131273"/>
                <a:gd name="connsiteX1" fmla="*/ 8227 w 188689"/>
                <a:gd name="connsiteY1" fmla="*/ 32774 h 131273"/>
                <a:gd name="connsiteX2" fmla="*/ 8277 w 188689"/>
                <a:gd name="connsiteY2" fmla="*/ 32803 h 131273"/>
                <a:gd name="connsiteX3" fmla="*/ 160618 w 188689"/>
                <a:gd name="connsiteY3" fmla="*/ 128023 h 131273"/>
                <a:gd name="connsiteX4" fmla="*/ 185191 w 188689"/>
                <a:gd name="connsiteY4" fmla="*/ 123061 h 131273"/>
                <a:gd name="connsiteX5" fmla="*/ 180229 w 188689"/>
                <a:gd name="connsiteY5" fmla="*/ 98488 h 131273"/>
                <a:gd name="connsiteX6" fmla="*/ 26175 w 188689"/>
                <a:gd name="connsiteY6" fmla="*/ 2145 h 131273"/>
                <a:gd name="connsiteX7" fmla="*/ 1926 w 188689"/>
                <a:gd name="connsiteY7" fmla="*/ 8475 h 131273"/>
                <a:gd name="connsiteX8" fmla="*/ 1897 w 188689"/>
                <a:gd name="connsiteY8" fmla="*/ 8525 h 13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689" h="131273">
                  <a:moveTo>
                    <a:pt x="1897" y="8525"/>
                  </a:moveTo>
                  <a:cubicBezTo>
                    <a:pt x="-3051" y="16969"/>
                    <a:pt x="-217" y="27826"/>
                    <a:pt x="8227" y="32774"/>
                  </a:cubicBezTo>
                  <a:cubicBezTo>
                    <a:pt x="8243" y="32783"/>
                    <a:pt x="8260" y="32793"/>
                    <a:pt x="8277" y="32803"/>
                  </a:cubicBezTo>
                  <a:cubicBezTo>
                    <a:pt x="59727" y="62928"/>
                    <a:pt x="110940" y="94944"/>
                    <a:pt x="160618" y="128023"/>
                  </a:cubicBezTo>
                  <a:cubicBezTo>
                    <a:pt x="168774" y="133438"/>
                    <a:pt x="179775" y="131217"/>
                    <a:pt x="185191" y="123061"/>
                  </a:cubicBezTo>
                  <a:cubicBezTo>
                    <a:pt x="190606" y="114905"/>
                    <a:pt x="188385" y="103904"/>
                    <a:pt x="180229" y="98488"/>
                  </a:cubicBezTo>
                  <a:cubicBezTo>
                    <a:pt x="130078" y="64996"/>
                    <a:pt x="78216" y="32625"/>
                    <a:pt x="26175" y="2145"/>
                  </a:cubicBezTo>
                  <a:cubicBezTo>
                    <a:pt x="17731" y="-2803"/>
                    <a:pt x="6874" y="31"/>
                    <a:pt x="1926" y="8475"/>
                  </a:cubicBezTo>
                  <a:cubicBezTo>
                    <a:pt x="1917" y="8492"/>
                    <a:pt x="1907" y="8508"/>
                    <a:pt x="1897" y="8525"/>
                  </a:cubicBezTo>
                  <a:close/>
                </a:path>
              </a:pathLst>
            </a:custGeom>
            <a:grpFill/>
            <a:ln w="5907" cap="flat">
              <a:noFill/>
              <a:prstDash val="solid"/>
              <a:miter/>
            </a:ln>
          </p:spPr>
          <p:txBody>
            <a:bodyPr rtlCol="0" anchor="ctr"/>
            <a:lstStyle/>
            <a:p>
              <a:endParaRPr lang="en-ID"/>
            </a:p>
          </p:txBody>
        </p:sp>
        <p:sp>
          <p:nvSpPr>
            <p:cNvPr id="732" name="Freeform: Shape 731"/>
            <p:cNvSpPr/>
            <p:nvPr/>
          </p:nvSpPr>
          <p:spPr>
            <a:xfrm>
              <a:off x="8713322" y="1310699"/>
              <a:ext cx="813095" cy="2642072"/>
            </a:xfrm>
            <a:custGeom>
              <a:avLst/>
              <a:gdLst>
                <a:gd name="connsiteX0" fmla="*/ 812499 w 813095"/>
                <a:gd name="connsiteY0" fmla="*/ 2118425 h 2642072"/>
                <a:gd name="connsiteX1" fmla="*/ 812499 w 813095"/>
                <a:gd name="connsiteY1" fmla="*/ 2117067 h 2642072"/>
                <a:gd name="connsiteX2" fmla="*/ 812499 w 813095"/>
                <a:gd name="connsiteY2" fmla="*/ 2117067 h 2642072"/>
                <a:gd name="connsiteX3" fmla="*/ 387787 w 813095"/>
                <a:gd name="connsiteY3" fmla="*/ 475577 h 2642072"/>
                <a:gd name="connsiteX4" fmla="*/ 239758 w 813095"/>
                <a:gd name="connsiteY4" fmla="*/ 231087 h 2642072"/>
                <a:gd name="connsiteX5" fmla="*/ 72296 w 813095"/>
                <a:gd name="connsiteY5" fmla="*/ -289 h 2642072"/>
                <a:gd name="connsiteX6" fmla="*/ -537 w 813095"/>
                <a:gd name="connsiteY6" fmla="*/ 57245 h 2642072"/>
                <a:gd name="connsiteX7" fmla="*/ 162377 w 813095"/>
                <a:gd name="connsiteY7" fmla="*/ 282242 h 2642072"/>
                <a:gd name="connsiteX8" fmla="*/ 306448 w 813095"/>
                <a:gd name="connsiteY8" fmla="*/ 520175 h 2642072"/>
                <a:gd name="connsiteX9" fmla="*/ 719937 w 813095"/>
                <a:gd name="connsiteY9" fmla="*/ 2118248 h 2642072"/>
                <a:gd name="connsiteX10" fmla="*/ 719110 w 813095"/>
                <a:gd name="connsiteY10" fmla="*/ 2180449 h 2642072"/>
                <a:gd name="connsiteX11" fmla="*/ 718164 w 813095"/>
                <a:gd name="connsiteY11" fmla="*/ 2212406 h 2642072"/>
                <a:gd name="connsiteX12" fmla="*/ 716983 w 813095"/>
                <a:gd name="connsiteY12" fmla="*/ 2244362 h 2642072"/>
                <a:gd name="connsiteX13" fmla="*/ 715684 w 813095"/>
                <a:gd name="connsiteY13" fmla="*/ 2276319 h 2642072"/>
                <a:gd name="connsiteX14" fmla="*/ 713734 w 813095"/>
                <a:gd name="connsiteY14" fmla="*/ 2308335 h 2642072"/>
                <a:gd name="connsiteX15" fmla="*/ 711667 w 813095"/>
                <a:gd name="connsiteY15" fmla="*/ 2340291 h 2642072"/>
                <a:gd name="connsiteX16" fmla="*/ 709304 w 813095"/>
                <a:gd name="connsiteY16" fmla="*/ 2372248 h 2642072"/>
                <a:gd name="connsiteX17" fmla="*/ 703397 w 813095"/>
                <a:gd name="connsiteY17" fmla="*/ 2436162 h 2642072"/>
                <a:gd name="connsiteX18" fmla="*/ 696368 w 813095"/>
                <a:gd name="connsiteY18" fmla="*/ 2500016 h 2642072"/>
                <a:gd name="connsiteX19" fmla="*/ 692587 w 813095"/>
                <a:gd name="connsiteY19" fmla="*/ 2531914 h 2642072"/>
                <a:gd name="connsiteX20" fmla="*/ 688216 w 813095"/>
                <a:gd name="connsiteY20" fmla="*/ 2563752 h 2642072"/>
                <a:gd name="connsiteX21" fmla="*/ 683727 w 813095"/>
                <a:gd name="connsiteY21" fmla="*/ 2595532 h 2642072"/>
                <a:gd name="connsiteX22" fmla="*/ 681482 w 813095"/>
                <a:gd name="connsiteY22" fmla="*/ 2611481 h 2642072"/>
                <a:gd name="connsiteX23" fmla="*/ 678943 w 813095"/>
                <a:gd name="connsiteY23" fmla="*/ 2627371 h 2642072"/>
                <a:gd name="connsiteX24" fmla="*/ 770618 w 813095"/>
                <a:gd name="connsiteY24" fmla="*/ 2641784 h 2642072"/>
                <a:gd name="connsiteX25" fmla="*/ 773218 w 813095"/>
                <a:gd name="connsiteY25" fmla="*/ 2625421 h 2642072"/>
                <a:gd name="connsiteX26" fmla="*/ 775581 w 813095"/>
                <a:gd name="connsiteY26" fmla="*/ 2609118 h 2642072"/>
                <a:gd name="connsiteX27" fmla="*/ 780188 w 813095"/>
                <a:gd name="connsiteY27" fmla="*/ 2576393 h 2642072"/>
                <a:gd name="connsiteX28" fmla="*/ 784677 w 813095"/>
                <a:gd name="connsiteY28" fmla="*/ 2543669 h 2642072"/>
                <a:gd name="connsiteX29" fmla="*/ 788517 w 813095"/>
                <a:gd name="connsiteY29" fmla="*/ 2510885 h 2642072"/>
                <a:gd name="connsiteX30" fmla="*/ 795782 w 813095"/>
                <a:gd name="connsiteY30" fmla="*/ 2445318 h 2642072"/>
                <a:gd name="connsiteX31" fmla="*/ 801689 w 813095"/>
                <a:gd name="connsiteY31" fmla="*/ 2379632 h 2642072"/>
                <a:gd name="connsiteX32" fmla="*/ 804111 w 813095"/>
                <a:gd name="connsiteY32" fmla="*/ 2346789 h 2642072"/>
                <a:gd name="connsiteX33" fmla="*/ 806237 w 813095"/>
                <a:gd name="connsiteY33" fmla="*/ 2313947 h 2642072"/>
                <a:gd name="connsiteX34" fmla="*/ 808246 w 813095"/>
                <a:gd name="connsiteY34" fmla="*/ 2281045 h 2642072"/>
                <a:gd name="connsiteX35" fmla="*/ 809605 w 813095"/>
                <a:gd name="connsiteY35" fmla="*/ 2248202 h 2642072"/>
                <a:gd name="connsiteX36" fmla="*/ 810845 w 813095"/>
                <a:gd name="connsiteY36" fmla="*/ 2215359 h 2642072"/>
                <a:gd name="connsiteX37" fmla="*/ 811790 w 813095"/>
                <a:gd name="connsiteY37" fmla="*/ 2182575 h 2642072"/>
                <a:gd name="connsiteX38" fmla="*/ 812558 w 813095"/>
                <a:gd name="connsiteY38" fmla="*/ 2120257 h 2642072"/>
                <a:gd name="connsiteX39" fmla="*/ 812558 w 813095"/>
                <a:gd name="connsiteY39" fmla="*/ 2120257 h 264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13095" h="2642072">
                  <a:moveTo>
                    <a:pt x="812499" y="2118425"/>
                  </a:moveTo>
                  <a:lnTo>
                    <a:pt x="812499" y="2117067"/>
                  </a:lnTo>
                  <a:lnTo>
                    <a:pt x="812499" y="2117067"/>
                  </a:lnTo>
                  <a:cubicBezTo>
                    <a:pt x="810240" y="1543020"/>
                    <a:pt x="664226" y="978683"/>
                    <a:pt x="387787" y="475577"/>
                  </a:cubicBezTo>
                  <a:cubicBezTo>
                    <a:pt x="341949" y="391934"/>
                    <a:pt x="292606" y="310438"/>
                    <a:pt x="239758" y="231087"/>
                  </a:cubicBezTo>
                  <a:cubicBezTo>
                    <a:pt x="186911" y="151737"/>
                    <a:pt x="131090" y="74611"/>
                    <a:pt x="72296" y="-289"/>
                  </a:cubicBezTo>
                  <a:lnTo>
                    <a:pt x="-537" y="57245"/>
                  </a:lnTo>
                  <a:cubicBezTo>
                    <a:pt x="56760" y="129979"/>
                    <a:pt x="111065" y="204978"/>
                    <a:pt x="162377" y="282242"/>
                  </a:cubicBezTo>
                  <a:cubicBezTo>
                    <a:pt x="213650" y="359446"/>
                    <a:pt x="261909" y="438777"/>
                    <a:pt x="306448" y="520175"/>
                  </a:cubicBezTo>
                  <a:cubicBezTo>
                    <a:pt x="575715" y="1009919"/>
                    <a:pt x="717880" y="1559365"/>
                    <a:pt x="719937" y="2118248"/>
                  </a:cubicBezTo>
                  <a:lnTo>
                    <a:pt x="719110" y="2180449"/>
                  </a:lnTo>
                  <a:cubicBezTo>
                    <a:pt x="719110" y="2191081"/>
                    <a:pt x="718519" y="2201773"/>
                    <a:pt x="718164" y="2212406"/>
                  </a:cubicBezTo>
                  <a:lnTo>
                    <a:pt x="716983" y="2244362"/>
                  </a:lnTo>
                  <a:lnTo>
                    <a:pt x="715684" y="2276319"/>
                  </a:lnTo>
                  <a:lnTo>
                    <a:pt x="713734" y="2308335"/>
                  </a:lnTo>
                  <a:lnTo>
                    <a:pt x="711667" y="2340291"/>
                  </a:lnTo>
                  <a:cubicBezTo>
                    <a:pt x="710958" y="2350983"/>
                    <a:pt x="710308" y="2361616"/>
                    <a:pt x="709304" y="2372248"/>
                  </a:cubicBezTo>
                  <a:lnTo>
                    <a:pt x="703397" y="2436162"/>
                  </a:lnTo>
                  <a:cubicBezTo>
                    <a:pt x="701389" y="2457486"/>
                    <a:pt x="698790" y="2478751"/>
                    <a:pt x="696368" y="2500016"/>
                  </a:cubicBezTo>
                  <a:cubicBezTo>
                    <a:pt x="695128" y="2510649"/>
                    <a:pt x="693946" y="2521281"/>
                    <a:pt x="692587" y="2531914"/>
                  </a:cubicBezTo>
                  <a:lnTo>
                    <a:pt x="688216" y="2563752"/>
                  </a:lnTo>
                  <a:lnTo>
                    <a:pt x="683727" y="2595532"/>
                  </a:lnTo>
                  <a:lnTo>
                    <a:pt x="681482" y="2611481"/>
                  </a:lnTo>
                  <a:lnTo>
                    <a:pt x="678943" y="2627371"/>
                  </a:lnTo>
                  <a:lnTo>
                    <a:pt x="770618" y="2641784"/>
                  </a:lnTo>
                  <a:lnTo>
                    <a:pt x="773218" y="2625421"/>
                  </a:lnTo>
                  <a:lnTo>
                    <a:pt x="775581" y="2609118"/>
                  </a:lnTo>
                  <a:lnTo>
                    <a:pt x="780188" y="2576393"/>
                  </a:lnTo>
                  <a:lnTo>
                    <a:pt x="784677" y="2543669"/>
                  </a:lnTo>
                  <a:cubicBezTo>
                    <a:pt x="786036" y="2532741"/>
                    <a:pt x="787276" y="2521813"/>
                    <a:pt x="788517" y="2510885"/>
                  </a:cubicBezTo>
                  <a:cubicBezTo>
                    <a:pt x="790998" y="2489029"/>
                    <a:pt x="793656" y="2467173"/>
                    <a:pt x="795782" y="2445318"/>
                  </a:cubicBezTo>
                  <a:lnTo>
                    <a:pt x="801689" y="2379632"/>
                  </a:lnTo>
                  <a:cubicBezTo>
                    <a:pt x="802753" y="2368704"/>
                    <a:pt x="803402" y="2357717"/>
                    <a:pt x="804111" y="2346789"/>
                  </a:cubicBezTo>
                  <a:lnTo>
                    <a:pt x="806237" y="2313947"/>
                  </a:lnTo>
                  <a:lnTo>
                    <a:pt x="808246" y="2281045"/>
                  </a:lnTo>
                  <a:lnTo>
                    <a:pt x="809605" y="2248202"/>
                  </a:lnTo>
                  <a:lnTo>
                    <a:pt x="810845" y="2215359"/>
                  </a:lnTo>
                  <a:cubicBezTo>
                    <a:pt x="811199" y="2204431"/>
                    <a:pt x="811672" y="2193503"/>
                    <a:pt x="811790" y="2182575"/>
                  </a:cubicBezTo>
                  <a:lnTo>
                    <a:pt x="812558" y="2120257"/>
                  </a:lnTo>
                  <a:lnTo>
                    <a:pt x="812558" y="2120257"/>
                  </a:lnTo>
                  <a:close/>
                </a:path>
              </a:pathLst>
            </a:custGeom>
            <a:grpFill/>
            <a:ln w="5907" cap="flat">
              <a:noFill/>
              <a:prstDash val="solid"/>
              <a:miter/>
            </a:ln>
          </p:spPr>
          <p:txBody>
            <a:bodyPr rtlCol="0" anchor="ctr"/>
            <a:lstStyle/>
            <a:p>
              <a:endParaRPr lang="en-ID"/>
            </a:p>
          </p:txBody>
        </p:sp>
        <p:sp>
          <p:nvSpPr>
            <p:cNvPr id="733" name="Freeform: Shape 732"/>
            <p:cNvSpPr/>
            <p:nvPr/>
          </p:nvSpPr>
          <p:spPr>
            <a:xfrm>
              <a:off x="7044838" y="144012"/>
              <a:ext cx="762058" cy="398602"/>
            </a:xfrm>
            <a:custGeom>
              <a:avLst/>
              <a:gdLst>
                <a:gd name="connsiteX0" fmla="*/ 231075 w 762058"/>
                <a:gd name="connsiteY0" fmla="*/ 168119 h 398602"/>
                <a:gd name="connsiteX1" fmla="*/ 253876 w 762058"/>
                <a:gd name="connsiteY1" fmla="*/ 176861 h 398602"/>
                <a:gd name="connsiteX2" fmla="*/ 265277 w 762058"/>
                <a:gd name="connsiteY2" fmla="*/ 181232 h 398602"/>
                <a:gd name="connsiteX3" fmla="*/ 276618 w 762058"/>
                <a:gd name="connsiteY3" fmla="*/ 185781 h 398602"/>
                <a:gd name="connsiteX4" fmla="*/ 321806 w 762058"/>
                <a:gd name="connsiteY4" fmla="*/ 204210 h 398602"/>
                <a:gd name="connsiteX5" fmla="*/ 344371 w 762058"/>
                <a:gd name="connsiteY5" fmla="*/ 213603 h 398602"/>
                <a:gd name="connsiteX6" fmla="*/ 366758 w 762058"/>
                <a:gd name="connsiteY6" fmla="*/ 223290 h 398602"/>
                <a:gd name="connsiteX7" fmla="*/ 411415 w 762058"/>
                <a:gd name="connsiteY7" fmla="*/ 242901 h 398602"/>
                <a:gd name="connsiteX8" fmla="*/ 455718 w 762058"/>
                <a:gd name="connsiteY8" fmla="*/ 263398 h 398602"/>
                <a:gd name="connsiteX9" fmla="*/ 477810 w 762058"/>
                <a:gd name="connsiteY9" fmla="*/ 273736 h 398602"/>
                <a:gd name="connsiteX10" fmla="*/ 499783 w 762058"/>
                <a:gd name="connsiteY10" fmla="*/ 284309 h 398602"/>
                <a:gd name="connsiteX11" fmla="*/ 543495 w 762058"/>
                <a:gd name="connsiteY11" fmla="*/ 305988 h 398602"/>
                <a:gd name="connsiteX12" fmla="*/ 565292 w 762058"/>
                <a:gd name="connsiteY12" fmla="*/ 316916 h 398602"/>
                <a:gd name="connsiteX13" fmla="*/ 586852 w 762058"/>
                <a:gd name="connsiteY13" fmla="*/ 328257 h 398602"/>
                <a:gd name="connsiteX14" fmla="*/ 629973 w 762058"/>
                <a:gd name="connsiteY14" fmla="*/ 351058 h 398602"/>
                <a:gd name="connsiteX15" fmla="*/ 672622 w 762058"/>
                <a:gd name="connsiteY15" fmla="*/ 374686 h 398602"/>
                <a:gd name="connsiteX16" fmla="*/ 693887 w 762058"/>
                <a:gd name="connsiteY16" fmla="*/ 386500 h 398602"/>
                <a:gd name="connsiteX17" fmla="*/ 715033 w 762058"/>
                <a:gd name="connsiteY17" fmla="*/ 398314 h 398602"/>
                <a:gd name="connsiteX18" fmla="*/ 761521 w 762058"/>
                <a:gd name="connsiteY18" fmla="*/ 317979 h 398602"/>
                <a:gd name="connsiteX19" fmla="*/ 739784 w 762058"/>
                <a:gd name="connsiteY19" fmla="*/ 305515 h 398602"/>
                <a:gd name="connsiteX20" fmla="*/ 717987 w 762058"/>
                <a:gd name="connsiteY20" fmla="*/ 293288 h 398602"/>
                <a:gd name="connsiteX21" fmla="*/ 674158 w 762058"/>
                <a:gd name="connsiteY21" fmla="*/ 269010 h 398602"/>
                <a:gd name="connsiteX22" fmla="*/ 629855 w 762058"/>
                <a:gd name="connsiteY22" fmla="*/ 245382 h 398602"/>
                <a:gd name="connsiteX23" fmla="*/ 607645 w 762058"/>
                <a:gd name="connsiteY23" fmla="*/ 233568 h 398602"/>
                <a:gd name="connsiteX24" fmla="*/ 585257 w 762058"/>
                <a:gd name="connsiteY24" fmla="*/ 222286 h 398602"/>
                <a:gd name="connsiteX25" fmla="*/ 540364 w 762058"/>
                <a:gd name="connsiteY25" fmla="*/ 200017 h 398602"/>
                <a:gd name="connsiteX26" fmla="*/ 517741 w 762058"/>
                <a:gd name="connsiteY26" fmla="*/ 189148 h 398602"/>
                <a:gd name="connsiteX27" fmla="*/ 495058 w 762058"/>
                <a:gd name="connsiteY27" fmla="*/ 178515 h 398602"/>
                <a:gd name="connsiteX28" fmla="*/ 449515 w 762058"/>
                <a:gd name="connsiteY28" fmla="*/ 157486 h 398602"/>
                <a:gd name="connsiteX29" fmla="*/ 403559 w 762058"/>
                <a:gd name="connsiteY29" fmla="*/ 137284 h 398602"/>
                <a:gd name="connsiteX30" fmla="*/ 380580 w 762058"/>
                <a:gd name="connsiteY30" fmla="*/ 127302 h 398602"/>
                <a:gd name="connsiteX31" fmla="*/ 357425 w 762058"/>
                <a:gd name="connsiteY31" fmla="*/ 117673 h 398602"/>
                <a:gd name="connsiteX32" fmla="*/ 310938 w 762058"/>
                <a:gd name="connsiteY32" fmla="*/ 98771 h 398602"/>
                <a:gd name="connsiteX33" fmla="*/ 299124 w 762058"/>
                <a:gd name="connsiteY33" fmla="*/ 94045 h 398602"/>
                <a:gd name="connsiteX34" fmla="*/ 287310 w 762058"/>
                <a:gd name="connsiteY34" fmla="*/ 89556 h 398602"/>
                <a:gd name="connsiteX35" fmla="*/ 263682 w 762058"/>
                <a:gd name="connsiteY35" fmla="*/ 80577 h 398602"/>
                <a:gd name="connsiteX36" fmla="*/ 216721 w 762058"/>
                <a:gd name="connsiteY36" fmla="*/ 62856 h 398602"/>
                <a:gd name="connsiteX37" fmla="*/ 26103 w 762058"/>
                <a:gd name="connsiteY37" fmla="*/ -289 h 398602"/>
                <a:gd name="connsiteX38" fmla="*/ -537 w 762058"/>
                <a:gd name="connsiteY38" fmla="*/ 88611 h 398602"/>
                <a:gd name="connsiteX39" fmla="*/ 184882 w 762058"/>
                <a:gd name="connsiteY39" fmla="*/ 150044 h 398602"/>
                <a:gd name="connsiteX40" fmla="*/ 231075 w 762058"/>
                <a:gd name="connsiteY40" fmla="*/ 168119 h 39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62058" h="398602">
                  <a:moveTo>
                    <a:pt x="231075" y="168119"/>
                  </a:moveTo>
                  <a:lnTo>
                    <a:pt x="253876" y="176861"/>
                  </a:lnTo>
                  <a:lnTo>
                    <a:pt x="265277" y="181232"/>
                  </a:lnTo>
                  <a:lnTo>
                    <a:pt x="276618" y="185781"/>
                  </a:lnTo>
                  <a:lnTo>
                    <a:pt x="321806" y="204210"/>
                  </a:lnTo>
                  <a:cubicBezTo>
                    <a:pt x="329308" y="207341"/>
                    <a:pt x="336869" y="210117"/>
                    <a:pt x="344371" y="213603"/>
                  </a:cubicBezTo>
                  <a:lnTo>
                    <a:pt x="366758" y="223290"/>
                  </a:lnTo>
                  <a:lnTo>
                    <a:pt x="411415" y="242901"/>
                  </a:lnTo>
                  <a:cubicBezTo>
                    <a:pt x="426300" y="249576"/>
                    <a:pt x="440950" y="256546"/>
                    <a:pt x="455718" y="263398"/>
                  </a:cubicBezTo>
                  <a:lnTo>
                    <a:pt x="477810" y="273736"/>
                  </a:lnTo>
                  <a:cubicBezTo>
                    <a:pt x="485193" y="277162"/>
                    <a:pt x="492518" y="280647"/>
                    <a:pt x="499783" y="284309"/>
                  </a:cubicBezTo>
                  <a:lnTo>
                    <a:pt x="543495" y="305988"/>
                  </a:lnTo>
                  <a:cubicBezTo>
                    <a:pt x="550761" y="309650"/>
                    <a:pt x="558085" y="313194"/>
                    <a:pt x="565292" y="316916"/>
                  </a:cubicBezTo>
                  <a:lnTo>
                    <a:pt x="586852" y="328257"/>
                  </a:lnTo>
                  <a:lnTo>
                    <a:pt x="629973" y="351058"/>
                  </a:lnTo>
                  <a:cubicBezTo>
                    <a:pt x="644268" y="358737"/>
                    <a:pt x="658445" y="366771"/>
                    <a:pt x="672622" y="374686"/>
                  </a:cubicBezTo>
                  <a:lnTo>
                    <a:pt x="693887" y="386500"/>
                  </a:lnTo>
                  <a:cubicBezTo>
                    <a:pt x="700975" y="390458"/>
                    <a:pt x="708064" y="394415"/>
                    <a:pt x="715033" y="398314"/>
                  </a:cubicBezTo>
                  <a:lnTo>
                    <a:pt x="761521" y="317979"/>
                  </a:lnTo>
                  <a:cubicBezTo>
                    <a:pt x="754374" y="313726"/>
                    <a:pt x="747109" y="309591"/>
                    <a:pt x="739784" y="305515"/>
                  </a:cubicBezTo>
                  <a:lnTo>
                    <a:pt x="717987" y="293288"/>
                  </a:lnTo>
                  <a:cubicBezTo>
                    <a:pt x="703397" y="285195"/>
                    <a:pt x="688866" y="276925"/>
                    <a:pt x="674158" y="269010"/>
                  </a:cubicBezTo>
                  <a:lnTo>
                    <a:pt x="629855" y="245382"/>
                  </a:lnTo>
                  <a:lnTo>
                    <a:pt x="607645" y="233568"/>
                  </a:lnTo>
                  <a:cubicBezTo>
                    <a:pt x="600202" y="229729"/>
                    <a:pt x="592700" y="226007"/>
                    <a:pt x="585257" y="222286"/>
                  </a:cubicBezTo>
                  <a:lnTo>
                    <a:pt x="540364" y="200017"/>
                  </a:lnTo>
                  <a:cubicBezTo>
                    <a:pt x="532862" y="196236"/>
                    <a:pt x="525301" y="192692"/>
                    <a:pt x="517741" y="189148"/>
                  </a:cubicBezTo>
                  <a:lnTo>
                    <a:pt x="495058" y="178515"/>
                  </a:lnTo>
                  <a:cubicBezTo>
                    <a:pt x="479877" y="171427"/>
                    <a:pt x="464755" y="164279"/>
                    <a:pt x="449515" y="157486"/>
                  </a:cubicBezTo>
                  <a:lnTo>
                    <a:pt x="403559" y="137284"/>
                  </a:lnTo>
                  <a:lnTo>
                    <a:pt x="380580" y="127302"/>
                  </a:lnTo>
                  <a:cubicBezTo>
                    <a:pt x="372902" y="123994"/>
                    <a:pt x="365163" y="120922"/>
                    <a:pt x="357425" y="117673"/>
                  </a:cubicBezTo>
                  <a:lnTo>
                    <a:pt x="310938" y="98771"/>
                  </a:lnTo>
                  <a:lnTo>
                    <a:pt x="299124" y="94045"/>
                  </a:lnTo>
                  <a:lnTo>
                    <a:pt x="287310" y="89556"/>
                  </a:lnTo>
                  <a:lnTo>
                    <a:pt x="263682" y="80577"/>
                  </a:lnTo>
                  <a:cubicBezTo>
                    <a:pt x="248028" y="74670"/>
                    <a:pt x="232434" y="68763"/>
                    <a:pt x="216721" y="62856"/>
                  </a:cubicBezTo>
                  <a:cubicBezTo>
                    <a:pt x="153753" y="40233"/>
                    <a:pt x="90311" y="18731"/>
                    <a:pt x="26103" y="-289"/>
                  </a:cubicBezTo>
                  <a:lnTo>
                    <a:pt x="-537" y="88611"/>
                  </a:lnTo>
                  <a:cubicBezTo>
                    <a:pt x="61899" y="107100"/>
                    <a:pt x="123509" y="128010"/>
                    <a:pt x="184882" y="150044"/>
                  </a:cubicBezTo>
                  <a:cubicBezTo>
                    <a:pt x="200654" y="156305"/>
                    <a:pt x="215835" y="162212"/>
                    <a:pt x="231075" y="168119"/>
                  </a:cubicBezTo>
                  <a:close/>
                </a:path>
              </a:pathLst>
            </a:custGeom>
            <a:grpFill/>
            <a:ln w="5907" cap="flat">
              <a:noFill/>
              <a:prstDash val="solid"/>
              <a:miter/>
            </a:ln>
          </p:spPr>
          <p:txBody>
            <a:bodyPr rtlCol="0" anchor="ctr"/>
            <a:lstStyle/>
            <a:p>
              <a:endParaRPr lang="en-ID"/>
            </a:p>
          </p:txBody>
        </p:sp>
      </p:grpSp>
      <p:pic>
        <p:nvPicPr>
          <p:cNvPr id="735" name="Picture 7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27106" y="2381907"/>
            <a:ext cx="3657607" cy="2438405"/>
          </a:xfrm>
          <a:prstGeom prst="rect">
            <a:avLst/>
          </a:prstGeom>
        </p:spPr>
      </p:pic>
      <p:sp useBgFill="1">
        <p:nvSpPr>
          <p:cNvPr id="856" name="tombol 1"/>
          <p:cNvSpPr/>
          <p:nvPr/>
        </p:nvSpPr>
        <p:spPr>
          <a:xfrm>
            <a:off x="6281178" y="1942070"/>
            <a:ext cx="1303200" cy="1303200"/>
          </a:xfrm>
          <a:prstGeom prst="ellipse">
            <a:avLst/>
          </a:prstGeom>
          <a:ln w="19050">
            <a:gradFill>
              <a:gsLst>
                <a:gs pos="0">
                  <a:srgbClr val="65FF8D"/>
                </a:gs>
                <a:gs pos="100000">
                  <a:srgbClr val="65E5F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BigNoodleTitling" panose="02000708030402040100" pitchFamily="2" charset="0"/>
              </a:rPr>
              <a:t>2</a:t>
            </a:r>
            <a:endParaRPr lang="en-ID" sz="3600" dirty="0">
              <a:latin typeface="BigNoodleTitling" panose="02000708030402040100" pitchFamily="2" charset="0"/>
            </a:endParaRPr>
          </a:p>
        </p:txBody>
      </p:sp>
      <p:grpSp>
        <p:nvGrpSpPr>
          <p:cNvPr id="866" name="Group 865"/>
          <p:cNvGrpSpPr/>
          <p:nvPr/>
        </p:nvGrpSpPr>
        <p:grpSpPr>
          <a:xfrm rot="3053259">
            <a:off x="8150207" y="4975819"/>
            <a:ext cx="532800" cy="532800"/>
            <a:chOff x="6377321" y="2298644"/>
            <a:chExt cx="1304469" cy="1304469"/>
          </a:xfrm>
        </p:grpSpPr>
        <p:sp useBgFill="1">
          <p:nvSpPr>
            <p:cNvPr id="859" name="tombol 1"/>
            <p:cNvSpPr/>
            <p:nvPr/>
          </p:nvSpPr>
          <p:spPr>
            <a:xfrm>
              <a:off x="6377321" y="2298644"/>
              <a:ext cx="1304469" cy="1304469"/>
            </a:xfrm>
            <a:prstGeom prst="ellipse">
              <a:avLst/>
            </a:prstGeom>
            <a:ln w="19050">
              <a:gradFill>
                <a:gsLst>
                  <a:gs pos="0">
                    <a:srgbClr val="65FF8D">
                      <a:alpha val="20000"/>
                    </a:srgbClr>
                  </a:gs>
                  <a:gs pos="100000">
                    <a:srgbClr val="65E5FF">
                      <a:alpha val="2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BigNoodleTitling" panose="02000708030402040100" pitchFamily="2" charset="0"/>
              </a:endParaRPr>
            </a:p>
          </p:txBody>
        </p:sp>
        <p:grpSp>
          <p:nvGrpSpPr>
            <p:cNvPr id="865" name="Group 864"/>
            <p:cNvGrpSpPr/>
            <p:nvPr/>
          </p:nvGrpSpPr>
          <p:grpSpPr>
            <a:xfrm>
              <a:off x="6620931" y="2494781"/>
              <a:ext cx="817249" cy="912194"/>
              <a:chOff x="5777551" y="3063018"/>
              <a:chExt cx="817249" cy="912194"/>
            </a:xfrm>
            <a:gradFill>
              <a:gsLst>
                <a:gs pos="0">
                  <a:srgbClr val="65E5FF"/>
                </a:gs>
                <a:gs pos="100000">
                  <a:srgbClr val="65FF8D"/>
                </a:gs>
              </a:gsLst>
              <a:lin ang="7800000" scaled="0"/>
            </a:gradFill>
          </p:grpSpPr>
          <p:sp>
            <p:nvSpPr>
              <p:cNvPr id="863" name="Freeform: Shape 862"/>
              <p:cNvSpPr/>
              <p:nvPr/>
            </p:nvSpPr>
            <p:spPr>
              <a:xfrm>
                <a:off x="6114280" y="3450700"/>
                <a:ext cx="136829" cy="136829"/>
              </a:xfrm>
              <a:custGeom>
                <a:avLst/>
                <a:gdLst>
                  <a:gd name="connsiteX0" fmla="*/ 136829 w 136829"/>
                  <a:gd name="connsiteY0" fmla="*/ 68415 h 136829"/>
                  <a:gd name="connsiteX1" fmla="*/ 68415 w 136829"/>
                  <a:gd name="connsiteY1" fmla="*/ 136829 h 136829"/>
                  <a:gd name="connsiteX2" fmla="*/ 0 w 136829"/>
                  <a:gd name="connsiteY2" fmla="*/ 68415 h 136829"/>
                  <a:gd name="connsiteX3" fmla="*/ 68415 w 136829"/>
                  <a:gd name="connsiteY3" fmla="*/ 0 h 136829"/>
                  <a:gd name="connsiteX4" fmla="*/ 136829 w 136829"/>
                  <a:gd name="connsiteY4" fmla="*/ 68415 h 1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29" h="136829">
                    <a:moveTo>
                      <a:pt x="136829" y="68415"/>
                    </a:moveTo>
                    <a:cubicBezTo>
                      <a:pt x="136829" y="106199"/>
                      <a:pt x="106199" y="136829"/>
                      <a:pt x="68415" y="136829"/>
                    </a:cubicBezTo>
                    <a:cubicBezTo>
                      <a:pt x="30630" y="136829"/>
                      <a:pt x="0" y="106199"/>
                      <a:pt x="0" y="68415"/>
                    </a:cubicBezTo>
                    <a:cubicBezTo>
                      <a:pt x="0" y="30630"/>
                      <a:pt x="30630" y="0"/>
                      <a:pt x="68415" y="0"/>
                    </a:cubicBezTo>
                    <a:cubicBezTo>
                      <a:pt x="106199" y="0"/>
                      <a:pt x="136829" y="30630"/>
                      <a:pt x="136829" y="68415"/>
                    </a:cubicBezTo>
                    <a:close/>
                  </a:path>
                </a:pathLst>
              </a:custGeom>
              <a:solidFill>
                <a:srgbClr val="65FF8D">
                  <a:alpha val="20000"/>
                </a:srgbClr>
              </a:solidFill>
              <a:ln w="11311" cap="flat">
                <a:noFill/>
                <a:prstDash val="solid"/>
                <a:miter/>
              </a:ln>
            </p:spPr>
            <p:txBody>
              <a:bodyPr rtlCol="0" anchor="ctr"/>
              <a:lstStyle/>
              <a:p>
                <a:endParaRPr lang="en-ID"/>
              </a:p>
            </p:txBody>
          </p:sp>
          <p:sp>
            <p:nvSpPr>
              <p:cNvPr id="864" name="Freeform: Shape 863">
                <a:hlinkClick r:id="rId2" action="ppaction://hlinksldjump"/>
              </p:cNvPr>
              <p:cNvSpPr/>
              <p:nvPr/>
            </p:nvSpPr>
            <p:spPr>
              <a:xfrm>
                <a:off x="5777551" y="3063018"/>
                <a:ext cx="817249" cy="912194"/>
              </a:xfrm>
              <a:custGeom>
                <a:avLst/>
                <a:gdLst>
                  <a:gd name="connsiteX0" fmla="*/ 806508 w 817249"/>
                  <a:gd name="connsiteY0" fmla="*/ 228049 h 912194"/>
                  <a:gd name="connsiteX1" fmla="*/ 684502 w 817249"/>
                  <a:gd name="connsiteY1" fmla="*/ 179018 h 912194"/>
                  <a:gd name="connsiteX2" fmla="*/ 555655 w 817249"/>
                  <a:gd name="connsiteY2" fmla="*/ 198402 h 912194"/>
                  <a:gd name="connsiteX3" fmla="*/ 405143 w 817249"/>
                  <a:gd name="connsiteY3" fmla="*/ 0 h 912194"/>
                  <a:gd name="connsiteX4" fmla="*/ 255771 w 817249"/>
                  <a:gd name="connsiteY4" fmla="*/ 196122 h 912194"/>
                  <a:gd name="connsiteX5" fmla="*/ 132625 w 817249"/>
                  <a:gd name="connsiteY5" fmla="*/ 177878 h 912194"/>
                  <a:gd name="connsiteX6" fmla="*/ 10619 w 817249"/>
                  <a:gd name="connsiteY6" fmla="*/ 226908 h 912194"/>
                  <a:gd name="connsiteX7" fmla="*/ 108680 w 817249"/>
                  <a:gd name="connsiteY7" fmla="*/ 458378 h 912194"/>
                  <a:gd name="connsiteX8" fmla="*/ 16320 w 817249"/>
                  <a:gd name="connsiteY8" fmla="*/ 683005 h 912194"/>
                  <a:gd name="connsiteX9" fmla="*/ 138326 w 817249"/>
                  <a:gd name="connsiteY9" fmla="*/ 732036 h 912194"/>
                  <a:gd name="connsiteX10" fmla="*/ 255771 w 817249"/>
                  <a:gd name="connsiteY10" fmla="*/ 716072 h 912194"/>
                  <a:gd name="connsiteX11" fmla="*/ 405143 w 817249"/>
                  <a:gd name="connsiteY11" fmla="*/ 912194 h 912194"/>
                  <a:gd name="connsiteX12" fmla="*/ 554515 w 817249"/>
                  <a:gd name="connsiteY12" fmla="*/ 716072 h 912194"/>
                  <a:gd name="connsiteX13" fmla="*/ 677661 w 817249"/>
                  <a:gd name="connsiteY13" fmla="*/ 734316 h 912194"/>
                  <a:gd name="connsiteX14" fmla="*/ 799667 w 817249"/>
                  <a:gd name="connsiteY14" fmla="*/ 685286 h 912194"/>
                  <a:gd name="connsiteX15" fmla="*/ 707307 w 817249"/>
                  <a:gd name="connsiteY15" fmla="*/ 460658 h 912194"/>
                  <a:gd name="connsiteX16" fmla="*/ 806508 w 817249"/>
                  <a:gd name="connsiteY16" fmla="*/ 228049 h 912194"/>
                  <a:gd name="connsiteX17" fmla="*/ 684502 w 817249"/>
                  <a:gd name="connsiteY17" fmla="*/ 224628 h 912194"/>
                  <a:gd name="connsiteX18" fmla="*/ 766600 w 817249"/>
                  <a:gd name="connsiteY18" fmla="*/ 250853 h 912194"/>
                  <a:gd name="connsiteX19" fmla="*/ 675381 w 817249"/>
                  <a:gd name="connsiteY19" fmla="*/ 427591 h 912194"/>
                  <a:gd name="connsiteX20" fmla="*/ 583021 w 817249"/>
                  <a:gd name="connsiteY20" fmla="*/ 353475 h 912194"/>
                  <a:gd name="connsiteX21" fmla="*/ 565917 w 817249"/>
                  <a:gd name="connsiteY21" fmla="*/ 241731 h 912194"/>
                  <a:gd name="connsiteX22" fmla="*/ 684502 w 817249"/>
                  <a:gd name="connsiteY22" fmla="*/ 224628 h 912194"/>
                  <a:gd name="connsiteX23" fmla="*/ 480399 w 817249"/>
                  <a:gd name="connsiteY23" fmla="*/ 574682 h 912194"/>
                  <a:gd name="connsiteX24" fmla="*/ 408564 w 817249"/>
                  <a:gd name="connsiteY24" fmla="*/ 612310 h 912194"/>
                  <a:gd name="connsiteX25" fmla="*/ 336728 w 817249"/>
                  <a:gd name="connsiteY25" fmla="*/ 574682 h 912194"/>
                  <a:gd name="connsiteX26" fmla="*/ 270594 w 817249"/>
                  <a:gd name="connsiteY26" fmla="*/ 533634 h 912194"/>
                  <a:gd name="connsiteX27" fmla="*/ 268314 w 817249"/>
                  <a:gd name="connsiteY27" fmla="*/ 456097 h 912194"/>
                  <a:gd name="connsiteX28" fmla="*/ 270594 w 817249"/>
                  <a:gd name="connsiteY28" fmla="*/ 383122 h 912194"/>
                  <a:gd name="connsiteX29" fmla="*/ 343570 w 817249"/>
                  <a:gd name="connsiteY29" fmla="*/ 337512 h 912194"/>
                  <a:gd name="connsiteX30" fmla="*/ 408564 w 817249"/>
                  <a:gd name="connsiteY30" fmla="*/ 303305 h 912194"/>
                  <a:gd name="connsiteX31" fmla="*/ 473558 w 817249"/>
                  <a:gd name="connsiteY31" fmla="*/ 337512 h 912194"/>
                  <a:gd name="connsiteX32" fmla="*/ 539692 w 817249"/>
                  <a:gd name="connsiteY32" fmla="*/ 378561 h 912194"/>
                  <a:gd name="connsiteX33" fmla="*/ 541972 w 817249"/>
                  <a:gd name="connsiteY33" fmla="*/ 456097 h 912194"/>
                  <a:gd name="connsiteX34" fmla="*/ 538551 w 817249"/>
                  <a:gd name="connsiteY34" fmla="*/ 538195 h 912194"/>
                  <a:gd name="connsiteX35" fmla="*/ 480399 w 817249"/>
                  <a:gd name="connsiteY35" fmla="*/ 574682 h 912194"/>
                  <a:gd name="connsiteX36" fmla="*/ 532850 w 817249"/>
                  <a:gd name="connsiteY36" fmla="*/ 596347 h 912194"/>
                  <a:gd name="connsiteX37" fmla="*/ 522588 w 817249"/>
                  <a:gd name="connsiteY37" fmla="*/ 659060 h 912194"/>
                  <a:gd name="connsiteX38" fmla="*/ 462155 w 817249"/>
                  <a:gd name="connsiteY38" fmla="*/ 636255 h 912194"/>
                  <a:gd name="connsiteX39" fmla="*/ 503204 w 817249"/>
                  <a:gd name="connsiteY39" fmla="*/ 613451 h 912194"/>
                  <a:gd name="connsiteX40" fmla="*/ 532850 w 817249"/>
                  <a:gd name="connsiteY40" fmla="*/ 596347 h 912194"/>
                  <a:gd name="connsiteX41" fmla="*/ 354972 w 817249"/>
                  <a:gd name="connsiteY41" fmla="*/ 636255 h 912194"/>
                  <a:gd name="connsiteX42" fmla="*/ 288838 w 817249"/>
                  <a:gd name="connsiteY42" fmla="*/ 660201 h 912194"/>
                  <a:gd name="connsiteX43" fmla="*/ 277436 w 817249"/>
                  <a:gd name="connsiteY43" fmla="*/ 591786 h 912194"/>
                  <a:gd name="connsiteX44" fmla="*/ 315064 w 817249"/>
                  <a:gd name="connsiteY44" fmla="*/ 614591 h 912194"/>
                  <a:gd name="connsiteX45" fmla="*/ 354972 w 817249"/>
                  <a:gd name="connsiteY45" fmla="*/ 636255 h 912194"/>
                  <a:gd name="connsiteX46" fmla="*/ 223844 w 817249"/>
                  <a:gd name="connsiteY46" fmla="*/ 499426 h 912194"/>
                  <a:gd name="connsiteX47" fmla="*/ 174814 w 817249"/>
                  <a:gd name="connsiteY47" fmla="*/ 458378 h 912194"/>
                  <a:gd name="connsiteX48" fmla="*/ 223844 w 817249"/>
                  <a:gd name="connsiteY48" fmla="*/ 417329 h 912194"/>
                  <a:gd name="connsiteX49" fmla="*/ 222704 w 817249"/>
                  <a:gd name="connsiteY49" fmla="*/ 456097 h 912194"/>
                  <a:gd name="connsiteX50" fmla="*/ 223844 w 817249"/>
                  <a:gd name="connsiteY50" fmla="*/ 499426 h 912194"/>
                  <a:gd name="connsiteX51" fmla="*/ 276296 w 817249"/>
                  <a:gd name="connsiteY51" fmla="*/ 324969 h 912194"/>
                  <a:gd name="connsiteX52" fmla="*/ 287698 w 817249"/>
                  <a:gd name="connsiteY52" fmla="*/ 253134 h 912194"/>
                  <a:gd name="connsiteX53" fmla="*/ 354972 w 817249"/>
                  <a:gd name="connsiteY53" fmla="*/ 278219 h 912194"/>
                  <a:gd name="connsiteX54" fmla="*/ 319625 w 817249"/>
                  <a:gd name="connsiteY54" fmla="*/ 297603 h 912194"/>
                  <a:gd name="connsiteX55" fmla="*/ 276296 w 817249"/>
                  <a:gd name="connsiteY55" fmla="*/ 324969 h 912194"/>
                  <a:gd name="connsiteX56" fmla="*/ 461015 w 817249"/>
                  <a:gd name="connsiteY56" fmla="*/ 278219 h 912194"/>
                  <a:gd name="connsiteX57" fmla="*/ 522588 w 817249"/>
                  <a:gd name="connsiteY57" fmla="*/ 255414 h 912194"/>
                  <a:gd name="connsiteX58" fmla="*/ 533990 w 817249"/>
                  <a:gd name="connsiteY58" fmla="*/ 320408 h 912194"/>
                  <a:gd name="connsiteX59" fmla="*/ 496362 w 817249"/>
                  <a:gd name="connsiteY59" fmla="*/ 297603 h 912194"/>
                  <a:gd name="connsiteX60" fmla="*/ 461015 w 817249"/>
                  <a:gd name="connsiteY60" fmla="*/ 278219 h 912194"/>
                  <a:gd name="connsiteX61" fmla="*/ 586442 w 817249"/>
                  <a:gd name="connsiteY61" fmla="*/ 412768 h 912194"/>
                  <a:gd name="connsiteX62" fmla="*/ 642313 w 817249"/>
                  <a:gd name="connsiteY62" fmla="*/ 459518 h 912194"/>
                  <a:gd name="connsiteX63" fmla="*/ 586442 w 817249"/>
                  <a:gd name="connsiteY63" fmla="*/ 505128 h 912194"/>
                  <a:gd name="connsiteX64" fmla="*/ 587582 w 817249"/>
                  <a:gd name="connsiteY64" fmla="*/ 457237 h 912194"/>
                  <a:gd name="connsiteX65" fmla="*/ 586442 w 817249"/>
                  <a:gd name="connsiteY65" fmla="*/ 412768 h 912194"/>
                  <a:gd name="connsiteX66" fmla="*/ 405143 w 817249"/>
                  <a:gd name="connsiteY66" fmla="*/ 45610 h 912194"/>
                  <a:gd name="connsiteX67" fmla="*/ 512326 w 817249"/>
                  <a:gd name="connsiteY67" fmla="*/ 210945 h 912194"/>
                  <a:gd name="connsiteX68" fmla="*/ 408564 w 817249"/>
                  <a:gd name="connsiteY68" fmla="*/ 251994 h 912194"/>
                  <a:gd name="connsiteX69" fmla="*/ 299100 w 817249"/>
                  <a:gd name="connsiteY69" fmla="*/ 208664 h 912194"/>
                  <a:gd name="connsiteX70" fmla="*/ 405143 w 817249"/>
                  <a:gd name="connsiteY70" fmla="*/ 45610 h 912194"/>
                  <a:gd name="connsiteX71" fmla="*/ 49387 w 817249"/>
                  <a:gd name="connsiteY71" fmla="*/ 250853 h 912194"/>
                  <a:gd name="connsiteX72" fmla="*/ 131485 w 817249"/>
                  <a:gd name="connsiteY72" fmla="*/ 224628 h 912194"/>
                  <a:gd name="connsiteX73" fmla="*/ 243228 w 817249"/>
                  <a:gd name="connsiteY73" fmla="*/ 240591 h 912194"/>
                  <a:gd name="connsiteX74" fmla="*/ 226125 w 817249"/>
                  <a:gd name="connsiteY74" fmla="*/ 358036 h 912194"/>
                  <a:gd name="connsiteX75" fmla="*/ 140607 w 817249"/>
                  <a:gd name="connsiteY75" fmla="*/ 427591 h 912194"/>
                  <a:gd name="connsiteX76" fmla="*/ 49387 w 817249"/>
                  <a:gd name="connsiteY76" fmla="*/ 250853 h 912194"/>
                  <a:gd name="connsiteX77" fmla="*/ 138326 w 817249"/>
                  <a:gd name="connsiteY77" fmla="*/ 687566 h 912194"/>
                  <a:gd name="connsiteX78" fmla="*/ 56229 w 817249"/>
                  <a:gd name="connsiteY78" fmla="*/ 661341 h 912194"/>
                  <a:gd name="connsiteX79" fmla="*/ 141747 w 817249"/>
                  <a:gd name="connsiteY79" fmla="*/ 490304 h 912194"/>
                  <a:gd name="connsiteX80" fmla="*/ 227265 w 817249"/>
                  <a:gd name="connsiteY80" fmla="*/ 558719 h 912194"/>
                  <a:gd name="connsiteX81" fmla="*/ 244369 w 817249"/>
                  <a:gd name="connsiteY81" fmla="*/ 672743 h 912194"/>
                  <a:gd name="connsiteX82" fmla="*/ 138326 w 817249"/>
                  <a:gd name="connsiteY82" fmla="*/ 687566 h 912194"/>
                  <a:gd name="connsiteX83" fmla="*/ 405143 w 817249"/>
                  <a:gd name="connsiteY83" fmla="*/ 866584 h 912194"/>
                  <a:gd name="connsiteX84" fmla="*/ 299100 w 817249"/>
                  <a:gd name="connsiteY84" fmla="*/ 704670 h 912194"/>
                  <a:gd name="connsiteX85" fmla="*/ 408564 w 817249"/>
                  <a:gd name="connsiteY85" fmla="*/ 662481 h 912194"/>
                  <a:gd name="connsiteX86" fmla="*/ 511186 w 817249"/>
                  <a:gd name="connsiteY86" fmla="*/ 702390 h 912194"/>
                  <a:gd name="connsiteX87" fmla="*/ 405143 w 817249"/>
                  <a:gd name="connsiteY87" fmla="*/ 866584 h 912194"/>
                  <a:gd name="connsiteX88" fmla="*/ 760899 w 817249"/>
                  <a:gd name="connsiteY88" fmla="*/ 661341 h 912194"/>
                  <a:gd name="connsiteX89" fmla="*/ 678801 w 817249"/>
                  <a:gd name="connsiteY89" fmla="*/ 687566 h 912194"/>
                  <a:gd name="connsiteX90" fmla="*/ 567057 w 817249"/>
                  <a:gd name="connsiteY90" fmla="*/ 671603 h 912194"/>
                  <a:gd name="connsiteX91" fmla="*/ 583021 w 817249"/>
                  <a:gd name="connsiteY91" fmla="*/ 563280 h 912194"/>
                  <a:gd name="connsiteX92" fmla="*/ 675381 w 817249"/>
                  <a:gd name="connsiteY92" fmla="*/ 490304 h 912194"/>
                  <a:gd name="connsiteX93" fmla="*/ 760899 w 817249"/>
                  <a:gd name="connsiteY93" fmla="*/ 661341 h 9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817249" h="912194">
                    <a:moveTo>
                      <a:pt x="806508" y="228049"/>
                    </a:moveTo>
                    <a:cubicBezTo>
                      <a:pt x="787124" y="194982"/>
                      <a:pt x="743795" y="179018"/>
                      <a:pt x="684502" y="179018"/>
                    </a:cubicBezTo>
                    <a:cubicBezTo>
                      <a:pt x="646874" y="179018"/>
                      <a:pt x="603545" y="185860"/>
                      <a:pt x="555655" y="198402"/>
                    </a:cubicBezTo>
                    <a:cubicBezTo>
                      <a:pt x="522588" y="78677"/>
                      <a:pt x="467856" y="0"/>
                      <a:pt x="405143" y="0"/>
                    </a:cubicBezTo>
                    <a:cubicBezTo>
                      <a:pt x="343570" y="0"/>
                      <a:pt x="287698" y="77537"/>
                      <a:pt x="255771" y="196122"/>
                    </a:cubicBezTo>
                    <a:cubicBezTo>
                      <a:pt x="210161" y="184719"/>
                      <a:pt x="169113" y="177878"/>
                      <a:pt x="132625" y="177878"/>
                    </a:cubicBezTo>
                    <a:cubicBezTo>
                      <a:pt x="73332" y="177878"/>
                      <a:pt x="30003" y="193841"/>
                      <a:pt x="10619" y="226908"/>
                    </a:cubicBezTo>
                    <a:cubicBezTo>
                      <a:pt x="-21308" y="281640"/>
                      <a:pt x="20881" y="369439"/>
                      <a:pt x="108680" y="458378"/>
                    </a:cubicBezTo>
                    <a:cubicBezTo>
                      <a:pt x="24302" y="545036"/>
                      <a:pt x="-14466" y="629414"/>
                      <a:pt x="16320" y="683005"/>
                    </a:cubicBezTo>
                    <a:cubicBezTo>
                      <a:pt x="35704" y="716072"/>
                      <a:pt x="79034" y="732036"/>
                      <a:pt x="138326" y="732036"/>
                    </a:cubicBezTo>
                    <a:cubicBezTo>
                      <a:pt x="172533" y="732036"/>
                      <a:pt x="212442" y="726335"/>
                      <a:pt x="255771" y="716072"/>
                    </a:cubicBezTo>
                    <a:cubicBezTo>
                      <a:pt x="288838" y="834658"/>
                      <a:pt x="343570" y="912194"/>
                      <a:pt x="405143" y="912194"/>
                    </a:cubicBezTo>
                    <a:cubicBezTo>
                      <a:pt x="466716" y="912194"/>
                      <a:pt x="522588" y="834658"/>
                      <a:pt x="554515" y="716072"/>
                    </a:cubicBezTo>
                    <a:cubicBezTo>
                      <a:pt x="600125" y="727475"/>
                      <a:pt x="641173" y="734316"/>
                      <a:pt x="677661" y="734316"/>
                    </a:cubicBezTo>
                    <a:cubicBezTo>
                      <a:pt x="736954" y="734316"/>
                      <a:pt x="780283" y="718353"/>
                      <a:pt x="799667" y="685286"/>
                    </a:cubicBezTo>
                    <a:cubicBezTo>
                      <a:pt x="830453" y="631695"/>
                      <a:pt x="791685" y="547317"/>
                      <a:pt x="707307" y="460658"/>
                    </a:cubicBezTo>
                    <a:cubicBezTo>
                      <a:pt x="797386" y="370579"/>
                      <a:pt x="838435" y="282780"/>
                      <a:pt x="806508" y="228049"/>
                    </a:cubicBezTo>
                    <a:close/>
                    <a:moveTo>
                      <a:pt x="684502" y="224628"/>
                    </a:moveTo>
                    <a:cubicBezTo>
                      <a:pt x="726691" y="224628"/>
                      <a:pt x="757478" y="234890"/>
                      <a:pt x="766600" y="250853"/>
                    </a:cubicBezTo>
                    <a:cubicBezTo>
                      <a:pt x="783704" y="280500"/>
                      <a:pt x="752917" y="350055"/>
                      <a:pt x="675381" y="427591"/>
                    </a:cubicBezTo>
                    <a:cubicBezTo>
                      <a:pt x="648015" y="402506"/>
                      <a:pt x="617228" y="377420"/>
                      <a:pt x="583021" y="353475"/>
                    </a:cubicBezTo>
                    <a:cubicBezTo>
                      <a:pt x="579600" y="314707"/>
                      <a:pt x="573899" y="277079"/>
                      <a:pt x="565917" y="241731"/>
                    </a:cubicBezTo>
                    <a:cubicBezTo>
                      <a:pt x="609246" y="230329"/>
                      <a:pt x="650295" y="224628"/>
                      <a:pt x="684502" y="224628"/>
                    </a:cubicBezTo>
                    <a:close/>
                    <a:moveTo>
                      <a:pt x="480399" y="574682"/>
                    </a:moveTo>
                    <a:cubicBezTo>
                      <a:pt x="456454" y="588365"/>
                      <a:pt x="432509" y="600908"/>
                      <a:pt x="408564" y="612310"/>
                    </a:cubicBezTo>
                    <a:cubicBezTo>
                      <a:pt x="384619" y="600908"/>
                      <a:pt x="360673" y="588365"/>
                      <a:pt x="336728" y="574682"/>
                    </a:cubicBezTo>
                    <a:cubicBezTo>
                      <a:pt x="313924" y="560999"/>
                      <a:pt x="291119" y="547317"/>
                      <a:pt x="270594" y="533634"/>
                    </a:cubicBezTo>
                    <a:cubicBezTo>
                      <a:pt x="268314" y="508548"/>
                      <a:pt x="268314" y="483463"/>
                      <a:pt x="268314" y="456097"/>
                    </a:cubicBezTo>
                    <a:cubicBezTo>
                      <a:pt x="268314" y="431012"/>
                      <a:pt x="269454" y="407067"/>
                      <a:pt x="270594" y="383122"/>
                    </a:cubicBezTo>
                    <a:cubicBezTo>
                      <a:pt x="293399" y="367158"/>
                      <a:pt x="317344" y="352335"/>
                      <a:pt x="343570" y="337512"/>
                    </a:cubicBezTo>
                    <a:cubicBezTo>
                      <a:pt x="365234" y="324969"/>
                      <a:pt x="386899" y="313567"/>
                      <a:pt x="408564" y="303305"/>
                    </a:cubicBezTo>
                    <a:cubicBezTo>
                      <a:pt x="430228" y="313567"/>
                      <a:pt x="451893" y="324969"/>
                      <a:pt x="473558" y="337512"/>
                    </a:cubicBezTo>
                    <a:cubicBezTo>
                      <a:pt x="496362" y="351195"/>
                      <a:pt x="519167" y="364878"/>
                      <a:pt x="539692" y="378561"/>
                    </a:cubicBezTo>
                    <a:cubicBezTo>
                      <a:pt x="541972" y="403646"/>
                      <a:pt x="541972" y="428731"/>
                      <a:pt x="541972" y="456097"/>
                    </a:cubicBezTo>
                    <a:cubicBezTo>
                      <a:pt x="541972" y="484603"/>
                      <a:pt x="540832" y="511969"/>
                      <a:pt x="538551" y="538195"/>
                    </a:cubicBezTo>
                    <a:cubicBezTo>
                      <a:pt x="520307" y="550737"/>
                      <a:pt x="500923" y="562140"/>
                      <a:pt x="480399" y="574682"/>
                    </a:cubicBezTo>
                    <a:close/>
                    <a:moveTo>
                      <a:pt x="532850" y="596347"/>
                    </a:moveTo>
                    <a:cubicBezTo>
                      <a:pt x="529429" y="618012"/>
                      <a:pt x="526009" y="639676"/>
                      <a:pt x="522588" y="659060"/>
                    </a:cubicBezTo>
                    <a:cubicBezTo>
                      <a:pt x="503204" y="652219"/>
                      <a:pt x="482679" y="645377"/>
                      <a:pt x="462155" y="636255"/>
                    </a:cubicBezTo>
                    <a:cubicBezTo>
                      <a:pt x="475838" y="629414"/>
                      <a:pt x="489521" y="621432"/>
                      <a:pt x="503204" y="613451"/>
                    </a:cubicBezTo>
                    <a:cubicBezTo>
                      <a:pt x="513466" y="607749"/>
                      <a:pt x="523728" y="602048"/>
                      <a:pt x="532850" y="596347"/>
                    </a:cubicBezTo>
                    <a:close/>
                    <a:moveTo>
                      <a:pt x="354972" y="636255"/>
                    </a:moveTo>
                    <a:cubicBezTo>
                      <a:pt x="332167" y="645377"/>
                      <a:pt x="310503" y="653359"/>
                      <a:pt x="288838" y="660201"/>
                    </a:cubicBezTo>
                    <a:cubicBezTo>
                      <a:pt x="284277" y="638536"/>
                      <a:pt x="280856" y="615731"/>
                      <a:pt x="277436" y="591786"/>
                    </a:cubicBezTo>
                    <a:cubicBezTo>
                      <a:pt x="289978" y="599768"/>
                      <a:pt x="301381" y="606609"/>
                      <a:pt x="315064" y="614591"/>
                    </a:cubicBezTo>
                    <a:cubicBezTo>
                      <a:pt x="327606" y="621432"/>
                      <a:pt x="341289" y="629414"/>
                      <a:pt x="354972" y="636255"/>
                    </a:cubicBezTo>
                    <a:close/>
                    <a:moveTo>
                      <a:pt x="223844" y="499426"/>
                    </a:moveTo>
                    <a:cubicBezTo>
                      <a:pt x="205600" y="485743"/>
                      <a:pt x="189637" y="472061"/>
                      <a:pt x="174814" y="458378"/>
                    </a:cubicBezTo>
                    <a:cubicBezTo>
                      <a:pt x="189637" y="444695"/>
                      <a:pt x="206741" y="431012"/>
                      <a:pt x="223844" y="417329"/>
                    </a:cubicBezTo>
                    <a:cubicBezTo>
                      <a:pt x="223844" y="429872"/>
                      <a:pt x="222704" y="442414"/>
                      <a:pt x="222704" y="456097"/>
                    </a:cubicBezTo>
                    <a:cubicBezTo>
                      <a:pt x="222704" y="470920"/>
                      <a:pt x="222704" y="485743"/>
                      <a:pt x="223844" y="499426"/>
                    </a:cubicBezTo>
                    <a:close/>
                    <a:moveTo>
                      <a:pt x="276296" y="324969"/>
                    </a:moveTo>
                    <a:cubicBezTo>
                      <a:pt x="279716" y="299884"/>
                      <a:pt x="283137" y="275939"/>
                      <a:pt x="287698" y="253134"/>
                    </a:cubicBezTo>
                    <a:cubicBezTo>
                      <a:pt x="309363" y="259975"/>
                      <a:pt x="332167" y="269097"/>
                      <a:pt x="354972" y="278219"/>
                    </a:cubicBezTo>
                    <a:cubicBezTo>
                      <a:pt x="343570" y="283920"/>
                      <a:pt x="331027" y="290762"/>
                      <a:pt x="319625" y="297603"/>
                    </a:cubicBezTo>
                    <a:cubicBezTo>
                      <a:pt x="305942" y="306725"/>
                      <a:pt x="291119" y="315847"/>
                      <a:pt x="276296" y="324969"/>
                    </a:cubicBezTo>
                    <a:close/>
                    <a:moveTo>
                      <a:pt x="461015" y="278219"/>
                    </a:moveTo>
                    <a:cubicBezTo>
                      <a:pt x="481539" y="269097"/>
                      <a:pt x="502064" y="262256"/>
                      <a:pt x="522588" y="255414"/>
                    </a:cubicBezTo>
                    <a:cubicBezTo>
                      <a:pt x="527149" y="275939"/>
                      <a:pt x="530570" y="297603"/>
                      <a:pt x="533990" y="320408"/>
                    </a:cubicBezTo>
                    <a:cubicBezTo>
                      <a:pt x="521448" y="312427"/>
                      <a:pt x="510045" y="305585"/>
                      <a:pt x="496362" y="297603"/>
                    </a:cubicBezTo>
                    <a:cubicBezTo>
                      <a:pt x="484960" y="291902"/>
                      <a:pt x="473558" y="285061"/>
                      <a:pt x="461015" y="278219"/>
                    </a:cubicBezTo>
                    <a:close/>
                    <a:moveTo>
                      <a:pt x="586442" y="412768"/>
                    </a:moveTo>
                    <a:cubicBezTo>
                      <a:pt x="606966" y="428731"/>
                      <a:pt x="625210" y="443554"/>
                      <a:pt x="642313" y="459518"/>
                    </a:cubicBezTo>
                    <a:cubicBezTo>
                      <a:pt x="625210" y="474341"/>
                      <a:pt x="606966" y="490304"/>
                      <a:pt x="586442" y="505128"/>
                    </a:cubicBezTo>
                    <a:cubicBezTo>
                      <a:pt x="587582" y="489164"/>
                      <a:pt x="587582" y="473201"/>
                      <a:pt x="587582" y="457237"/>
                    </a:cubicBezTo>
                    <a:cubicBezTo>
                      <a:pt x="587582" y="441274"/>
                      <a:pt x="587582" y="426451"/>
                      <a:pt x="586442" y="412768"/>
                    </a:cubicBezTo>
                    <a:close/>
                    <a:moveTo>
                      <a:pt x="405143" y="45610"/>
                    </a:moveTo>
                    <a:cubicBezTo>
                      <a:pt x="439350" y="45610"/>
                      <a:pt x="483820" y="106043"/>
                      <a:pt x="512326" y="210945"/>
                    </a:cubicBezTo>
                    <a:cubicBezTo>
                      <a:pt x="479259" y="222347"/>
                      <a:pt x="443911" y="236030"/>
                      <a:pt x="408564" y="251994"/>
                    </a:cubicBezTo>
                    <a:cubicBezTo>
                      <a:pt x="370936" y="234890"/>
                      <a:pt x="334448" y="220067"/>
                      <a:pt x="299100" y="208664"/>
                    </a:cubicBezTo>
                    <a:cubicBezTo>
                      <a:pt x="327606" y="104902"/>
                      <a:pt x="370936" y="45610"/>
                      <a:pt x="405143" y="45610"/>
                    </a:cubicBezTo>
                    <a:close/>
                    <a:moveTo>
                      <a:pt x="49387" y="250853"/>
                    </a:moveTo>
                    <a:cubicBezTo>
                      <a:pt x="59649" y="233750"/>
                      <a:pt x="89296" y="224628"/>
                      <a:pt x="131485" y="224628"/>
                    </a:cubicBezTo>
                    <a:cubicBezTo>
                      <a:pt x="164552" y="224628"/>
                      <a:pt x="202180" y="230329"/>
                      <a:pt x="243228" y="240591"/>
                    </a:cubicBezTo>
                    <a:cubicBezTo>
                      <a:pt x="235247" y="277079"/>
                      <a:pt x="229546" y="316987"/>
                      <a:pt x="226125" y="358036"/>
                    </a:cubicBezTo>
                    <a:cubicBezTo>
                      <a:pt x="194198" y="380841"/>
                      <a:pt x="165692" y="403646"/>
                      <a:pt x="140607" y="427591"/>
                    </a:cubicBezTo>
                    <a:cubicBezTo>
                      <a:pt x="64210" y="350055"/>
                      <a:pt x="32284" y="280500"/>
                      <a:pt x="49387" y="250853"/>
                    </a:cubicBezTo>
                    <a:close/>
                    <a:moveTo>
                      <a:pt x="138326" y="687566"/>
                    </a:moveTo>
                    <a:cubicBezTo>
                      <a:pt x="96137" y="687566"/>
                      <a:pt x="65351" y="677304"/>
                      <a:pt x="56229" y="661341"/>
                    </a:cubicBezTo>
                    <a:cubicBezTo>
                      <a:pt x="39125" y="631695"/>
                      <a:pt x="68771" y="565560"/>
                      <a:pt x="141747" y="490304"/>
                    </a:cubicBezTo>
                    <a:cubicBezTo>
                      <a:pt x="167972" y="513109"/>
                      <a:pt x="196479" y="535914"/>
                      <a:pt x="227265" y="558719"/>
                    </a:cubicBezTo>
                    <a:cubicBezTo>
                      <a:pt x="230686" y="598627"/>
                      <a:pt x="236387" y="637396"/>
                      <a:pt x="244369" y="672743"/>
                    </a:cubicBezTo>
                    <a:cubicBezTo>
                      <a:pt x="206741" y="683005"/>
                      <a:pt x="170253" y="687566"/>
                      <a:pt x="138326" y="687566"/>
                    </a:cubicBezTo>
                    <a:close/>
                    <a:moveTo>
                      <a:pt x="405143" y="866584"/>
                    </a:moveTo>
                    <a:cubicBezTo>
                      <a:pt x="370936" y="866584"/>
                      <a:pt x="327606" y="807292"/>
                      <a:pt x="299100" y="704670"/>
                    </a:cubicBezTo>
                    <a:cubicBezTo>
                      <a:pt x="334448" y="693268"/>
                      <a:pt x="370936" y="679585"/>
                      <a:pt x="408564" y="662481"/>
                    </a:cubicBezTo>
                    <a:cubicBezTo>
                      <a:pt x="443911" y="678444"/>
                      <a:pt x="478118" y="692127"/>
                      <a:pt x="511186" y="702390"/>
                    </a:cubicBezTo>
                    <a:cubicBezTo>
                      <a:pt x="482679" y="807292"/>
                      <a:pt x="439350" y="866584"/>
                      <a:pt x="405143" y="866584"/>
                    </a:cubicBezTo>
                    <a:close/>
                    <a:moveTo>
                      <a:pt x="760899" y="661341"/>
                    </a:moveTo>
                    <a:cubicBezTo>
                      <a:pt x="750637" y="678444"/>
                      <a:pt x="720990" y="687566"/>
                      <a:pt x="678801" y="687566"/>
                    </a:cubicBezTo>
                    <a:cubicBezTo>
                      <a:pt x="645734" y="687566"/>
                      <a:pt x="606966" y="681865"/>
                      <a:pt x="567057" y="671603"/>
                    </a:cubicBezTo>
                    <a:cubicBezTo>
                      <a:pt x="573899" y="637396"/>
                      <a:pt x="579600" y="602048"/>
                      <a:pt x="583021" y="563280"/>
                    </a:cubicBezTo>
                    <a:cubicBezTo>
                      <a:pt x="617228" y="539335"/>
                      <a:pt x="648015" y="515390"/>
                      <a:pt x="675381" y="490304"/>
                    </a:cubicBezTo>
                    <a:cubicBezTo>
                      <a:pt x="748356" y="565560"/>
                      <a:pt x="778002" y="631695"/>
                      <a:pt x="760899" y="661341"/>
                    </a:cubicBezTo>
                    <a:close/>
                  </a:path>
                </a:pathLst>
              </a:custGeom>
              <a:gradFill>
                <a:gsLst>
                  <a:gs pos="0">
                    <a:srgbClr val="65FF8D">
                      <a:alpha val="20000"/>
                    </a:srgbClr>
                  </a:gs>
                  <a:gs pos="100000">
                    <a:srgbClr val="65E5FF">
                      <a:alpha val="20000"/>
                    </a:srgbClr>
                  </a:gs>
                </a:gsLst>
                <a:lin ang="5400000" scaled="1"/>
              </a:gradFill>
              <a:ln w="11311" cap="flat">
                <a:noFill/>
                <a:prstDash val="solid"/>
                <a:miter/>
              </a:ln>
            </p:spPr>
            <p:txBody>
              <a:bodyPr rtlCol="0" anchor="ctr"/>
              <a:lstStyle/>
              <a:p>
                <a:endParaRPr lang="en-ID"/>
              </a:p>
            </p:txBody>
          </p:sp>
        </p:grpSp>
      </p:grpSp>
      <p:sp useBgFill="1">
        <p:nvSpPr>
          <p:cNvPr id="867" name="tombol 1">
            <a:hlinkClick r:id="rId2" action="ppaction://hlinksldjump"/>
          </p:cNvPr>
          <p:cNvSpPr/>
          <p:nvPr/>
        </p:nvSpPr>
        <p:spPr>
          <a:xfrm>
            <a:off x="8026059" y="1544445"/>
            <a:ext cx="532111" cy="532111"/>
          </a:xfrm>
          <a:prstGeom prst="ellipse">
            <a:avLst/>
          </a:prstGeom>
          <a:ln w="19050">
            <a:gradFill>
              <a:gsLst>
                <a:gs pos="0">
                  <a:srgbClr val="65FF8D">
                    <a:alpha val="50000"/>
                  </a:srgbClr>
                </a:gs>
                <a:gs pos="100000">
                  <a:srgbClr val="65E5FF">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0"/>
                  </a:schemeClr>
                </a:solidFill>
                <a:latin typeface="BigNoodleTitling" panose="02000708030402040100" pitchFamily="2" charset="0"/>
              </a:rPr>
              <a:t>3</a:t>
            </a:r>
            <a:endParaRPr lang="en-ID" dirty="0">
              <a:solidFill>
                <a:schemeClr val="lt1">
                  <a:alpha val="50000"/>
                </a:schemeClr>
              </a:solidFill>
              <a:latin typeface="BigNoodleTitling" panose="02000708030402040100" pitchFamily="2" charset="0"/>
            </a:endParaRPr>
          </a:p>
        </p:txBody>
      </p:sp>
      <p:sp useBgFill="1">
        <p:nvSpPr>
          <p:cNvPr id="672" name="tombol 1">
            <a:hlinkClick r:id="rId2" action="ppaction://hlinksldjump"/>
          </p:cNvPr>
          <p:cNvSpPr/>
          <p:nvPr/>
        </p:nvSpPr>
        <p:spPr>
          <a:xfrm>
            <a:off x="7152863" y="3863629"/>
            <a:ext cx="532111" cy="532111"/>
          </a:xfrm>
          <a:prstGeom prst="ellipse">
            <a:avLst/>
          </a:prstGeom>
          <a:ln w="19050">
            <a:gradFill>
              <a:gsLst>
                <a:gs pos="0">
                  <a:srgbClr val="65FF8D">
                    <a:alpha val="50000"/>
                  </a:srgbClr>
                </a:gs>
                <a:gs pos="100000">
                  <a:srgbClr val="65E5FF">
                    <a:alpha val="5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lt1">
                    <a:alpha val="50000"/>
                  </a:schemeClr>
                </a:solidFill>
                <a:latin typeface="BigNoodleTitling" panose="02000708030402040100" pitchFamily="2" charset="0"/>
              </a:rPr>
              <a:t>1</a:t>
            </a:r>
            <a:endParaRPr lang="en-ID" dirty="0">
              <a:solidFill>
                <a:schemeClr val="lt1">
                  <a:alpha val="50000"/>
                </a:schemeClr>
              </a:solidFill>
              <a:latin typeface="BigNoodleTitling" panose="02000708030402040100" pitchFamily="2" charset="0"/>
            </a:endParaRPr>
          </a:p>
        </p:txBody>
      </p:sp>
      <p:sp>
        <p:nvSpPr>
          <p:cNvPr id="734" name="3"/>
          <p:cNvSpPr/>
          <p:nvPr/>
        </p:nvSpPr>
        <p:spPr>
          <a:xfrm>
            <a:off x="806241" y="1178345"/>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3" name="2"/>
          <p:cNvSpPr/>
          <p:nvPr/>
        </p:nvSpPr>
        <p:spPr>
          <a:xfrm>
            <a:off x="806241" y="1178344"/>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4" name="1"/>
          <p:cNvSpPr/>
          <p:nvPr/>
        </p:nvSpPr>
        <p:spPr>
          <a:xfrm>
            <a:off x="806241" y="1178344"/>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55" name="TextBox 554"/>
          <p:cNvSpPr txBox="1"/>
          <p:nvPr/>
        </p:nvSpPr>
        <p:spPr>
          <a:xfrm>
            <a:off x="487717" y="399745"/>
            <a:ext cx="7468870" cy="768350"/>
          </a:xfrm>
          <a:prstGeom prst="rect">
            <a:avLst/>
          </a:prstGeom>
          <a:noFill/>
        </p:spPr>
        <p:txBody>
          <a:bodyPr wrap="none" rtlCol="0">
            <a:spAutoFit/>
          </a:bodyPr>
          <a:lstStyle/>
          <a:p>
            <a:r>
              <a:rPr lang="en-US" altLang="en-ID" sz="4400" spc="600" dirty="0">
                <a:gradFill>
                  <a:gsLst>
                    <a:gs pos="0">
                      <a:srgbClr val="65E5FF"/>
                    </a:gs>
                    <a:gs pos="100000">
                      <a:srgbClr val="65FF8D"/>
                    </a:gs>
                  </a:gsLst>
                  <a:lin ang="8400000" scaled="0"/>
                </a:gradFill>
                <a:latin typeface="BigNoodleTitling" panose="02000708030402040100" pitchFamily="2" charset="0"/>
              </a:rPr>
              <a:t>DImana Belajar Uipath</a:t>
            </a:r>
            <a:endParaRPr lang="en-US" altLang="en-ID" sz="4400" spc="600" dirty="0">
              <a:gradFill>
                <a:gsLst>
                  <a:gs pos="0">
                    <a:srgbClr val="65E5FF"/>
                  </a:gs>
                  <a:gs pos="100000">
                    <a:srgbClr val="65FF8D"/>
                  </a:gs>
                </a:gsLst>
                <a:lin ang="8400000" scaled="0"/>
              </a:gradFill>
              <a:latin typeface="BigNoodleTitling" panose="02000708030402040100" pitchFamily="2" charset="0"/>
            </a:endParaRPr>
          </a:p>
        </p:txBody>
      </p:sp>
      <p:sp>
        <p:nvSpPr>
          <p:cNvPr id="556" name="TextBox 555"/>
          <p:cNvSpPr txBox="1"/>
          <p:nvPr/>
        </p:nvSpPr>
        <p:spPr>
          <a:xfrm>
            <a:off x="519467" y="2986937"/>
            <a:ext cx="4301121" cy="337185"/>
          </a:xfrm>
          <a:prstGeom prst="rect">
            <a:avLst/>
          </a:prstGeom>
          <a:noFill/>
        </p:spPr>
        <p:txBody>
          <a:bodyPr wrap="square">
            <a:spAutoFit/>
          </a:bodyPr>
          <a:lstStyle/>
          <a:p>
            <a:pPr algn="just"/>
            <a:r>
              <a:rPr lang="en-US" altLang="en-ID" sz="1600" dirty="0">
                <a:solidFill>
                  <a:srgbClr val="00A0C0"/>
                </a:solidFill>
                <a:latin typeface="BigNoodleTitling" panose="02000708030402040100" pitchFamily="2" charset="0"/>
              </a:rPr>
              <a:t>RPA and AI in Automation Training Uipath </a:t>
            </a:r>
            <a:endParaRPr lang="en-US" altLang="en-ID" sz="1600" dirty="0">
              <a:solidFill>
                <a:srgbClr val="00A0C0"/>
              </a:solidFill>
              <a:latin typeface="BigNoodleTitling" panose="02000708030402040100" pitchFamily="2" charset="0"/>
            </a:endParaRPr>
          </a:p>
        </p:txBody>
      </p:sp>
      <p:cxnSp>
        <p:nvCxnSpPr>
          <p:cNvPr id="557" name="Straight Connector 556"/>
          <p:cNvCxnSpPr/>
          <p:nvPr/>
        </p:nvCxnSpPr>
        <p:spPr>
          <a:xfrm>
            <a:off x="487717" y="3376069"/>
            <a:ext cx="42537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useBgFill="1">
        <p:nvSpPr>
          <p:cNvPr id="559" name="Rectangle: Rounded Corners 558">
            <a:hlinkClick r:id="rId2"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next</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grpId="0" nodeType="withEffect">
                                  <p:stCondLst>
                                    <p:cond delay="0"/>
                                  </p:stCondLst>
                                  <p:childTnLst>
                                    <p:animMotion origin="layout" path="M -2.5E-6 0 L 0.25 0 " pathEditMode="relative" rAng="0" ptsTypes="AA">
                                      <p:cBhvr>
                                        <p:cTn id="6" dur="1500" fill="hold"/>
                                        <p:tgtEl>
                                          <p:spTgt spid="554"/>
                                        </p:tgtEl>
                                        <p:attrNameLst>
                                          <p:attrName>ppt_x</p:attrName>
                                          <p:attrName>ppt_y</p:attrName>
                                        </p:attrNameLst>
                                      </p:cBhvr>
                                      <p:rCtr x="12500" y="0"/>
                                    </p:animMotion>
                                  </p:childTnLst>
                                </p:cTn>
                              </p:par>
                              <p:par>
                                <p:cTn id="7" presetID="63" presetClass="path" presetSubtype="0" repeatCount="indefinite" accel="50000" decel="50000" autoRev="1" fill="hold" grpId="0" nodeType="withEffect">
                                  <p:stCondLst>
                                    <p:cond delay="200"/>
                                  </p:stCondLst>
                                  <p:childTnLst>
                                    <p:animMotion origin="layout" path="M -2.5E-6 0 L 0.25 0 " pathEditMode="relative" rAng="0" ptsTypes="AA">
                                      <p:cBhvr>
                                        <p:cTn id="8" dur="1500" fill="hold"/>
                                        <p:tgtEl>
                                          <p:spTgt spid="553"/>
                                        </p:tgtEl>
                                        <p:attrNameLst>
                                          <p:attrName>ppt_x</p:attrName>
                                          <p:attrName>ppt_y</p:attrName>
                                        </p:attrNameLst>
                                      </p:cBhvr>
                                      <p:rCtr x="12500" y="0"/>
                                    </p:animMotion>
                                  </p:childTnLst>
                                </p:cTn>
                              </p:par>
                              <p:par>
                                <p:cTn id="9" presetID="63" presetClass="path" presetSubtype="0" repeatCount="indefinite" accel="50000" decel="50000" autoRev="1" fill="hold" grpId="0" nodeType="withEffect">
                                  <p:stCondLst>
                                    <p:cond delay="400"/>
                                  </p:stCondLst>
                                  <p:childTnLst>
                                    <p:animMotion origin="layout" path="M -2.5E-6 0 L 0.25 0 " pathEditMode="relative" rAng="0" ptsTypes="AA">
                                      <p:cBhvr>
                                        <p:cTn id="10" dur="1500" fill="hold"/>
                                        <p:tgtEl>
                                          <p:spTgt spid="734"/>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4" grpId="0" animBg="1"/>
      <p:bldP spid="553" grpId="0" animBg="1"/>
      <p:bldP spid="5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 name="Group 266"/>
          <p:cNvGrpSpPr/>
          <p:nvPr/>
        </p:nvGrpSpPr>
        <p:grpSpPr>
          <a:xfrm>
            <a:off x="6042697" y="10180"/>
            <a:ext cx="5413481" cy="5413728"/>
            <a:chOff x="6752385" y="829050"/>
            <a:chExt cx="4265322" cy="4265517"/>
          </a:xfrm>
        </p:grpSpPr>
        <p:sp>
          <p:nvSpPr>
            <p:cNvPr id="268" name="Freeform: Shape 267"/>
            <p:cNvSpPr/>
            <p:nvPr/>
          </p:nvSpPr>
          <p:spPr>
            <a:xfrm>
              <a:off x="10453689" y="2955941"/>
              <a:ext cx="241930" cy="212591"/>
            </a:xfrm>
            <a:custGeom>
              <a:avLst/>
              <a:gdLst>
                <a:gd name="connsiteX0" fmla="*/ 147905 w 294699"/>
                <a:gd name="connsiteY0" fmla="*/ 91387 h 258961"/>
                <a:gd name="connsiteX1" fmla="*/ 77730 w 294699"/>
                <a:gd name="connsiteY1" fmla="*/ 44131 h 258961"/>
                <a:gd name="connsiteX2" fmla="*/ 6315 w 294699"/>
                <a:gd name="connsiteY2" fmla="*/ -289 h 258961"/>
                <a:gd name="connsiteX3" fmla="*/ 5783 w 294699"/>
                <a:gd name="connsiteY3" fmla="*/ 38756 h 258961"/>
                <a:gd name="connsiteX4" fmla="*/ 4424 w 294699"/>
                <a:gd name="connsiteY4" fmla="*/ 77742 h 258961"/>
                <a:gd name="connsiteX5" fmla="*/ 2298 w 294699"/>
                <a:gd name="connsiteY5" fmla="*/ 116728 h 258961"/>
                <a:gd name="connsiteX6" fmla="*/ -537 w 294699"/>
                <a:gd name="connsiteY6" fmla="*/ 155596 h 258961"/>
                <a:gd name="connsiteX7" fmla="*/ 33428 w 294699"/>
                <a:gd name="connsiteY7" fmla="*/ 180169 h 258961"/>
                <a:gd name="connsiteX8" fmla="*/ 67097 w 294699"/>
                <a:gd name="connsiteY8" fmla="*/ 205510 h 258961"/>
                <a:gd name="connsiteX9" fmla="*/ 133433 w 294699"/>
                <a:gd name="connsiteY9" fmla="*/ 258673 h 258961"/>
                <a:gd name="connsiteX10" fmla="*/ 210223 w 294699"/>
                <a:gd name="connsiteY10" fmla="*/ 220868 h 258961"/>
                <a:gd name="connsiteX11" fmla="*/ 248383 w 294699"/>
                <a:gd name="connsiteY11" fmla="*/ 200725 h 258961"/>
                <a:gd name="connsiteX12" fmla="*/ 286364 w 294699"/>
                <a:gd name="connsiteY12" fmla="*/ 179815 h 258961"/>
                <a:gd name="connsiteX13" fmla="*/ 289614 w 294699"/>
                <a:gd name="connsiteY13" fmla="*/ 135158 h 258961"/>
                <a:gd name="connsiteX14" fmla="*/ 291976 w 294699"/>
                <a:gd name="connsiteY14" fmla="*/ 90501 h 258961"/>
                <a:gd name="connsiteX15" fmla="*/ 293630 w 294699"/>
                <a:gd name="connsiteY15" fmla="*/ 45726 h 258961"/>
                <a:gd name="connsiteX16" fmla="*/ 294162 w 294699"/>
                <a:gd name="connsiteY16" fmla="*/ 1010 h 258961"/>
                <a:gd name="connsiteX17" fmla="*/ 221624 w 294699"/>
                <a:gd name="connsiteY17" fmla="*/ 48266 h 258961"/>
                <a:gd name="connsiteX18" fmla="*/ 147905 w 294699"/>
                <a:gd name="connsiteY18" fmla="*/ 91387 h 258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99" h="258961">
                  <a:moveTo>
                    <a:pt x="147905" y="91387"/>
                  </a:moveTo>
                  <a:cubicBezTo>
                    <a:pt x="124514" y="75044"/>
                    <a:pt x="101122" y="59292"/>
                    <a:pt x="77730" y="44131"/>
                  </a:cubicBezTo>
                  <a:cubicBezTo>
                    <a:pt x="54339" y="28970"/>
                    <a:pt x="30534" y="14163"/>
                    <a:pt x="6315" y="-289"/>
                  </a:cubicBezTo>
                  <a:lnTo>
                    <a:pt x="5783" y="38756"/>
                  </a:lnTo>
                  <a:cubicBezTo>
                    <a:pt x="5783" y="51751"/>
                    <a:pt x="4838" y="64746"/>
                    <a:pt x="4424" y="77742"/>
                  </a:cubicBezTo>
                  <a:cubicBezTo>
                    <a:pt x="4011" y="90737"/>
                    <a:pt x="3125" y="103733"/>
                    <a:pt x="2298" y="116728"/>
                  </a:cubicBezTo>
                  <a:cubicBezTo>
                    <a:pt x="1471" y="129723"/>
                    <a:pt x="762" y="142659"/>
                    <a:pt x="-537" y="155596"/>
                  </a:cubicBezTo>
                  <a:cubicBezTo>
                    <a:pt x="10804" y="163688"/>
                    <a:pt x="22086" y="171840"/>
                    <a:pt x="33428" y="180169"/>
                  </a:cubicBezTo>
                  <a:cubicBezTo>
                    <a:pt x="44769" y="188498"/>
                    <a:pt x="56051" y="196945"/>
                    <a:pt x="67097" y="205510"/>
                  </a:cubicBezTo>
                  <a:cubicBezTo>
                    <a:pt x="89268" y="222561"/>
                    <a:pt x="111380" y="240282"/>
                    <a:pt x="133433" y="258673"/>
                  </a:cubicBezTo>
                  <a:cubicBezTo>
                    <a:pt x="158990" y="246583"/>
                    <a:pt x="184587" y="233981"/>
                    <a:pt x="210223" y="220868"/>
                  </a:cubicBezTo>
                  <a:cubicBezTo>
                    <a:pt x="223160" y="214311"/>
                    <a:pt x="235742" y="207577"/>
                    <a:pt x="248383" y="200725"/>
                  </a:cubicBezTo>
                  <a:cubicBezTo>
                    <a:pt x="261024" y="193873"/>
                    <a:pt x="273664" y="186903"/>
                    <a:pt x="286364" y="179815"/>
                  </a:cubicBezTo>
                  <a:cubicBezTo>
                    <a:pt x="287841" y="164929"/>
                    <a:pt x="288609" y="150280"/>
                    <a:pt x="289614" y="135158"/>
                  </a:cubicBezTo>
                  <a:cubicBezTo>
                    <a:pt x="290618" y="120036"/>
                    <a:pt x="291622" y="105623"/>
                    <a:pt x="291976" y="90501"/>
                  </a:cubicBezTo>
                  <a:cubicBezTo>
                    <a:pt x="292330" y="75379"/>
                    <a:pt x="293217" y="60671"/>
                    <a:pt x="293630" y="45726"/>
                  </a:cubicBezTo>
                  <a:lnTo>
                    <a:pt x="294162" y="1010"/>
                  </a:lnTo>
                  <a:cubicBezTo>
                    <a:pt x="269982" y="17195"/>
                    <a:pt x="245804" y="32947"/>
                    <a:pt x="221624" y="48266"/>
                  </a:cubicBezTo>
                  <a:cubicBezTo>
                    <a:pt x="197445" y="63585"/>
                    <a:pt x="172872" y="77959"/>
                    <a:pt x="147905" y="91387"/>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69" name="Freeform: Shape 268"/>
            <p:cNvSpPr/>
            <p:nvPr/>
          </p:nvSpPr>
          <p:spPr>
            <a:xfrm>
              <a:off x="10404566" y="3239817"/>
              <a:ext cx="260939" cy="227236"/>
            </a:xfrm>
            <a:custGeom>
              <a:avLst/>
              <a:gdLst>
                <a:gd name="connsiteX0" fmla="*/ 157061 w 317854"/>
                <a:gd name="connsiteY0" fmla="*/ 115074 h 276800"/>
                <a:gd name="connsiteX1" fmla="*/ 96278 w 317854"/>
                <a:gd name="connsiteY1" fmla="*/ 56004 h 276800"/>
                <a:gd name="connsiteX2" fmla="*/ 33959 w 317854"/>
                <a:gd name="connsiteY2" fmla="*/ -289 h 276800"/>
                <a:gd name="connsiteX3" fmla="*/ 26576 w 317854"/>
                <a:gd name="connsiteY3" fmla="*/ 37929 h 276800"/>
                <a:gd name="connsiteX4" fmla="*/ 18306 w 317854"/>
                <a:gd name="connsiteY4" fmla="*/ 75970 h 276800"/>
                <a:gd name="connsiteX5" fmla="*/ 13875 w 317854"/>
                <a:gd name="connsiteY5" fmla="*/ 94931 h 276800"/>
                <a:gd name="connsiteX6" fmla="*/ 9269 w 317854"/>
                <a:gd name="connsiteY6" fmla="*/ 113775 h 276800"/>
                <a:gd name="connsiteX7" fmla="*/ 4602 w 317854"/>
                <a:gd name="connsiteY7" fmla="*/ 132677 h 276800"/>
                <a:gd name="connsiteX8" fmla="*/ -537 w 317854"/>
                <a:gd name="connsiteY8" fmla="*/ 151461 h 276800"/>
                <a:gd name="connsiteX9" fmla="*/ 28584 w 317854"/>
                <a:gd name="connsiteY9" fmla="*/ 181705 h 276800"/>
                <a:gd name="connsiteX10" fmla="*/ 56997 w 317854"/>
                <a:gd name="connsiteY10" fmla="*/ 212598 h 276800"/>
                <a:gd name="connsiteX11" fmla="*/ 85173 w 317854"/>
                <a:gd name="connsiteY11" fmla="*/ 244201 h 276800"/>
                <a:gd name="connsiteX12" fmla="*/ 99113 w 317854"/>
                <a:gd name="connsiteY12" fmla="*/ 260327 h 276800"/>
                <a:gd name="connsiteX13" fmla="*/ 112758 w 317854"/>
                <a:gd name="connsiteY13" fmla="*/ 276512 h 276800"/>
                <a:gd name="connsiteX14" fmla="*/ 133433 w 317854"/>
                <a:gd name="connsiteY14" fmla="*/ 271018 h 276800"/>
                <a:gd name="connsiteX15" fmla="*/ 153930 w 317854"/>
                <a:gd name="connsiteY15" fmla="*/ 265111 h 276800"/>
                <a:gd name="connsiteX16" fmla="*/ 195279 w 317854"/>
                <a:gd name="connsiteY16" fmla="*/ 253297 h 276800"/>
                <a:gd name="connsiteX17" fmla="*/ 236628 w 317854"/>
                <a:gd name="connsiteY17" fmla="*/ 240361 h 276800"/>
                <a:gd name="connsiteX18" fmla="*/ 277622 w 317854"/>
                <a:gd name="connsiteY18" fmla="*/ 226598 h 276800"/>
                <a:gd name="connsiteX19" fmla="*/ 283529 w 317854"/>
                <a:gd name="connsiteY19" fmla="*/ 204978 h 276800"/>
                <a:gd name="connsiteX20" fmla="*/ 288964 w 317854"/>
                <a:gd name="connsiteY20" fmla="*/ 183241 h 276800"/>
                <a:gd name="connsiteX21" fmla="*/ 294221 w 317854"/>
                <a:gd name="connsiteY21" fmla="*/ 161562 h 276800"/>
                <a:gd name="connsiteX22" fmla="*/ 299360 w 317854"/>
                <a:gd name="connsiteY22" fmla="*/ 139765 h 276800"/>
                <a:gd name="connsiteX23" fmla="*/ 308870 w 317854"/>
                <a:gd name="connsiteY23" fmla="*/ 96054 h 276800"/>
                <a:gd name="connsiteX24" fmla="*/ 317317 w 317854"/>
                <a:gd name="connsiteY24" fmla="*/ 52106 h 276800"/>
                <a:gd name="connsiteX25" fmla="*/ 237573 w 317854"/>
                <a:gd name="connsiteY25" fmla="*/ 85362 h 276800"/>
                <a:gd name="connsiteX26" fmla="*/ 157061 w 317854"/>
                <a:gd name="connsiteY26" fmla="*/ 115074 h 2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854" h="276800">
                  <a:moveTo>
                    <a:pt x="157061" y="115074"/>
                  </a:moveTo>
                  <a:cubicBezTo>
                    <a:pt x="136859" y="94794"/>
                    <a:pt x="116598" y="75103"/>
                    <a:pt x="96278" y="56004"/>
                  </a:cubicBezTo>
                  <a:cubicBezTo>
                    <a:pt x="75840" y="36807"/>
                    <a:pt x="54929" y="17963"/>
                    <a:pt x="33959" y="-289"/>
                  </a:cubicBezTo>
                  <a:lnTo>
                    <a:pt x="26576" y="37929"/>
                  </a:lnTo>
                  <a:lnTo>
                    <a:pt x="18306" y="75970"/>
                  </a:lnTo>
                  <a:cubicBezTo>
                    <a:pt x="17006" y="82349"/>
                    <a:pt x="15411" y="88611"/>
                    <a:pt x="13875" y="94931"/>
                  </a:cubicBezTo>
                  <a:lnTo>
                    <a:pt x="9269" y="113775"/>
                  </a:lnTo>
                  <a:cubicBezTo>
                    <a:pt x="7674" y="120095"/>
                    <a:pt x="6256" y="126416"/>
                    <a:pt x="4602" y="132677"/>
                  </a:cubicBezTo>
                  <a:lnTo>
                    <a:pt x="-537" y="151461"/>
                  </a:lnTo>
                  <a:cubicBezTo>
                    <a:pt x="9189" y="161385"/>
                    <a:pt x="18897" y="171466"/>
                    <a:pt x="28584" y="181705"/>
                  </a:cubicBezTo>
                  <a:cubicBezTo>
                    <a:pt x="38271" y="191924"/>
                    <a:pt x="47546" y="202143"/>
                    <a:pt x="56997" y="212598"/>
                  </a:cubicBezTo>
                  <a:cubicBezTo>
                    <a:pt x="66448" y="223054"/>
                    <a:pt x="75781" y="233568"/>
                    <a:pt x="85173" y="244201"/>
                  </a:cubicBezTo>
                  <a:lnTo>
                    <a:pt x="99113" y="260327"/>
                  </a:lnTo>
                  <a:lnTo>
                    <a:pt x="112758" y="276512"/>
                  </a:lnTo>
                  <a:lnTo>
                    <a:pt x="133433" y="271018"/>
                  </a:lnTo>
                  <a:lnTo>
                    <a:pt x="153930" y="265111"/>
                  </a:lnTo>
                  <a:cubicBezTo>
                    <a:pt x="167634" y="261173"/>
                    <a:pt x="181417" y="257235"/>
                    <a:pt x="195279" y="253297"/>
                  </a:cubicBezTo>
                  <a:cubicBezTo>
                    <a:pt x="208983" y="249103"/>
                    <a:pt x="222923" y="244850"/>
                    <a:pt x="236628" y="240361"/>
                  </a:cubicBezTo>
                  <a:cubicBezTo>
                    <a:pt x="250332" y="235872"/>
                    <a:pt x="263918" y="231324"/>
                    <a:pt x="277622" y="226598"/>
                  </a:cubicBezTo>
                  <a:lnTo>
                    <a:pt x="283529" y="204978"/>
                  </a:lnTo>
                  <a:cubicBezTo>
                    <a:pt x="285479" y="197772"/>
                    <a:pt x="287132" y="190506"/>
                    <a:pt x="288964" y="183241"/>
                  </a:cubicBezTo>
                  <a:lnTo>
                    <a:pt x="294221" y="161562"/>
                  </a:lnTo>
                  <a:cubicBezTo>
                    <a:pt x="295993" y="154296"/>
                    <a:pt x="297824" y="147031"/>
                    <a:pt x="299360" y="139765"/>
                  </a:cubicBezTo>
                  <a:lnTo>
                    <a:pt x="308870" y="96054"/>
                  </a:lnTo>
                  <a:lnTo>
                    <a:pt x="317317" y="52106"/>
                  </a:lnTo>
                  <a:cubicBezTo>
                    <a:pt x="290618" y="63920"/>
                    <a:pt x="264154" y="74847"/>
                    <a:pt x="237573" y="85362"/>
                  </a:cubicBezTo>
                  <a:cubicBezTo>
                    <a:pt x="210991" y="95876"/>
                    <a:pt x="183642" y="105623"/>
                    <a:pt x="157061" y="11507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0" name="Freeform: Shape 269"/>
            <p:cNvSpPr/>
            <p:nvPr/>
          </p:nvSpPr>
          <p:spPr>
            <a:xfrm>
              <a:off x="10305932" y="3513752"/>
              <a:ext cx="270880" cy="234704"/>
            </a:xfrm>
            <a:custGeom>
              <a:avLst/>
              <a:gdLst>
                <a:gd name="connsiteX0" fmla="*/ 245016 w 329963"/>
                <a:gd name="connsiteY0" fmla="*/ 120450 h 285897"/>
                <a:gd name="connsiteX1" fmla="*/ 160782 w 329963"/>
                <a:gd name="connsiteY1" fmla="*/ 135453 h 285897"/>
                <a:gd name="connsiteX2" fmla="*/ 111695 w 329963"/>
                <a:gd name="connsiteY2" fmla="*/ 66283 h 285897"/>
                <a:gd name="connsiteX3" fmla="*/ 86532 w 329963"/>
                <a:gd name="connsiteY3" fmla="*/ 32731 h 285897"/>
                <a:gd name="connsiteX4" fmla="*/ 60600 w 329963"/>
                <a:gd name="connsiteY4" fmla="*/ -289 h 285897"/>
                <a:gd name="connsiteX5" fmla="*/ 53688 w 329963"/>
                <a:gd name="connsiteY5" fmla="*/ 17904 h 285897"/>
                <a:gd name="connsiteX6" fmla="*/ 46364 w 329963"/>
                <a:gd name="connsiteY6" fmla="*/ 35625 h 285897"/>
                <a:gd name="connsiteX7" fmla="*/ 39039 w 329963"/>
                <a:gd name="connsiteY7" fmla="*/ 53642 h 285897"/>
                <a:gd name="connsiteX8" fmla="*/ 31478 w 329963"/>
                <a:gd name="connsiteY8" fmla="*/ 71363 h 285897"/>
                <a:gd name="connsiteX9" fmla="*/ 15943 w 329963"/>
                <a:gd name="connsiteY9" fmla="*/ 106804 h 285897"/>
                <a:gd name="connsiteX10" fmla="*/ -537 w 329963"/>
                <a:gd name="connsiteY10" fmla="*/ 142246 h 285897"/>
                <a:gd name="connsiteX11" fmla="*/ 88067 w 329963"/>
                <a:gd name="connsiteY11" fmla="*/ 285608 h 285897"/>
                <a:gd name="connsiteX12" fmla="*/ 259370 w 329963"/>
                <a:gd name="connsiteY12" fmla="*/ 266057 h 285897"/>
                <a:gd name="connsiteX13" fmla="*/ 278272 w 329963"/>
                <a:gd name="connsiteY13" fmla="*/ 225476 h 285897"/>
                <a:gd name="connsiteX14" fmla="*/ 295993 w 329963"/>
                <a:gd name="connsiteY14" fmla="*/ 184481 h 285897"/>
                <a:gd name="connsiteX15" fmla="*/ 304676 w 329963"/>
                <a:gd name="connsiteY15" fmla="*/ 163866 h 285897"/>
                <a:gd name="connsiteX16" fmla="*/ 313123 w 329963"/>
                <a:gd name="connsiteY16" fmla="*/ 143191 h 285897"/>
                <a:gd name="connsiteX17" fmla="*/ 321511 w 329963"/>
                <a:gd name="connsiteY17" fmla="*/ 122399 h 285897"/>
                <a:gd name="connsiteX18" fmla="*/ 329426 w 329963"/>
                <a:gd name="connsiteY18" fmla="*/ 101488 h 285897"/>
                <a:gd name="connsiteX19" fmla="*/ 287310 w 329963"/>
                <a:gd name="connsiteY19" fmla="*/ 111176 h 285897"/>
                <a:gd name="connsiteX20" fmla="*/ 245016 w 329963"/>
                <a:gd name="connsiteY20" fmla="*/ 120450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963" h="285897">
                  <a:moveTo>
                    <a:pt x="245016" y="120450"/>
                  </a:moveTo>
                  <a:cubicBezTo>
                    <a:pt x="216839" y="126002"/>
                    <a:pt x="189018" y="131082"/>
                    <a:pt x="160782" y="135453"/>
                  </a:cubicBezTo>
                  <a:cubicBezTo>
                    <a:pt x="145010" y="111825"/>
                    <a:pt x="128353" y="88906"/>
                    <a:pt x="111695" y="66283"/>
                  </a:cubicBezTo>
                  <a:cubicBezTo>
                    <a:pt x="103366" y="55000"/>
                    <a:pt x="95037" y="43836"/>
                    <a:pt x="86532" y="32731"/>
                  </a:cubicBezTo>
                  <a:cubicBezTo>
                    <a:pt x="78025" y="21626"/>
                    <a:pt x="69283" y="10580"/>
                    <a:pt x="60600" y="-289"/>
                  </a:cubicBezTo>
                  <a:lnTo>
                    <a:pt x="53688" y="17904"/>
                  </a:lnTo>
                  <a:cubicBezTo>
                    <a:pt x="51385" y="23811"/>
                    <a:pt x="48786" y="29718"/>
                    <a:pt x="46364" y="35625"/>
                  </a:cubicBezTo>
                  <a:lnTo>
                    <a:pt x="39039" y="53642"/>
                  </a:lnTo>
                  <a:cubicBezTo>
                    <a:pt x="36617" y="59549"/>
                    <a:pt x="34196" y="65456"/>
                    <a:pt x="31478" y="71363"/>
                  </a:cubicBezTo>
                  <a:lnTo>
                    <a:pt x="15943" y="106804"/>
                  </a:lnTo>
                  <a:lnTo>
                    <a:pt x="-537" y="142246"/>
                  </a:lnTo>
                  <a:cubicBezTo>
                    <a:pt x="30474" y="188321"/>
                    <a:pt x="60304" y="236285"/>
                    <a:pt x="88067" y="285608"/>
                  </a:cubicBezTo>
                  <a:cubicBezTo>
                    <a:pt x="144774" y="281356"/>
                    <a:pt x="201659" y="274740"/>
                    <a:pt x="259370" y="266057"/>
                  </a:cubicBezTo>
                  <a:lnTo>
                    <a:pt x="278272" y="225476"/>
                  </a:lnTo>
                  <a:lnTo>
                    <a:pt x="295993" y="184481"/>
                  </a:lnTo>
                  <a:cubicBezTo>
                    <a:pt x="299065" y="177688"/>
                    <a:pt x="301900" y="170777"/>
                    <a:pt x="304676" y="163866"/>
                  </a:cubicBezTo>
                  <a:lnTo>
                    <a:pt x="313123" y="143191"/>
                  </a:lnTo>
                  <a:cubicBezTo>
                    <a:pt x="315899" y="136221"/>
                    <a:pt x="319030" y="129369"/>
                    <a:pt x="321511" y="122399"/>
                  </a:cubicBezTo>
                  <a:lnTo>
                    <a:pt x="329426" y="101488"/>
                  </a:lnTo>
                  <a:cubicBezTo>
                    <a:pt x="315368" y="104855"/>
                    <a:pt x="301309" y="108045"/>
                    <a:pt x="287310" y="111176"/>
                  </a:cubicBezTo>
                  <a:cubicBezTo>
                    <a:pt x="273310" y="114306"/>
                    <a:pt x="259133" y="117614"/>
                    <a:pt x="245016" y="12045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1" name="Freeform: Shape 270"/>
            <p:cNvSpPr/>
            <p:nvPr/>
          </p:nvSpPr>
          <p:spPr>
            <a:xfrm>
              <a:off x="10160599" y="3769648"/>
              <a:ext cx="272771" cy="244791"/>
            </a:xfrm>
            <a:custGeom>
              <a:avLst/>
              <a:gdLst>
                <a:gd name="connsiteX0" fmla="*/ 202368 w 332267"/>
                <a:gd name="connsiteY0" fmla="*/ 151756 h 298184"/>
                <a:gd name="connsiteX1" fmla="*/ 159660 w 332267"/>
                <a:gd name="connsiteY1" fmla="*/ 151225 h 298184"/>
                <a:gd name="connsiteX2" fmla="*/ 141939 w 332267"/>
                <a:gd name="connsiteY2" fmla="*/ 112535 h 298184"/>
                <a:gd name="connsiteX3" fmla="*/ 123746 w 332267"/>
                <a:gd name="connsiteY3" fmla="*/ 74375 h 298184"/>
                <a:gd name="connsiteX4" fmla="*/ 85469 w 332267"/>
                <a:gd name="connsiteY4" fmla="*/ -289 h 298184"/>
                <a:gd name="connsiteX5" fmla="*/ 43706 w 332267"/>
                <a:gd name="connsiteY5" fmla="*/ 65456 h 298184"/>
                <a:gd name="connsiteX6" fmla="*/ 33015 w 332267"/>
                <a:gd name="connsiteY6" fmla="*/ 81700 h 298184"/>
                <a:gd name="connsiteX7" fmla="*/ 21910 w 332267"/>
                <a:gd name="connsiteY7" fmla="*/ 97708 h 298184"/>
                <a:gd name="connsiteX8" fmla="*/ -537 w 332267"/>
                <a:gd name="connsiteY8" fmla="*/ 129605 h 298184"/>
                <a:gd name="connsiteX9" fmla="*/ 15884 w 332267"/>
                <a:gd name="connsiteY9" fmla="*/ 168119 h 298184"/>
                <a:gd name="connsiteX10" fmla="*/ 31656 w 332267"/>
                <a:gd name="connsiteY10" fmla="*/ 207164 h 298184"/>
                <a:gd name="connsiteX11" fmla="*/ 61191 w 332267"/>
                <a:gd name="connsiteY11" fmla="*/ 286672 h 298184"/>
                <a:gd name="connsiteX12" fmla="*/ 146488 w 332267"/>
                <a:gd name="connsiteY12" fmla="*/ 293879 h 298184"/>
                <a:gd name="connsiteX13" fmla="*/ 189550 w 332267"/>
                <a:gd name="connsiteY13" fmla="*/ 296242 h 298184"/>
                <a:gd name="connsiteX14" fmla="*/ 232907 w 332267"/>
                <a:gd name="connsiteY14" fmla="*/ 297896 h 298184"/>
                <a:gd name="connsiteX15" fmla="*/ 258661 w 332267"/>
                <a:gd name="connsiteY15" fmla="*/ 261331 h 298184"/>
                <a:gd name="connsiteX16" fmla="*/ 271420 w 332267"/>
                <a:gd name="connsiteY16" fmla="*/ 242961 h 298184"/>
                <a:gd name="connsiteX17" fmla="*/ 283766 w 332267"/>
                <a:gd name="connsiteY17" fmla="*/ 224294 h 298184"/>
                <a:gd name="connsiteX18" fmla="*/ 331730 w 332267"/>
                <a:gd name="connsiteY18" fmla="*/ 148685 h 298184"/>
                <a:gd name="connsiteX19" fmla="*/ 245194 w 332267"/>
                <a:gd name="connsiteY19" fmla="*/ 151580 h 298184"/>
                <a:gd name="connsiteX20" fmla="*/ 202368 w 332267"/>
                <a:gd name="connsiteY20" fmla="*/ 151756 h 29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267" h="298184">
                  <a:moveTo>
                    <a:pt x="202368" y="151756"/>
                  </a:moveTo>
                  <a:cubicBezTo>
                    <a:pt x="188073" y="151756"/>
                    <a:pt x="173837" y="151580"/>
                    <a:pt x="159660" y="151225"/>
                  </a:cubicBezTo>
                  <a:cubicBezTo>
                    <a:pt x="153753" y="138230"/>
                    <a:pt x="147846" y="125293"/>
                    <a:pt x="141939" y="112535"/>
                  </a:cubicBezTo>
                  <a:cubicBezTo>
                    <a:pt x="136032" y="99775"/>
                    <a:pt x="130125" y="87075"/>
                    <a:pt x="123746" y="74375"/>
                  </a:cubicBezTo>
                  <a:cubicBezTo>
                    <a:pt x="111223" y="49035"/>
                    <a:pt x="98641" y="24225"/>
                    <a:pt x="85469" y="-289"/>
                  </a:cubicBezTo>
                  <a:cubicBezTo>
                    <a:pt x="71823" y="21803"/>
                    <a:pt x="58179" y="43896"/>
                    <a:pt x="43706" y="65456"/>
                  </a:cubicBezTo>
                  <a:lnTo>
                    <a:pt x="33015" y="81700"/>
                  </a:lnTo>
                  <a:lnTo>
                    <a:pt x="21910" y="97708"/>
                  </a:lnTo>
                  <a:cubicBezTo>
                    <a:pt x="14467" y="108399"/>
                    <a:pt x="7260" y="119210"/>
                    <a:pt x="-537" y="129605"/>
                  </a:cubicBezTo>
                  <a:cubicBezTo>
                    <a:pt x="5016" y="142305"/>
                    <a:pt x="10450" y="155183"/>
                    <a:pt x="15884" y="168119"/>
                  </a:cubicBezTo>
                  <a:cubicBezTo>
                    <a:pt x="21319" y="181056"/>
                    <a:pt x="26635" y="194169"/>
                    <a:pt x="31656" y="207164"/>
                  </a:cubicBezTo>
                  <a:cubicBezTo>
                    <a:pt x="41816" y="233214"/>
                    <a:pt x="51858" y="259854"/>
                    <a:pt x="61191" y="286672"/>
                  </a:cubicBezTo>
                  <a:cubicBezTo>
                    <a:pt x="89485" y="289626"/>
                    <a:pt x="117721" y="291870"/>
                    <a:pt x="146488" y="293879"/>
                  </a:cubicBezTo>
                  <a:cubicBezTo>
                    <a:pt x="160960" y="294883"/>
                    <a:pt x="175195" y="295651"/>
                    <a:pt x="189550" y="296242"/>
                  </a:cubicBezTo>
                  <a:cubicBezTo>
                    <a:pt x="203903" y="296832"/>
                    <a:pt x="218376" y="297482"/>
                    <a:pt x="232907" y="297896"/>
                  </a:cubicBezTo>
                  <a:cubicBezTo>
                    <a:pt x="241826" y="286082"/>
                    <a:pt x="250155" y="273558"/>
                    <a:pt x="258661" y="261331"/>
                  </a:cubicBezTo>
                  <a:lnTo>
                    <a:pt x="271420" y="242961"/>
                  </a:lnTo>
                  <a:lnTo>
                    <a:pt x="283766" y="224294"/>
                  </a:lnTo>
                  <a:cubicBezTo>
                    <a:pt x="300365" y="199485"/>
                    <a:pt x="316018" y="174085"/>
                    <a:pt x="331730" y="148685"/>
                  </a:cubicBezTo>
                  <a:cubicBezTo>
                    <a:pt x="302728" y="150221"/>
                    <a:pt x="273724" y="151048"/>
                    <a:pt x="245194" y="151580"/>
                  </a:cubicBezTo>
                  <a:cubicBezTo>
                    <a:pt x="231135" y="151875"/>
                    <a:pt x="216662" y="151875"/>
                    <a:pt x="202368" y="151756"/>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2" name="Freeform: Shape 271"/>
            <p:cNvSpPr/>
            <p:nvPr/>
          </p:nvSpPr>
          <p:spPr>
            <a:xfrm>
              <a:off x="9973902" y="3999262"/>
              <a:ext cx="265546" cy="262636"/>
            </a:xfrm>
            <a:custGeom>
              <a:avLst/>
              <a:gdLst>
                <a:gd name="connsiteX0" fmla="*/ 195102 w 323466"/>
                <a:gd name="connsiteY0" fmla="*/ 170304 h 319921"/>
                <a:gd name="connsiteX1" fmla="*/ 174192 w 323466"/>
                <a:gd name="connsiteY1" fmla="*/ 166346 h 319921"/>
                <a:gd name="connsiteX2" fmla="*/ 153162 w 323466"/>
                <a:gd name="connsiteY2" fmla="*/ 162094 h 319921"/>
                <a:gd name="connsiteX3" fmla="*/ 148142 w 323466"/>
                <a:gd name="connsiteY3" fmla="*/ 141537 h 319921"/>
                <a:gd name="connsiteX4" fmla="*/ 142766 w 323466"/>
                <a:gd name="connsiteY4" fmla="*/ 120921 h 319921"/>
                <a:gd name="connsiteX5" fmla="*/ 131602 w 323466"/>
                <a:gd name="connsiteY5" fmla="*/ 80105 h 319921"/>
                <a:gd name="connsiteX6" fmla="*/ 107206 w 323466"/>
                <a:gd name="connsiteY6" fmla="*/ -289 h 319921"/>
                <a:gd name="connsiteX7" fmla="*/ 54516 w 323466"/>
                <a:gd name="connsiteY7" fmla="*/ 57186 h 319921"/>
                <a:gd name="connsiteX8" fmla="*/ 27285 w 323466"/>
                <a:gd name="connsiteY8" fmla="*/ 85066 h 319921"/>
                <a:gd name="connsiteX9" fmla="*/ -537 w 323466"/>
                <a:gd name="connsiteY9" fmla="*/ 112357 h 319921"/>
                <a:gd name="connsiteX10" fmla="*/ 4307 w 323466"/>
                <a:gd name="connsiteY10" fmla="*/ 132795 h 319921"/>
                <a:gd name="connsiteX11" fmla="*/ 8796 w 323466"/>
                <a:gd name="connsiteY11" fmla="*/ 153174 h 319921"/>
                <a:gd name="connsiteX12" fmla="*/ 17302 w 323466"/>
                <a:gd name="connsiteY12" fmla="*/ 194523 h 319921"/>
                <a:gd name="connsiteX13" fmla="*/ 32188 w 323466"/>
                <a:gd name="connsiteY13" fmla="*/ 277988 h 319921"/>
                <a:gd name="connsiteX14" fmla="*/ 114885 w 323466"/>
                <a:gd name="connsiteY14" fmla="*/ 300258 h 319921"/>
                <a:gd name="connsiteX15" fmla="*/ 156884 w 323466"/>
                <a:gd name="connsiteY15" fmla="*/ 310359 h 319921"/>
                <a:gd name="connsiteX16" fmla="*/ 178090 w 323466"/>
                <a:gd name="connsiteY16" fmla="*/ 315143 h 319921"/>
                <a:gd name="connsiteX17" fmla="*/ 199237 w 323466"/>
                <a:gd name="connsiteY17" fmla="*/ 319632 h 319921"/>
                <a:gd name="connsiteX18" fmla="*/ 231194 w 323466"/>
                <a:gd name="connsiteY18" fmla="*/ 288326 h 319921"/>
                <a:gd name="connsiteX19" fmla="*/ 262442 w 323466"/>
                <a:gd name="connsiteY19" fmla="*/ 256310 h 319921"/>
                <a:gd name="connsiteX20" fmla="*/ 322929 w 323466"/>
                <a:gd name="connsiteY20" fmla="*/ 190328 h 319921"/>
                <a:gd name="connsiteX21" fmla="*/ 237396 w 323466"/>
                <a:gd name="connsiteY21" fmla="*/ 177806 h 319921"/>
                <a:gd name="connsiteX22" fmla="*/ 195102 w 323466"/>
                <a:gd name="connsiteY22" fmla="*/ 170304 h 319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466" h="319921">
                  <a:moveTo>
                    <a:pt x="195102" y="170304"/>
                  </a:moveTo>
                  <a:lnTo>
                    <a:pt x="174192" y="166346"/>
                  </a:lnTo>
                  <a:lnTo>
                    <a:pt x="153162" y="162094"/>
                  </a:lnTo>
                  <a:lnTo>
                    <a:pt x="148142" y="141537"/>
                  </a:lnTo>
                  <a:lnTo>
                    <a:pt x="142766" y="120921"/>
                  </a:lnTo>
                  <a:cubicBezTo>
                    <a:pt x="139163" y="107218"/>
                    <a:pt x="135442" y="93572"/>
                    <a:pt x="131602" y="80105"/>
                  </a:cubicBezTo>
                  <a:cubicBezTo>
                    <a:pt x="124159" y="53169"/>
                    <a:pt x="115772" y="26174"/>
                    <a:pt x="107206" y="-289"/>
                  </a:cubicBezTo>
                  <a:cubicBezTo>
                    <a:pt x="90194" y="19322"/>
                    <a:pt x="72355" y="38224"/>
                    <a:pt x="54516" y="57186"/>
                  </a:cubicBezTo>
                  <a:lnTo>
                    <a:pt x="27285" y="85066"/>
                  </a:lnTo>
                  <a:cubicBezTo>
                    <a:pt x="18129" y="94281"/>
                    <a:pt x="8737" y="103260"/>
                    <a:pt x="-537" y="112357"/>
                  </a:cubicBezTo>
                  <a:lnTo>
                    <a:pt x="4307" y="132795"/>
                  </a:lnTo>
                  <a:lnTo>
                    <a:pt x="8796" y="153174"/>
                  </a:lnTo>
                  <a:cubicBezTo>
                    <a:pt x="11691" y="166819"/>
                    <a:pt x="14703" y="180582"/>
                    <a:pt x="17302" y="194523"/>
                  </a:cubicBezTo>
                  <a:cubicBezTo>
                    <a:pt x="23209" y="222285"/>
                    <a:pt x="27698" y="249871"/>
                    <a:pt x="32188" y="277988"/>
                  </a:cubicBezTo>
                  <a:cubicBezTo>
                    <a:pt x="59419" y="285845"/>
                    <a:pt x="87240" y="293524"/>
                    <a:pt x="114885" y="300258"/>
                  </a:cubicBezTo>
                  <a:cubicBezTo>
                    <a:pt x="128826" y="303684"/>
                    <a:pt x="142825" y="307050"/>
                    <a:pt x="156884" y="310359"/>
                  </a:cubicBezTo>
                  <a:lnTo>
                    <a:pt x="178090" y="315143"/>
                  </a:lnTo>
                  <a:lnTo>
                    <a:pt x="199237" y="319632"/>
                  </a:lnTo>
                  <a:cubicBezTo>
                    <a:pt x="209869" y="309177"/>
                    <a:pt x="220680" y="298899"/>
                    <a:pt x="231194" y="288326"/>
                  </a:cubicBezTo>
                  <a:lnTo>
                    <a:pt x="262442" y="256310"/>
                  </a:lnTo>
                  <a:cubicBezTo>
                    <a:pt x="282880" y="234572"/>
                    <a:pt x="303318" y="212834"/>
                    <a:pt x="322929" y="190328"/>
                  </a:cubicBezTo>
                  <a:cubicBezTo>
                    <a:pt x="294162" y="186607"/>
                    <a:pt x="265868" y="182650"/>
                    <a:pt x="237396" y="177806"/>
                  </a:cubicBezTo>
                  <a:cubicBezTo>
                    <a:pt x="223180" y="175364"/>
                    <a:pt x="209082" y="172863"/>
                    <a:pt x="195102" y="17030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3" name="Freeform: Shape 272"/>
            <p:cNvSpPr/>
            <p:nvPr/>
          </p:nvSpPr>
          <p:spPr>
            <a:xfrm>
              <a:off x="9751805" y="4195366"/>
              <a:ext cx="250125" cy="272189"/>
            </a:xfrm>
            <a:custGeom>
              <a:avLst/>
              <a:gdLst>
                <a:gd name="connsiteX0" fmla="*/ 181634 w 304681"/>
                <a:gd name="connsiteY0" fmla="*/ 183123 h 331558"/>
                <a:gd name="connsiteX1" fmla="*/ 141821 w 304681"/>
                <a:gd name="connsiteY1" fmla="*/ 167587 h 331558"/>
                <a:gd name="connsiteX2" fmla="*/ 138926 w 304681"/>
                <a:gd name="connsiteY2" fmla="*/ 125175 h 331558"/>
                <a:gd name="connsiteX3" fmla="*/ 135205 w 304681"/>
                <a:gd name="connsiteY3" fmla="*/ 83058 h 331558"/>
                <a:gd name="connsiteX4" fmla="*/ 125577 w 304681"/>
                <a:gd name="connsiteY4" fmla="*/ -289 h 331558"/>
                <a:gd name="connsiteX5" fmla="*/ 63376 w 304681"/>
                <a:gd name="connsiteY5" fmla="*/ 46967 h 331558"/>
                <a:gd name="connsiteX6" fmla="*/ 47663 w 304681"/>
                <a:gd name="connsiteY6" fmla="*/ 58781 h 331558"/>
                <a:gd name="connsiteX7" fmla="*/ 31596 w 304681"/>
                <a:gd name="connsiteY7" fmla="*/ 69886 h 331558"/>
                <a:gd name="connsiteX8" fmla="*/ -537 w 304681"/>
                <a:gd name="connsiteY8" fmla="*/ 91860 h 331558"/>
                <a:gd name="connsiteX9" fmla="*/ 1353 w 304681"/>
                <a:gd name="connsiteY9" fmla="*/ 133681 h 331558"/>
                <a:gd name="connsiteX10" fmla="*/ 2475 w 304681"/>
                <a:gd name="connsiteY10" fmla="*/ 175798 h 331558"/>
                <a:gd name="connsiteX11" fmla="*/ 2475 w 304681"/>
                <a:gd name="connsiteY11" fmla="*/ 260622 h 331558"/>
                <a:gd name="connsiteX12" fmla="*/ 79798 w 304681"/>
                <a:gd name="connsiteY12" fmla="*/ 297245 h 331558"/>
                <a:gd name="connsiteX13" fmla="*/ 119315 w 304681"/>
                <a:gd name="connsiteY13" fmla="*/ 314553 h 331558"/>
                <a:gd name="connsiteX14" fmla="*/ 159305 w 304681"/>
                <a:gd name="connsiteY14" fmla="*/ 331270 h 331558"/>
                <a:gd name="connsiteX15" fmla="*/ 196283 w 304681"/>
                <a:gd name="connsiteY15" fmla="*/ 306047 h 331558"/>
                <a:gd name="connsiteX16" fmla="*/ 214654 w 304681"/>
                <a:gd name="connsiteY16" fmla="*/ 293287 h 331558"/>
                <a:gd name="connsiteX17" fmla="*/ 232729 w 304681"/>
                <a:gd name="connsiteY17" fmla="*/ 280115 h 331558"/>
                <a:gd name="connsiteX18" fmla="*/ 304144 w 304681"/>
                <a:gd name="connsiteY18" fmla="*/ 226125 h 331558"/>
                <a:gd name="connsiteX19" fmla="*/ 222096 w 304681"/>
                <a:gd name="connsiteY19" fmla="*/ 198540 h 331558"/>
                <a:gd name="connsiteX20" fmla="*/ 181634 w 304681"/>
                <a:gd name="connsiteY20" fmla="*/ 183123 h 33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681" h="331558">
                  <a:moveTo>
                    <a:pt x="181634" y="183123"/>
                  </a:moveTo>
                  <a:cubicBezTo>
                    <a:pt x="168225" y="177984"/>
                    <a:pt x="154993" y="172845"/>
                    <a:pt x="141821" y="167587"/>
                  </a:cubicBezTo>
                  <a:cubicBezTo>
                    <a:pt x="140935" y="153411"/>
                    <a:pt x="139989" y="139234"/>
                    <a:pt x="138926" y="125175"/>
                  </a:cubicBezTo>
                  <a:cubicBezTo>
                    <a:pt x="137863" y="111116"/>
                    <a:pt x="136682" y="97176"/>
                    <a:pt x="135205" y="83058"/>
                  </a:cubicBezTo>
                  <a:cubicBezTo>
                    <a:pt x="132370" y="54941"/>
                    <a:pt x="129298" y="27356"/>
                    <a:pt x="125577" y="-289"/>
                  </a:cubicBezTo>
                  <a:cubicBezTo>
                    <a:pt x="105020" y="15601"/>
                    <a:pt x="84228" y="31609"/>
                    <a:pt x="63376" y="46967"/>
                  </a:cubicBezTo>
                  <a:lnTo>
                    <a:pt x="47663" y="58781"/>
                  </a:lnTo>
                  <a:lnTo>
                    <a:pt x="31596" y="69886"/>
                  </a:lnTo>
                  <a:cubicBezTo>
                    <a:pt x="20905" y="77210"/>
                    <a:pt x="10391" y="84831"/>
                    <a:pt x="-537" y="91860"/>
                  </a:cubicBezTo>
                  <a:cubicBezTo>
                    <a:pt x="172" y="105682"/>
                    <a:pt x="802" y="119623"/>
                    <a:pt x="1353" y="133681"/>
                  </a:cubicBezTo>
                  <a:cubicBezTo>
                    <a:pt x="1826" y="147681"/>
                    <a:pt x="2298" y="161857"/>
                    <a:pt x="2475" y="175798"/>
                  </a:cubicBezTo>
                  <a:cubicBezTo>
                    <a:pt x="2829" y="203738"/>
                    <a:pt x="2889" y="232209"/>
                    <a:pt x="2475" y="260622"/>
                  </a:cubicBezTo>
                  <a:cubicBezTo>
                    <a:pt x="27875" y="273204"/>
                    <a:pt x="53570" y="285313"/>
                    <a:pt x="79798" y="297245"/>
                  </a:cubicBezTo>
                  <a:cubicBezTo>
                    <a:pt x="92970" y="303152"/>
                    <a:pt x="106083" y="309059"/>
                    <a:pt x="119315" y="314553"/>
                  </a:cubicBezTo>
                  <a:cubicBezTo>
                    <a:pt x="132547" y="320046"/>
                    <a:pt x="145838" y="325776"/>
                    <a:pt x="159305" y="331270"/>
                  </a:cubicBezTo>
                  <a:cubicBezTo>
                    <a:pt x="171887" y="323236"/>
                    <a:pt x="183938" y="314494"/>
                    <a:pt x="196283" y="306047"/>
                  </a:cubicBezTo>
                  <a:lnTo>
                    <a:pt x="214654" y="293287"/>
                  </a:lnTo>
                  <a:lnTo>
                    <a:pt x="232729" y="280115"/>
                  </a:lnTo>
                  <a:cubicBezTo>
                    <a:pt x="257007" y="262749"/>
                    <a:pt x="280576" y="244673"/>
                    <a:pt x="304144" y="226125"/>
                  </a:cubicBezTo>
                  <a:cubicBezTo>
                    <a:pt x="276500" y="217442"/>
                    <a:pt x="249033" y="208050"/>
                    <a:pt x="222096" y="198540"/>
                  </a:cubicBezTo>
                  <a:cubicBezTo>
                    <a:pt x="208511" y="193224"/>
                    <a:pt x="194984" y="188025"/>
                    <a:pt x="181634" y="18312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4" name="Freeform: Shape 273"/>
            <p:cNvSpPr/>
            <p:nvPr/>
          </p:nvSpPr>
          <p:spPr>
            <a:xfrm>
              <a:off x="9479228" y="4351173"/>
              <a:ext cx="248670" cy="272092"/>
            </a:xfrm>
            <a:custGeom>
              <a:avLst/>
              <a:gdLst>
                <a:gd name="connsiteX0" fmla="*/ 166926 w 302909"/>
                <a:gd name="connsiteY0" fmla="*/ -289 h 331440"/>
                <a:gd name="connsiteX1" fmla="*/ 149737 w 302909"/>
                <a:gd name="connsiteY1" fmla="*/ 8808 h 331440"/>
                <a:gd name="connsiteX2" fmla="*/ 141113 w 302909"/>
                <a:gd name="connsiteY2" fmla="*/ 13356 h 331440"/>
                <a:gd name="connsiteX3" fmla="*/ 132429 w 302909"/>
                <a:gd name="connsiteY3" fmla="*/ 17727 h 331440"/>
                <a:gd name="connsiteX4" fmla="*/ 97578 w 302909"/>
                <a:gd name="connsiteY4" fmla="*/ 35034 h 331440"/>
                <a:gd name="connsiteX5" fmla="*/ 62136 w 302909"/>
                <a:gd name="connsiteY5" fmla="*/ 51456 h 331440"/>
                <a:gd name="connsiteX6" fmla="*/ 44416 w 302909"/>
                <a:gd name="connsiteY6" fmla="*/ 59430 h 331440"/>
                <a:gd name="connsiteX7" fmla="*/ 26695 w 302909"/>
                <a:gd name="connsiteY7" fmla="*/ 67228 h 331440"/>
                <a:gd name="connsiteX8" fmla="*/ 14881 w 302909"/>
                <a:gd name="connsiteY8" fmla="*/ 150280 h 331440"/>
                <a:gd name="connsiteX9" fmla="*/ 7614 w 302909"/>
                <a:gd name="connsiteY9" fmla="*/ 192042 h 331440"/>
                <a:gd name="connsiteX10" fmla="*/ -537 w 302909"/>
                <a:gd name="connsiteY10" fmla="*/ 233391 h 331440"/>
                <a:gd name="connsiteX11" fmla="*/ 33960 w 302909"/>
                <a:gd name="connsiteY11" fmla="*/ 258791 h 331440"/>
                <a:gd name="connsiteX12" fmla="*/ 68988 w 302909"/>
                <a:gd name="connsiteY12" fmla="*/ 283364 h 331440"/>
                <a:gd name="connsiteX13" fmla="*/ 141113 w 302909"/>
                <a:gd name="connsiteY13" fmla="*/ 331151 h 331440"/>
                <a:gd name="connsiteX14" fmla="*/ 161610 w 302909"/>
                <a:gd name="connsiteY14" fmla="*/ 322232 h 331440"/>
                <a:gd name="connsiteX15" fmla="*/ 182048 w 302909"/>
                <a:gd name="connsiteY15" fmla="*/ 313076 h 331440"/>
                <a:gd name="connsiteX16" fmla="*/ 222569 w 302909"/>
                <a:gd name="connsiteY16" fmla="*/ 294114 h 331440"/>
                <a:gd name="connsiteX17" fmla="*/ 262678 w 302909"/>
                <a:gd name="connsiteY17" fmla="*/ 274267 h 331440"/>
                <a:gd name="connsiteX18" fmla="*/ 272661 w 302909"/>
                <a:gd name="connsiteY18" fmla="*/ 269246 h 331440"/>
                <a:gd name="connsiteX19" fmla="*/ 282585 w 302909"/>
                <a:gd name="connsiteY19" fmla="*/ 264048 h 331440"/>
                <a:gd name="connsiteX20" fmla="*/ 302373 w 302909"/>
                <a:gd name="connsiteY20" fmla="*/ 253593 h 331440"/>
                <a:gd name="connsiteX21" fmla="*/ 153281 w 302909"/>
                <a:gd name="connsiteY21" fmla="*/ 167647 h 331440"/>
                <a:gd name="connsiteX22" fmla="*/ 166926 w 302909"/>
                <a:gd name="connsiteY22" fmla="*/ -289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909" h="331440">
                  <a:moveTo>
                    <a:pt x="166926" y="-289"/>
                  </a:moveTo>
                  <a:lnTo>
                    <a:pt x="149737" y="8808"/>
                  </a:lnTo>
                  <a:lnTo>
                    <a:pt x="141113" y="13356"/>
                  </a:lnTo>
                  <a:lnTo>
                    <a:pt x="132429" y="17727"/>
                  </a:lnTo>
                  <a:lnTo>
                    <a:pt x="97578" y="35034"/>
                  </a:lnTo>
                  <a:lnTo>
                    <a:pt x="62136" y="51456"/>
                  </a:lnTo>
                  <a:cubicBezTo>
                    <a:pt x="56230" y="54291"/>
                    <a:pt x="50323" y="56832"/>
                    <a:pt x="44416" y="59430"/>
                  </a:cubicBezTo>
                  <a:lnTo>
                    <a:pt x="26695" y="67228"/>
                  </a:lnTo>
                  <a:cubicBezTo>
                    <a:pt x="23327" y="95050"/>
                    <a:pt x="19193" y="122458"/>
                    <a:pt x="14881" y="150280"/>
                  </a:cubicBezTo>
                  <a:cubicBezTo>
                    <a:pt x="12577" y="164102"/>
                    <a:pt x="10214" y="178160"/>
                    <a:pt x="7614" y="192042"/>
                  </a:cubicBezTo>
                  <a:cubicBezTo>
                    <a:pt x="5016" y="205924"/>
                    <a:pt x="2299" y="219687"/>
                    <a:pt x="-537" y="233391"/>
                  </a:cubicBezTo>
                  <a:cubicBezTo>
                    <a:pt x="10883" y="241897"/>
                    <a:pt x="22382" y="250364"/>
                    <a:pt x="33960" y="258791"/>
                  </a:cubicBezTo>
                  <a:cubicBezTo>
                    <a:pt x="45774" y="267061"/>
                    <a:pt x="57233" y="275212"/>
                    <a:pt x="68988" y="283364"/>
                  </a:cubicBezTo>
                  <a:cubicBezTo>
                    <a:pt x="92616" y="299608"/>
                    <a:pt x="116776" y="315852"/>
                    <a:pt x="141113" y="331151"/>
                  </a:cubicBezTo>
                  <a:lnTo>
                    <a:pt x="161610" y="322232"/>
                  </a:lnTo>
                  <a:cubicBezTo>
                    <a:pt x="168462" y="319219"/>
                    <a:pt x="175314" y="316325"/>
                    <a:pt x="182048" y="313076"/>
                  </a:cubicBezTo>
                  <a:lnTo>
                    <a:pt x="222569" y="294114"/>
                  </a:lnTo>
                  <a:lnTo>
                    <a:pt x="262678" y="274267"/>
                  </a:lnTo>
                  <a:lnTo>
                    <a:pt x="272661" y="269246"/>
                  </a:lnTo>
                  <a:lnTo>
                    <a:pt x="282585" y="264048"/>
                  </a:lnTo>
                  <a:lnTo>
                    <a:pt x="302373" y="253593"/>
                  </a:lnTo>
                  <a:cubicBezTo>
                    <a:pt x="251160" y="226657"/>
                    <a:pt x="201364" y="197772"/>
                    <a:pt x="153281" y="167647"/>
                  </a:cubicBezTo>
                  <a:cubicBezTo>
                    <a:pt x="159837" y="111412"/>
                    <a:pt x="164563" y="55472"/>
                    <a:pt x="166926" y="-28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5" name="Freeform: Shape 274"/>
            <p:cNvSpPr/>
            <p:nvPr/>
          </p:nvSpPr>
          <p:spPr>
            <a:xfrm>
              <a:off x="9184440" y="4461639"/>
              <a:ext cx="241590" cy="264091"/>
            </a:xfrm>
            <a:custGeom>
              <a:avLst/>
              <a:gdLst>
                <a:gd name="connsiteX0" fmla="*/ 259901 w 294285"/>
                <a:gd name="connsiteY0" fmla="*/ 246918 h 321693"/>
                <a:gd name="connsiteX1" fmla="*/ 226763 w 294285"/>
                <a:gd name="connsiteY1" fmla="*/ 219214 h 321693"/>
                <a:gd name="connsiteX2" fmla="*/ 194334 w 294285"/>
                <a:gd name="connsiteY2" fmla="*/ 191215 h 321693"/>
                <a:gd name="connsiteX3" fmla="*/ 162554 w 294285"/>
                <a:gd name="connsiteY3" fmla="*/ 162566 h 321693"/>
                <a:gd name="connsiteX4" fmla="*/ 174841 w 294285"/>
                <a:gd name="connsiteY4" fmla="*/ 121985 h 321693"/>
                <a:gd name="connsiteX5" fmla="*/ 186182 w 294285"/>
                <a:gd name="connsiteY5" fmla="*/ 81168 h 321693"/>
                <a:gd name="connsiteX6" fmla="*/ 196756 w 294285"/>
                <a:gd name="connsiteY6" fmla="*/ 40469 h 321693"/>
                <a:gd name="connsiteX7" fmla="*/ 201777 w 294285"/>
                <a:gd name="connsiteY7" fmla="*/ 20208 h 321693"/>
                <a:gd name="connsiteX8" fmla="*/ 206502 w 294285"/>
                <a:gd name="connsiteY8" fmla="*/ -289 h 321693"/>
                <a:gd name="connsiteX9" fmla="*/ 169288 w 294285"/>
                <a:gd name="connsiteY9" fmla="*/ 11111 h 321693"/>
                <a:gd name="connsiteX10" fmla="*/ 150681 w 294285"/>
                <a:gd name="connsiteY10" fmla="*/ 16664 h 321693"/>
                <a:gd name="connsiteX11" fmla="*/ 131897 w 294285"/>
                <a:gd name="connsiteY11" fmla="*/ 21803 h 321693"/>
                <a:gd name="connsiteX12" fmla="*/ 113113 w 294285"/>
                <a:gd name="connsiteY12" fmla="*/ 26883 h 321693"/>
                <a:gd name="connsiteX13" fmla="*/ 103721 w 294285"/>
                <a:gd name="connsiteY13" fmla="*/ 29423 h 321693"/>
                <a:gd name="connsiteX14" fmla="*/ 94269 w 294285"/>
                <a:gd name="connsiteY14" fmla="*/ 31726 h 321693"/>
                <a:gd name="connsiteX15" fmla="*/ 56524 w 294285"/>
                <a:gd name="connsiteY15" fmla="*/ 40941 h 321693"/>
                <a:gd name="connsiteX16" fmla="*/ 29647 w 294285"/>
                <a:gd name="connsiteY16" fmla="*/ 120449 h 321693"/>
                <a:gd name="connsiteX17" fmla="*/ -537 w 294285"/>
                <a:gd name="connsiteY17" fmla="*/ 199603 h 321693"/>
                <a:gd name="connsiteX18" fmla="*/ 58887 w 294285"/>
                <a:gd name="connsiteY18" fmla="*/ 261330 h 321693"/>
                <a:gd name="connsiteX19" fmla="*/ 121206 w 294285"/>
                <a:gd name="connsiteY19" fmla="*/ 321405 h 321693"/>
                <a:gd name="connsiteX20" fmla="*/ 164681 w 294285"/>
                <a:gd name="connsiteY20" fmla="*/ 310772 h 321693"/>
                <a:gd name="connsiteX21" fmla="*/ 175549 w 294285"/>
                <a:gd name="connsiteY21" fmla="*/ 308114 h 321693"/>
                <a:gd name="connsiteX22" fmla="*/ 186360 w 294285"/>
                <a:gd name="connsiteY22" fmla="*/ 305220 h 321693"/>
                <a:gd name="connsiteX23" fmla="*/ 207920 w 294285"/>
                <a:gd name="connsiteY23" fmla="*/ 299313 h 321693"/>
                <a:gd name="connsiteX24" fmla="*/ 229539 w 294285"/>
                <a:gd name="connsiteY24" fmla="*/ 293406 h 321693"/>
                <a:gd name="connsiteX25" fmla="*/ 250982 w 294285"/>
                <a:gd name="connsiteY25" fmla="*/ 287026 h 321693"/>
                <a:gd name="connsiteX26" fmla="*/ 293748 w 294285"/>
                <a:gd name="connsiteY26" fmla="*/ 273971 h 321693"/>
                <a:gd name="connsiteX27" fmla="*/ 276795 w 294285"/>
                <a:gd name="connsiteY27" fmla="*/ 260562 h 321693"/>
                <a:gd name="connsiteX28" fmla="*/ 259901 w 294285"/>
                <a:gd name="connsiteY28" fmla="*/ 246918 h 32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693">
                  <a:moveTo>
                    <a:pt x="259901" y="246918"/>
                  </a:moveTo>
                  <a:cubicBezTo>
                    <a:pt x="248756" y="237703"/>
                    <a:pt x="237710" y="228469"/>
                    <a:pt x="226763" y="219214"/>
                  </a:cubicBezTo>
                  <a:cubicBezTo>
                    <a:pt x="215835" y="209940"/>
                    <a:pt x="205084" y="200784"/>
                    <a:pt x="194334" y="191215"/>
                  </a:cubicBezTo>
                  <a:cubicBezTo>
                    <a:pt x="183583" y="181645"/>
                    <a:pt x="173010" y="172135"/>
                    <a:pt x="162554" y="162566"/>
                  </a:cubicBezTo>
                  <a:cubicBezTo>
                    <a:pt x="166807" y="148980"/>
                    <a:pt x="170903" y="135453"/>
                    <a:pt x="174841" y="121985"/>
                  </a:cubicBezTo>
                  <a:cubicBezTo>
                    <a:pt x="178799" y="108517"/>
                    <a:pt x="182520" y="94695"/>
                    <a:pt x="186182" y="81168"/>
                  </a:cubicBezTo>
                  <a:cubicBezTo>
                    <a:pt x="189845" y="67641"/>
                    <a:pt x="193389" y="53996"/>
                    <a:pt x="196756" y="40469"/>
                  </a:cubicBezTo>
                  <a:cubicBezTo>
                    <a:pt x="198469" y="33676"/>
                    <a:pt x="200182" y="27001"/>
                    <a:pt x="201777" y="20208"/>
                  </a:cubicBezTo>
                  <a:lnTo>
                    <a:pt x="206502" y="-289"/>
                  </a:lnTo>
                  <a:cubicBezTo>
                    <a:pt x="194216" y="3905"/>
                    <a:pt x="181693" y="7330"/>
                    <a:pt x="169288" y="11111"/>
                  </a:cubicBezTo>
                  <a:lnTo>
                    <a:pt x="150681" y="16664"/>
                  </a:lnTo>
                  <a:lnTo>
                    <a:pt x="131897" y="21803"/>
                  </a:lnTo>
                  <a:lnTo>
                    <a:pt x="113113" y="26883"/>
                  </a:lnTo>
                  <a:lnTo>
                    <a:pt x="103721" y="29423"/>
                  </a:lnTo>
                  <a:lnTo>
                    <a:pt x="94269" y="31726"/>
                  </a:lnTo>
                  <a:lnTo>
                    <a:pt x="56524" y="40941"/>
                  </a:lnTo>
                  <a:cubicBezTo>
                    <a:pt x="48097" y="67286"/>
                    <a:pt x="39138" y="93789"/>
                    <a:pt x="29647" y="120449"/>
                  </a:cubicBezTo>
                  <a:cubicBezTo>
                    <a:pt x="20137" y="146971"/>
                    <a:pt x="10036" y="173081"/>
                    <a:pt x="-537" y="199603"/>
                  </a:cubicBezTo>
                  <a:cubicBezTo>
                    <a:pt x="18720" y="220277"/>
                    <a:pt x="38626" y="240952"/>
                    <a:pt x="58887" y="261330"/>
                  </a:cubicBezTo>
                  <a:cubicBezTo>
                    <a:pt x="79148" y="281710"/>
                    <a:pt x="99881" y="301498"/>
                    <a:pt x="121206" y="321405"/>
                  </a:cubicBezTo>
                  <a:lnTo>
                    <a:pt x="164681" y="310772"/>
                  </a:lnTo>
                  <a:lnTo>
                    <a:pt x="175549" y="308114"/>
                  </a:lnTo>
                  <a:lnTo>
                    <a:pt x="186360" y="305220"/>
                  </a:lnTo>
                  <a:lnTo>
                    <a:pt x="207920" y="299313"/>
                  </a:lnTo>
                  <a:lnTo>
                    <a:pt x="229539" y="293406"/>
                  </a:lnTo>
                  <a:lnTo>
                    <a:pt x="250982" y="287026"/>
                  </a:lnTo>
                  <a:cubicBezTo>
                    <a:pt x="265218" y="282714"/>
                    <a:pt x="279630" y="278697"/>
                    <a:pt x="293748" y="273971"/>
                  </a:cubicBezTo>
                  <a:lnTo>
                    <a:pt x="276795" y="260562"/>
                  </a:lnTo>
                  <a:cubicBezTo>
                    <a:pt x="271125" y="256132"/>
                    <a:pt x="265513" y="251466"/>
                    <a:pt x="259901" y="24691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6" name="Freeform: Shape 275"/>
            <p:cNvSpPr/>
            <p:nvPr/>
          </p:nvSpPr>
          <p:spPr>
            <a:xfrm>
              <a:off x="8879470" y="4523177"/>
              <a:ext cx="226703" cy="247070"/>
            </a:xfrm>
            <a:custGeom>
              <a:avLst/>
              <a:gdLst>
                <a:gd name="connsiteX0" fmla="*/ 192975 w 276151"/>
                <a:gd name="connsiteY0" fmla="*/ 185662 h 300960"/>
                <a:gd name="connsiteX1" fmla="*/ 166807 w 276151"/>
                <a:gd name="connsiteY1" fmla="*/ 151875 h 300960"/>
                <a:gd name="connsiteX2" fmla="*/ 186182 w 276151"/>
                <a:gd name="connsiteY2" fmla="*/ 114070 h 300960"/>
                <a:gd name="connsiteX3" fmla="*/ 204730 w 276151"/>
                <a:gd name="connsiteY3" fmla="*/ 76088 h 300960"/>
                <a:gd name="connsiteX4" fmla="*/ 239404 w 276151"/>
                <a:gd name="connsiteY4" fmla="*/ -289 h 300960"/>
                <a:gd name="connsiteX5" fmla="*/ 161905 w 276151"/>
                <a:gd name="connsiteY5" fmla="*/ 7863 h 300960"/>
                <a:gd name="connsiteX6" fmla="*/ 142471 w 276151"/>
                <a:gd name="connsiteY6" fmla="*/ 9576 h 300960"/>
                <a:gd name="connsiteX7" fmla="*/ 123037 w 276151"/>
                <a:gd name="connsiteY7" fmla="*/ 10875 h 300960"/>
                <a:gd name="connsiteX8" fmla="*/ 103603 w 276151"/>
                <a:gd name="connsiteY8" fmla="*/ 12115 h 300960"/>
                <a:gd name="connsiteX9" fmla="*/ 84110 w 276151"/>
                <a:gd name="connsiteY9" fmla="*/ 13179 h 300960"/>
                <a:gd name="connsiteX10" fmla="*/ 43351 w 276151"/>
                <a:gd name="connsiteY10" fmla="*/ 86721 h 300960"/>
                <a:gd name="connsiteX11" fmla="*/ -537 w 276151"/>
                <a:gd name="connsiteY11" fmla="*/ 159199 h 300960"/>
                <a:gd name="connsiteX12" fmla="*/ 46719 w 276151"/>
                <a:gd name="connsiteY12" fmla="*/ 230556 h 300960"/>
                <a:gd name="connsiteX13" fmla="*/ 97341 w 276151"/>
                <a:gd name="connsiteY13" fmla="*/ 300672 h 300960"/>
                <a:gd name="connsiteX14" fmla="*/ 119670 w 276151"/>
                <a:gd name="connsiteY14" fmla="*/ 299431 h 300960"/>
                <a:gd name="connsiteX15" fmla="*/ 141998 w 276151"/>
                <a:gd name="connsiteY15" fmla="*/ 298013 h 300960"/>
                <a:gd name="connsiteX16" fmla="*/ 164327 w 276151"/>
                <a:gd name="connsiteY16" fmla="*/ 296536 h 300960"/>
                <a:gd name="connsiteX17" fmla="*/ 186595 w 276151"/>
                <a:gd name="connsiteY17" fmla="*/ 294587 h 300960"/>
                <a:gd name="connsiteX18" fmla="*/ 275614 w 276151"/>
                <a:gd name="connsiteY18" fmla="*/ 285196 h 300960"/>
                <a:gd name="connsiteX19" fmla="*/ 219557 w 276151"/>
                <a:gd name="connsiteY19" fmla="*/ 219214 h 300960"/>
                <a:gd name="connsiteX20" fmla="*/ 192975 w 276151"/>
                <a:gd name="connsiteY20" fmla="*/ 185662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192975" y="185662"/>
                  </a:moveTo>
                  <a:cubicBezTo>
                    <a:pt x="184115" y="174440"/>
                    <a:pt x="175255" y="163157"/>
                    <a:pt x="166807" y="151875"/>
                  </a:cubicBezTo>
                  <a:cubicBezTo>
                    <a:pt x="173423" y="139293"/>
                    <a:pt x="179862" y="126652"/>
                    <a:pt x="186182" y="114070"/>
                  </a:cubicBezTo>
                  <a:cubicBezTo>
                    <a:pt x="192502" y="101488"/>
                    <a:pt x="198705" y="88965"/>
                    <a:pt x="204730" y="76088"/>
                  </a:cubicBezTo>
                  <a:cubicBezTo>
                    <a:pt x="216859" y="50491"/>
                    <a:pt x="228417" y="25033"/>
                    <a:pt x="239404" y="-289"/>
                  </a:cubicBezTo>
                  <a:cubicBezTo>
                    <a:pt x="213591" y="2605"/>
                    <a:pt x="187836" y="5618"/>
                    <a:pt x="161905" y="7863"/>
                  </a:cubicBezTo>
                  <a:lnTo>
                    <a:pt x="142471" y="9576"/>
                  </a:lnTo>
                  <a:cubicBezTo>
                    <a:pt x="136032" y="10107"/>
                    <a:pt x="129535" y="10403"/>
                    <a:pt x="123037" y="10875"/>
                  </a:cubicBezTo>
                  <a:lnTo>
                    <a:pt x="103603" y="12115"/>
                  </a:lnTo>
                  <a:cubicBezTo>
                    <a:pt x="97105" y="12529"/>
                    <a:pt x="90607" y="13002"/>
                    <a:pt x="84110" y="13179"/>
                  </a:cubicBezTo>
                  <a:cubicBezTo>
                    <a:pt x="71036" y="37634"/>
                    <a:pt x="57450" y="62148"/>
                    <a:pt x="43351" y="86721"/>
                  </a:cubicBezTo>
                  <a:cubicBezTo>
                    <a:pt x="29254" y="111294"/>
                    <a:pt x="14624" y="135453"/>
                    <a:pt x="-537" y="159199"/>
                  </a:cubicBezTo>
                  <a:cubicBezTo>
                    <a:pt x="14821" y="182827"/>
                    <a:pt x="30573" y="206613"/>
                    <a:pt x="46719" y="230556"/>
                  </a:cubicBezTo>
                  <a:cubicBezTo>
                    <a:pt x="62864" y="254499"/>
                    <a:pt x="79738" y="277871"/>
                    <a:pt x="97341" y="300672"/>
                  </a:cubicBezTo>
                  <a:cubicBezTo>
                    <a:pt x="104784" y="300672"/>
                    <a:pt x="112227" y="299904"/>
                    <a:pt x="119670" y="299431"/>
                  </a:cubicBezTo>
                  <a:lnTo>
                    <a:pt x="141998" y="298013"/>
                  </a:lnTo>
                  <a:cubicBezTo>
                    <a:pt x="149441" y="297541"/>
                    <a:pt x="156884" y="297127"/>
                    <a:pt x="164327" y="296536"/>
                  </a:cubicBezTo>
                  <a:lnTo>
                    <a:pt x="186595" y="294587"/>
                  </a:lnTo>
                  <a:cubicBezTo>
                    <a:pt x="216130" y="292225"/>
                    <a:pt x="245961" y="288680"/>
                    <a:pt x="275614" y="285196"/>
                  </a:cubicBezTo>
                  <a:cubicBezTo>
                    <a:pt x="256436" y="263261"/>
                    <a:pt x="237750" y="241267"/>
                    <a:pt x="219557" y="219214"/>
                  </a:cubicBezTo>
                  <a:cubicBezTo>
                    <a:pt x="210815" y="208109"/>
                    <a:pt x="201836" y="196945"/>
                    <a:pt x="192975" y="18566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7" name="Freeform: Shape 276"/>
            <p:cNvSpPr/>
            <p:nvPr/>
          </p:nvSpPr>
          <p:spPr>
            <a:xfrm>
              <a:off x="8678274" y="4530402"/>
              <a:ext cx="212640" cy="241882"/>
            </a:xfrm>
            <a:custGeom>
              <a:avLst/>
              <a:gdLst>
                <a:gd name="connsiteX0" fmla="*/ 166748 w 259020"/>
                <a:gd name="connsiteY0" fmla="*/ 148094 h 294640"/>
                <a:gd name="connsiteX1" fmla="*/ 214004 w 259020"/>
                <a:gd name="connsiteY1" fmla="*/ 77919 h 294640"/>
                <a:gd name="connsiteX2" fmla="*/ 258484 w 259020"/>
                <a:gd name="connsiteY2" fmla="*/ 6504 h 294640"/>
                <a:gd name="connsiteX3" fmla="*/ 219379 w 259020"/>
                <a:gd name="connsiteY3" fmla="*/ 6032 h 294640"/>
                <a:gd name="connsiteX4" fmla="*/ 180394 w 259020"/>
                <a:gd name="connsiteY4" fmla="*/ 4614 h 294640"/>
                <a:gd name="connsiteX5" fmla="*/ 141408 w 259020"/>
                <a:gd name="connsiteY5" fmla="*/ 2488 h 294640"/>
                <a:gd name="connsiteX6" fmla="*/ 102539 w 259020"/>
                <a:gd name="connsiteY6" fmla="*/ -289 h 294640"/>
                <a:gd name="connsiteX7" fmla="*/ 77966 w 259020"/>
                <a:gd name="connsiteY7" fmla="*/ 33617 h 294640"/>
                <a:gd name="connsiteX8" fmla="*/ 52626 w 259020"/>
                <a:gd name="connsiteY8" fmla="*/ 67287 h 294640"/>
                <a:gd name="connsiteX9" fmla="*/ -537 w 259020"/>
                <a:gd name="connsiteY9" fmla="*/ 133622 h 294640"/>
                <a:gd name="connsiteX10" fmla="*/ 37268 w 259020"/>
                <a:gd name="connsiteY10" fmla="*/ 210413 h 294640"/>
                <a:gd name="connsiteX11" fmla="*/ 57351 w 259020"/>
                <a:gd name="connsiteY11" fmla="*/ 248513 h 294640"/>
                <a:gd name="connsiteX12" fmla="*/ 78321 w 259020"/>
                <a:gd name="connsiteY12" fmla="*/ 286495 h 294640"/>
                <a:gd name="connsiteX13" fmla="*/ 122919 w 259020"/>
                <a:gd name="connsiteY13" fmla="*/ 289744 h 294640"/>
                <a:gd name="connsiteX14" fmla="*/ 167634 w 259020"/>
                <a:gd name="connsiteY14" fmla="*/ 292165 h 294640"/>
                <a:gd name="connsiteX15" fmla="*/ 212350 w 259020"/>
                <a:gd name="connsiteY15" fmla="*/ 293760 h 294640"/>
                <a:gd name="connsiteX16" fmla="*/ 257066 w 259020"/>
                <a:gd name="connsiteY16" fmla="*/ 294351 h 294640"/>
                <a:gd name="connsiteX17" fmla="*/ 210106 w 259020"/>
                <a:gd name="connsiteY17" fmla="*/ 221755 h 294640"/>
                <a:gd name="connsiteX18" fmla="*/ 166748 w 259020"/>
                <a:gd name="connsiteY18" fmla="*/ 148094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9020" h="294640">
                  <a:moveTo>
                    <a:pt x="166748" y="148094"/>
                  </a:moveTo>
                  <a:cubicBezTo>
                    <a:pt x="183091" y="124703"/>
                    <a:pt x="198843" y="101311"/>
                    <a:pt x="214004" y="77919"/>
                  </a:cubicBezTo>
                  <a:cubicBezTo>
                    <a:pt x="229165" y="54528"/>
                    <a:pt x="243992" y="30723"/>
                    <a:pt x="258484" y="6504"/>
                  </a:cubicBezTo>
                  <a:lnTo>
                    <a:pt x="219379" y="6032"/>
                  </a:lnTo>
                  <a:cubicBezTo>
                    <a:pt x="206384" y="6032"/>
                    <a:pt x="193389" y="5086"/>
                    <a:pt x="180394" y="4614"/>
                  </a:cubicBezTo>
                  <a:cubicBezTo>
                    <a:pt x="167398" y="4141"/>
                    <a:pt x="154403" y="3314"/>
                    <a:pt x="141408" y="2488"/>
                  </a:cubicBezTo>
                  <a:cubicBezTo>
                    <a:pt x="128412" y="1661"/>
                    <a:pt x="115476" y="1011"/>
                    <a:pt x="102539" y="-289"/>
                  </a:cubicBezTo>
                  <a:cubicBezTo>
                    <a:pt x="94506" y="10993"/>
                    <a:pt x="86295" y="22335"/>
                    <a:pt x="77966" y="33617"/>
                  </a:cubicBezTo>
                  <a:cubicBezTo>
                    <a:pt x="69638" y="44899"/>
                    <a:pt x="61190" y="56300"/>
                    <a:pt x="52626" y="67287"/>
                  </a:cubicBezTo>
                  <a:cubicBezTo>
                    <a:pt x="35554" y="89438"/>
                    <a:pt x="17893" y="111649"/>
                    <a:pt x="-537" y="133622"/>
                  </a:cubicBezTo>
                  <a:cubicBezTo>
                    <a:pt x="11277" y="159199"/>
                    <a:pt x="24094" y="184718"/>
                    <a:pt x="37268" y="210413"/>
                  </a:cubicBezTo>
                  <a:cubicBezTo>
                    <a:pt x="43824" y="223291"/>
                    <a:pt x="50499" y="235872"/>
                    <a:pt x="57351" y="248513"/>
                  </a:cubicBezTo>
                  <a:cubicBezTo>
                    <a:pt x="64203" y="261154"/>
                    <a:pt x="71174" y="273854"/>
                    <a:pt x="78321" y="286495"/>
                  </a:cubicBezTo>
                  <a:cubicBezTo>
                    <a:pt x="93147" y="287972"/>
                    <a:pt x="107856" y="288799"/>
                    <a:pt x="122919" y="289744"/>
                  </a:cubicBezTo>
                  <a:cubicBezTo>
                    <a:pt x="137981" y="290689"/>
                    <a:pt x="152454" y="291752"/>
                    <a:pt x="167634" y="292165"/>
                  </a:cubicBezTo>
                  <a:cubicBezTo>
                    <a:pt x="182815" y="292579"/>
                    <a:pt x="197169" y="293406"/>
                    <a:pt x="212350" y="293760"/>
                  </a:cubicBezTo>
                  <a:lnTo>
                    <a:pt x="257066" y="294351"/>
                  </a:lnTo>
                  <a:cubicBezTo>
                    <a:pt x="240881" y="270132"/>
                    <a:pt x="225227" y="245933"/>
                    <a:pt x="210106" y="221755"/>
                  </a:cubicBezTo>
                  <a:cubicBezTo>
                    <a:pt x="194984" y="197575"/>
                    <a:pt x="180531" y="173022"/>
                    <a:pt x="166748" y="14809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8" name="Freeform: Shape 277"/>
            <p:cNvSpPr/>
            <p:nvPr/>
          </p:nvSpPr>
          <p:spPr>
            <a:xfrm>
              <a:off x="8379897" y="4481279"/>
              <a:ext cx="227236" cy="260939"/>
            </a:xfrm>
            <a:custGeom>
              <a:avLst/>
              <a:gdLst>
                <a:gd name="connsiteX0" fmla="*/ 276264 w 276800"/>
                <a:gd name="connsiteY0" fmla="*/ 34149 h 317854"/>
                <a:gd name="connsiteX1" fmla="*/ 238046 w 276800"/>
                <a:gd name="connsiteY1" fmla="*/ 26824 h 317854"/>
                <a:gd name="connsiteX2" fmla="*/ 200004 w 276800"/>
                <a:gd name="connsiteY2" fmla="*/ 18495 h 317854"/>
                <a:gd name="connsiteX3" fmla="*/ 181102 w 276800"/>
                <a:gd name="connsiteY3" fmla="*/ 14065 h 317854"/>
                <a:gd name="connsiteX4" fmla="*/ 162200 w 276800"/>
                <a:gd name="connsiteY4" fmla="*/ 9458 h 317854"/>
                <a:gd name="connsiteX5" fmla="*/ 143298 w 276800"/>
                <a:gd name="connsiteY5" fmla="*/ 4791 h 317854"/>
                <a:gd name="connsiteX6" fmla="*/ 124514 w 276800"/>
                <a:gd name="connsiteY6" fmla="*/ -289 h 317854"/>
                <a:gd name="connsiteX7" fmla="*/ 94270 w 276800"/>
                <a:gd name="connsiteY7" fmla="*/ 28773 h 317854"/>
                <a:gd name="connsiteX8" fmla="*/ 63376 w 276800"/>
                <a:gd name="connsiteY8" fmla="*/ 57245 h 317854"/>
                <a:gd name="connsiteX9" fmla="*/ 31774 w 276800"/>
                <a:gd name="connsiteY9" fmla="*/ 85362 h 317854"/>
                <a:gd name="connsiteX10" fmla="*/ 15707 w 276800"/>
                <a:gd name="connsiteY10" fmla="*/ 99302 h 317854"/>
                <a:gd name="connsiteX11" fmla="*/ -537 w 276800"/>
                <a:gd name="connsiteY11" fmla="*/ 112948 h 317854"/>
                <a:gd name="connsiteX12" fmla="*/ 4956 w 276800"/>
                <a:gd name="connsiteY12" fmla="*/ 133622 h 317854"/>
                <a:gd name="connsiteX13" fmla="*/ 10863 w 276800"/>
                <a:gd name="connsiteY13" fmla="*/ 154178 h 317854"/>
                <a:gd name="connsiteX14" fmla="*/ 22972 w 276800"/>
                <a:gd name="connsiteY14" fmla="*/ 195527 h 317854"/>
                <a:gd name="connsiteX15" fmla="*/ 35850 w 276800"/>
                <a:gd name="connsiteY15" fmla="*/ 236876 h 317854"/>
                <a:gd name="connsiteX16" fmla="*/ 49672 w 276800"/>
                <a:gd name="connsiteY16" fmla="*/ 277871 h 317854"/>
                <a:gd name="connsiteX17" fmla="*/ 71233 w 276800"/>
                <a:gd name="connsiteY17" fmla="*/ 283778 h 317854"/>
                <a:gd name="connsiteX18" fmla="*/ 92970 w 276800"/>
                <a:gd name="connsiteY18" fmla="*/ 289153 h 317854"/>
                <a:gd name="connsiteX19" fmla="*/ 114708 w 276800"/>
                <a:gd name="connsiteY19" fmla="*/ 294469 h 317854"/>
                <a:gd name="connsiteX20" fmla="*/ 136446 w 276800"/>
                <a:gd name="connsiteY20" fmla="*/ 299549 h 317854"/>
                <a:gd name="connsiteX21" fmla="*/ 180216 w 276800"/>
                <a:gd name="connsiteY21" fmla="*/ 309059 h 317854"/>
                <a:gd name="connsiteX22" fmla="*/ 224105 w 276800"/>
                <a:gd name="connsiteY22" fmla="*/ 317566 h 317854"/>
                <a:gd name="connsiteX23" fmla="*/ 190849 w 276800"/>
                <a:gd name="connsiteY23" fmla="*/ 237762 h 317854"/>
                <a:gd name="connsiteX24" fmla="*/ 160900 w 276800"/>
                <a:gd name="connsiteY24" fmla="*/ 157605 h 317854"/>
                <a:gd name="connsiteX25" fmla="*/ 219970 w 276800"/>
                <a:gd name="connsiteY25" fmla="*/ 96881 h 317854"/>
                <a:gd name="connsiteX26" fmla="*/ 276264 w 276800"/>
                <a:gd name="connsiteY26" fmla="*/ 34149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800" h="317854">
                  <a:moveTo>
                    <a:pt x="276264" y="34149"/>
                  </a:moveTo>
                  <a:lnTo>
                    <a:pt x="238046" y="26824"/>
                  </a:lnTo>
                  <a:lnTo>
                    <a:pt x="200004" y="18495"/>
                  </a:lnTo>
                  <a:cubicBezTo>
                    <a:pt x="193684" y="17255"/>
                    <a:pt x="187364" y="15601"/>
                    <a:pt x="181102" y="14065"/>
                  </a:cubicBezTo>
                  <a:lnTo>
                    <a:pt x="162200" y="9458"/>
                  </a:lnTo>
                  <a:cubicBezTo>
                    <a:pt x="155879" y="7922"/>
                    <a:pt x="149559" y="6504"/>
                    <a:pt x="143298" y="4791"/>
                  </a:cubicBezTo>
                  <a:lnTo>
                    <a:pt x="124514" y="-289"/>
                  </a:lnTo>
                  <a:cubicBezTo>
                    <a:pt x="114590" y="9398"/>
                    <a:pt x="104489" y="19145"/>
                    <a:pt x="94270" y="28773"/>
                  </a:cubicBezTo>
                  <a:cubicBezTo>
                    <a:pt x="84050" y="38402"/>
                    <a:pt x="73831" y="47794"/>
                    <a:pt x="63376" y="57245"/>
                  </a:cubicBezTo>
                  <a:cubicBezTo>
                    <a:pt x="52921" y="66697"/>
                    <a:pt x="42466" y="76029"/>
                    <a:pt x="31774" y="85362"/>
                  </a:cubicBezTo>
                  <a:cubicBezTo>
                    <a:pt x="26458" y="90029"/>
                    <a:pt x="21083" y="94755"/>
                    <a:pt x="15707" y="99302"/>
                  </a:cubicBezTo>
                  <a:lnTo>
                    <a:pt x="-537" y="112948"/>
                  </a:lnTo>
                  <a:lnTo>
                    <a:pt x="4956" y="133622"/>
                  </a:lnTo>
                  <a:cubicBezTo>
                    <a:pt x="6847" y="140534"/>
                    <a:pt x="8796" y="147326"/>
                    <a:pt x="10863" y="154178"/>
                  </a:cubicBezTo>
                  <a:cubicBezTo>
                    <a:pt x="14801" y="167804"/>
                    <a:pt x="18838" y="181587"/>
                    <a:pt x="22972" y="195527"/>
                  </a:cubicBezTo>
                  <a:cubicBezTo>
                    <a:pt x="27107" y="209232"/>
                    <a:pt x="31361" y="223172"/>
                    <a:pt x="35850" y="236876"/>
                  </a:cubicBezTo>
                  <a:cubicBezTo>
                    <a:pt x="40339" y="250581"/>
                    <a:pt x="44887" y="264166"/>
                    <a:pt x="49672" y="277871"/>
                  </a:cubicBezTo>
                  <a:lnTo>
                    <a:pt x="71233" y="283778"/>
                  </a:lnTo>
                  <a:cubicBezTo>
                    <a:pt x="78439" y="285727"/>
                    <a:pt x="85705" y="287322"/>
                    <a:pt x="92970" y="289153"/>
                  </a:cubicBezTo>
                  <a:lnTo>
                    <a:pt x="114708" y="294469"/>
                  </a:lnTo>
                  <a:cubicBezTo>
                    <a:pt x="121914" y="296242"/>
                    <a:pt x="129180" y="298072"/>
                    <a:pt x="136446" y="299549"/>
                  </a:cubicBezTo>
                  <a:lnTo>
                    <a:pt x="180216" y="309059"/>
                  </a:lnTo>
                  <a:lnTo>
                    <a:pt x="224105" y="317566"/>
                  </a:lnTo>
                  <a:cubicBezTo>
                    <a:pt x="212291" y="290807"/>
                    <a:pt x="201364" y="264403"/>
                    <a:pt x="190849" y="237762"/>
                  </a:cubicBezTo>
                  <a:cubicBezTo>
                    <a:pt x="180334" y="211122"/>
                    <a:pt x="170352" y="184186"/>
                    <a:pt x="160900" y="157605"/>
                  </a:cubicBezTo>
                  <a:cubicBezTo>
                    <a:pt x="181102" y="137443"/>
                    <a:pt x="200793" y="117201"/>
                    <a:pt x="219970" y="96881"/>
                  </a:cubicBezTo>
                  <a:cubicBezTo>
                    <a:pt x="239168" y="76029"/>
                    <a:pt x="258011" y="55000"/>
                    <a:pt x="276264" y="341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79" name="Freeform: Shape 278"/>
            <p:cNvSpPr/>
            <p:nvPr/>
          </p:nvSpPr>
          <p:spPr>
            <a:xfrm>
              <a:off x="8098107" y="4382596"/>
              <a:ext cx="235189" cy="270880"/>
            </a:xfrm>
            <a:custGeom>
              <a:avLst/>
              <a:gdLst>
                <a:gd name="connsiteX0" fmla="*/ 249505 w 286488"/>
                <a:gd name="connsiteY0" fmla="*/ 46672 h 329963"/>
                <a:gd name="connsiteX1" fmla="*/ 231489 w 286488"/>
                <a:gd name="connsiteY1" fmla="*/ 39288 h 329963"/>
                <a:gd name="connsiteX2" fmla="*/ 213768 w 286488"/>
                <a:gd name="connsiteY2" fmla="*/ 31786 h 329963"/>
                <a:gd name="connsiteX3" fmla="*/ 178326 w 286488"/>
                <a:gd name="connsiteY3" fmla="*/ 16192 h 329963"/>
                <a:gd name="connsiteX4" fmla="*/ 142884 w 286488"/>
                <a:gd name="connsiteY4" fmla="*/ -289 h 329963"/>
                <a:gd name="connsiteX5" fmla="*/ -537 w 286488"/>
                <a:gd name="connsiteY5" fmla="*/ 88316 h 329963"/>
                <a:gd name="connsiteX6" fmla="*/ 19015 w 286488"/>
                <a:gd name="connsiteY6" fmla="*/ 259618 h 329963"/>
                <a:gd name="connsiteX7" fmla="*/ 59596 w 286488"/>
                <a:gd name="connsiteY7" fmla="*/ 278521 h 329963"/>
                <a:gd name="connsiteX8" fmla="*/ 100590 w 286488"/>
                <a:gd name="connsiteY8" fmla="*/ 296242 h 329963"/>
                <a:gd name="connsiteX9" fmla="*/ 121206 w 286488"/>
                <a:gd name="connsiteY9" fmla="*/ 304866 h 329963"/>
                <a:gd name="connsiteX10" fmla="*/ 141939 w 286488"/>
                <a:gd name="connsiteY10" fmla="*/ 313312 h 329963"/>
                <a:gd name="connsiteX11" fmla="*/ 162673 w 286488"/>
                <a:gd name="connsiteY11" fmla="*/ 321700 h 329963"/>
                <a:gd name="connsiteX12" fmla="*/ 183583 w 286488"/>
                <a:gd name="connsiteY12" fmla="*/ 329675 h 329963"/>
                <a:gd name="connsiteX13" fmla="*/ 173955 w 286488"/>
                <a:gd name="connsiteY13" fmla="*/ 287499 h 329963"/>
                <a:gd name="connsiteX14" fmla="*/ 165213 w 286488"/>
                <a:gd name="connsiteY14" fmla="*/ 245146 h 329963"/>
                <a:gd name="connsiteX15" fmla="*/ 150209 w 286488"/>
                <a:gd name="connsiteY15" fmla="*/ 160853 h 329963"/>
                <a:gd name="connsiteX16" fmla="*/ 219379 w 286488"/>
                <a:gd name="connsiteY16" fmla="*/ 111825 h 329963"/>
                <a:gd name="connsiteX17" fmla="*/ 252931 w 286488"/>
                <a:gd name="connsiteY17" fmla="*/ 86602 h 329963"/>
                <a:gd name="connsiteX18" fmla="*/ 285951 w 286488"/>
                <a:gd name="connsiteY18" fmla="*/ 60671 h 329963"/>
                <a:gd name="connsiteX19" fmla="*/ 267758 w 286488"/>
                <a:gd name="connsiteY19" fmla="*/ 53760 h 329963"/>
                <a:gd name="connsiteX20" fmla="*/ 249505 w 286488"/>
                <a:gd name="connsiteY20" fmla="*/ 46672 h 3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6488" h="329963">
                  <a:moveTo>
                    <a:pt x="249505" y="46672"/>
                  </a:moveTo>
                  <a:lnTo>
                    <a:pt x="231489" y="39288"/>
                  </a:lnTo>
                  <a:cubicBezTo>
                    <a:pt x="225582" y="36866"/>
                    <a:pt x="219675" y="34444"/>
                    <a:pt x="213768" y="31786"/>
                  </a:cubicBezTo>
                  <a:lnTo>
                    <a:pt x="178326" y="16192"/>
                  </a:lnTo>
                  <a:lnTo>
                    <a:pt x="142884" y="-289"/>
                  </a:lnTo>
                  <a:cubicBezTo>
                    <a:pt x="96751" y="30723"/>
                    <a:pt x="48786" y="60553"/>
                    <a:pt x="-537" y="88316"/>
                  </a:cubicBezTo>
                  <a:cubicBezTo>
                    <a:pt x="3775" y="145082"/>
                    <a:pt x="10331" y="201966"/>
                    <a:pt x="19015" y="259618"/>
                  </a:cubicBezTo>
                  <a:lnTo>
                    <a:pt x="59596" y="278521"/>
                  </a:lnTo>
                  <a:lnTo>
                    <a:pt x="100590" y="296242"/>
                  </a:lnTo>
                  <a:cubicBezTo>
                    <a:pt x="107383" y="299253"/>
                    <a:pt x="114294" y="302149"/>
                    <a:pt x="121206" y="304866"/>
                  </a:cubicBezTo>
                  <a:lnTo>
                    <a:pt x="141939" y="313312"/>
                  </a:lnTo>
                  <a:cubicBezTo>
                    <a:pt x="148850" y="316148"/>
                    <a:pt x="155702" y="319219"/>
                    <a:pt x="162673" y="321700"/>
                  </a:cubicBezTo>
                  <a:lnTo>
                    <a:pt x="183583" y="329675"/>
                  </a:lnTo>
                  <a:cubicBezTo>
                    <a:pt x="180236" y="315577"/>
                    <a:pt x="177027" y="301518"/>
                    <a:pt x="173955" y="287499"/>
                  </a:cubicBezTo>
                  <a:cubicBezTo>
                    <a:pt x="170883" y="273382"/>
                    <a:pt x="168048" y="259205"/>
                    <a:pt x="165213" y="245146"/>
                  </a:cubicBezTo>
                  <a:cubicBezTo>
                    <a:pt x="159719" y="216911"/>
                    <a:pt x="154580" y="189148"/>
                    <a:pt x="150209" y="160853"/>
                  </a:cubicBezTo>
                  <a:cubicBezTo>
                    <a:pt x="173837" y="145082"/>
                    <a:pt x="196756" y="128424"/>
                    <a:pt x="219379" y="111825"/>
                  </a:cubicBezTo>
                  <a:cubicBezTo>
                    <a:pt x="230662" y="103438"/>
                    <a:pt x="241826" y="95168"/>
                    <a:pt x="252931" y="86602"/>
                  </a:cubicBezTo>
                  <a:cubicBezTo>
                    <a:pt x="264036" y="78037"/>
                    <a:pt x="275082" y="69354"/>
                    <a:pt x="285951" y="60671"/>
                  </a:cubicBezTo>
                  <a:lnTo>
                    <a:pt x="267758" y="53760"/>
                  </a:lnTo>
                  <a:cubicBezTo>
                    <a:pt x="261437" y="51693"/>
                    <a:pt x="255530" y="49093"/>
                    <a:pt x="249505" y="4667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0" name="Freeform: Shape 279"/>
            <p:cNvSpPr/>
            <p:nvPr/>
          </p:nvSpPr>
          <p:spPr>
            <a:xfrm>
              <a:off x="7832367" y="4237361"/>
              <a:ext cx="244936" cy="272723"/>
            </a:xfrm>
            <a:custGeom>
              <a:avLst/>
              <a:gdLst>
                <a:gd name="connsiteX0" fmla="*/ 215658 w 298361"/>
                <a:gd name="connsiteY0" fmla="*/ 33262 h 332208"/>
                <a:gd name="connsiteX1" fmla="*/ 199650 w 298361"/>
                <a:gd name="connsiteY1" fmla="*/ 22157 h 332208"/>
                <a:gd name="connsiteX2" fmla="*/ 167812 w 298361"/>
                <a:gd name="connsiteY2" fmla="*/ -289 h 332208"/>
                <a:gd name="connsiteX3" fmla="*/ 129239 w 298361"/>
                <a:gd name="connsiteY3" fmla="*/ 16132 h 332208"/>
                <a:gd name="connsiteX4" fmla="*/ 90194 w 298361"/>
                <a:gd name="connsiteY4" fmla="*/ 31904 h 332208"/>
                <a:gd name="connsiteX5" fmla="*/ 10686 w 298361"/>
                <a:gd name="connsiteY5" fmla="*/ 61439 h 332208"/>
                <a:gd name="connsiteX6" fmla="*/ 3539 w 298361"/>
                <a:gd name="connsiteY6" fmla="*/ 146736 h 332208"/>
                <a:gd name="connsiteX7" fmla="*/ 1117 w 298361"/>
                <a:gd name="connsiteY7" fmla="*/ 189797 h 332208"/>
                <a:gd name="connsiteX8" fmla="*/ -537 w 298361"/>
                <a:gd name="connsiteY8" fmla="*/ 233096 h 332208"/>
                <a:gd name="connsiteX9" fmla="*/ 36027 w 298361"/>
                <a:gd name="connsiteY9" fmla="*/ 258909 h 332208"/>
                <a:gd name="connsiteX10" fmla="*/ 54398 w 298361"/>
                <a:gd name="connsiteY10" fmla="*/ 271668 h 332208"/>
                <a:gd name="connsiteX11" fmla="*/ 73123 w 298361"/>
                <a:gd name="connsiteY11" fmla="*/ 283955 h 332208"/>
                <a:gd name="connsiteX12" fmla="*/ 148673 w 298361"/>
                <a:gd name="connsiteY12" fmla="*/ 331919 h 332208"/>
                <a:gd name="connsiteX13" fmla="*/ 145778 w 298361"/>
                <a:gd name="connsiteY13" fmla="*/ 245441 h 332208"/>
                <a:gd name="connsiteX14" fmla="*/ 145778 w 298361"/>
                <a:gd name="connsiteY14" fmla="*/ 202438 h 332208"/>
                <a:gd name="connsiteX15" fmla="*/ 146310 w 298361"/>
                <a:gd name="connsiteY15" fmla="*/ 159790 h 332208"/>
                <a:gd name="connsiteX16" fmla="*/ 185001 w 298361"/>
                <a:gd name="connsiteY16" fmla="*/ 142069 h 332208"/>
                <a:gd name="connsiteX17" fmla="*/ 223160 w 298361"/>
                <a:gd name="connsiteY17" fmla="*/ 123876 h 332208"/>
                <a:gd name="connsiteX18" fmla="*/ 297824 w 298361"/>
                <a:gd name="connsiteY18" fmla="*/ 85598 h 332208"/>
                <a:gd name="connsiteX19" fmla="*/ 232080 w 298361"/>
                <a:gd name="connsiteY19" fmla="*/ 43836 h 3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361" h="332208">
                  <a:moveTo>
                    <a:pt x="215658" y="33262"/>
                  </a:moveTo>
                  <a:lnTo>
                    <a:pt x="199650" y="22157"/>
                  </a:lnTo>
                  <a:cubicBezTo>
                    <a:pt x="189018" y="14714"/>
                    <a:pt x="178208" y="7508"/>
                    <a:pt x="167812" y="-289"/>
                  </a:cubicBezTo>
                  <a:cubicBezTo>
                    <a:pt x="155052" y="5263"/>
                    <a:pt x="142234" y="10757"/>
                    <a:pt x="129239" y="16132"/>
                  </a:cubicBezTo>
                  <a:cubicBezTo>
                    <a:pt x="116244" y="21507"/>
                    <a:pt x="103248" y="26883"/>
                    <a:pt x="90194" y="31904"/>
                  </a:cubicBezTo>
                  <a:cubicBezTo>
                    <a:pt x="64144" y="42063"/>
                    <a:pt x="37504" y="52106"/>
                    <a:pt x="10686" y="61439"/>
                  </a:cubicBezTo>
                  <a:cubicBezTo>
                    <a:pt x="7732" y="89674"/>
                    <a:pt x="5488" y="117969"/>
                    <a:pt x="3539" y="146736"/>
                  </a:cubicBezTo>
                  <a:cubicBezTo>
                    <a:pt x="2475" y="161148"/>
                    <a:pt x="1766" y="175443"/>
                    <a:pt x="1117" y="189797"/>
                  </a:cubicBezTo>
                  <a:cubicBezTo>
                    <a:pt x="467" y="204151"/>
                    <a:pt x="-124" y="218564"/>
                    <a:pt x="-537" y="233096"/>
                  </a:cubicBezTo>
                  <a:cubicBezTo>
                    <a:pt x="11277" y="242015"/>
                    <a:pt x="23800" y="250344"/>
                    <a:pt x="36027" y="258909"/>
                  </a:cubicBezTo>
                  <a:lnTo>
                    <a:pt x="54398" y="271668"/>
                  </a:lnTo>
                  <a:lnTo>
                    <a:pt x="73123" y="283955"/>
                  </a:lnTo>
                  <a:cubicBezTo>
                    <a:pt x="97873" y="300612"/>
                    <a:pt x="123273" y="316266"/>
                    <a:pt x="148673" y="331919"/>
                  </a:cubicBezTo>
                  <a:cubicBezTo>
                    <a:pt x="147196" y="302975"/>
                    <a:pt x="146310" y="273971"/>
                    <a:pt x="145778" y="245441"/>
                  </a:cubicBezTo>
                  <a:cubicBezTo>
                    <a:pt x="145483" y="231205"/>
                    <a:pt x="145778" y="216733"/>
                    <a:pt x="145778" y="202438"/>
                  </a:cubicBezTo>
                  <a:cubicBezTo>
                    <a:pt x="145778" y="188144"/>
                    <a:pt x="145778" y="173908"/>
                    <a:pt x="146310" y="159790"/>
                  </a:cubicBezTo>
                  <a:cubicBezTo>
                    <a:pt x="159384" y="153961"/>
                    <a:pt x="172281" y="148054"/>
                    <a:pt x="185001" y="142069"/>
                  </a:cubicBezTo>
                  <a:cubicBezTo>
                    <a:pt x="197819" y="136162"/>
                    <a:pt x="210460" y="130255"/>
                    <a:pt x="223160" y="123876"/>
                  </a:cubicBezTo>
                  <a:cubicBezTo>
                    <a:pt x="248501" y="111353"/>
                    <a:pt x="273310" y="98712"/>
                    <a:pt x="297824" y="85598"/>
                  </a:cubicBezTo>
                  <a:cubicBezTo>
                    <a:pt x="275791" y="71894"/>
                    <a:pt x="253640" y="58308"/>
                    <a:pt x="232080" y="43836"/>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1" name="Freeform: Shape 280"/>
            <p:cNvSpPr/>
            <p:nvPr/>
          </p:nvSpPr>
          <p:spPr>
            <a:xfrm>
              <a:off x="7584908" y="4050567"/>
              <a:ext cx="262539" cy="265595"/>
            </a:xfrm>
            <a:custGeom>
              <a:avLst/>
              <a:gdLst>
                <a:gd name="connsiteX0" fmla="*/ 261910 w 319803"/>
                <a:gd name="connsiteY0" fmla="*/ 54823 h 323525"/>
                <a:gd name="connsiteX1" fmla="*/ 234029 w 319803"/>
                <a:gd name="connsiteY1" fmla="*/ 27592 h 323525"/>
                <a:gd name="connsiteX2" fmla="*/ 206739 w 319803"/>
                <a:gd name="connsiteY2" fmla="*/ -289 h 323525"/>
                <a:gd name="connsiteX3" fmla="*/ 186301 w 319803"/>
                <a:gd name="connsiteY3" fmla="*/ 4554 h 323525"/>
                <a:gd name="connsiteX4" fmla="*/ 165921 w 319803"/>
                <a:gd name="connsiteY4" fmla="*/ 9044 h 323525"/>
                <a:gd name="connsiteX5" fmla="*/ 124573 w 319803"/>
                <a:gd name="connsiteY5" fmla="*/ 17609 h 323525"/>
                <a:gd name="connsiteX6" fmla="*/ 41107 w 319803"/>
                <a:gd name="connsiteY6" fmla="*/ 32495 h 323525"/>
                <a:gd name="connsiteX7" fmla="*/ 18838 w 319803"/>
                <a:gd name="connsiteY7" fmla="*/ 115193 h 323525"/>
                <a:gd name="connsiteX8" fmla="*/ 8796 w 319803"/>
                <a:gd name="connsiteY8" fmla="*/ 157191 h 323525"/>
                <a:gd name="connsiteX9" fmla="*/ 3952 w 319803"/>
                <a:gd name="connsiteY9" fmla="*/ 178338 h 323525"/>
                <a:gd name="connsiteX10" fmla="*/ -537 w 319803"/>
                <a:gd name="connsiteY10" fmla="*/ 199485 h 323525"/>
                <a:gd name="connsiteX11" fmla="*/ 30770 w 319803"/>
                <a:gd name="connsiteY11" fmla="*/ 231441 h 323525"/>
                <a:gd name="connsiteX12" fmla="*/ 62786 w 319803"/>
                <a:gd name="connsiteY12" fmla="*/ 262749 h 323525"/>
                <a:gd name="connsiteX13" fmla="*/ 128767 w 319803"/>
                <a:gd name="connsiteY13" fmla="*/ 323236 h 323525"/>
                <a:gd name="connsiteX14" fmla="*/ 141289 w 319803"/>
                <a:gd name="connsiteY14" fmla="*/ 237644 h 323525"/>
                <a:gd name="connsiteX15" fmla="*/ 148673 w 319803"/>
                <a:gd name="connsiteY15" fmla="*/ 195409 h 323525"/>
                <a:gd name="connsiteX16" fmla="*/ 152631 w 319803"/>
                <a:gd name="connsiteY16" fmla="*/ 174439 h 323525"/>
                <a:gd name="connsiteX17" fmla="*/ 156884 w 319803"/>
                <a:gd name="connsiteY17" fmla="*/ 153470 h 323525"/>
                <a:gd name="connsiteX18" fmla="*/ 177440 w 319803"/>
                <a:gd name="connsiteY18" fmla="*/ 148390 h 323525"/>
                <a:gd name="connsiteX19" fmla="*/ 198055 w 319803"/>
                <a:gd name="connsiteY19" fmla="*/ 143073 h 323525"/>
                <a:gd name="connsiteX20" fmla="*/ 238932 w 319803"/>
                <a:gd name="connsiteY20" fmla="*/ 131909 h 323525"/>
                <a:gd name="connsiteX21" fmla="*/ 319267 w 319803"/>
                <a:gd name="connsiteY21" fmla="*/ 107513 h 323525"/>
                <a:gd name="connsiteX22" fmla="*/ 261910 w 319803"/>
                <a:gd name="connsiteY22" fmla="*/ 54823 h 32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03" h="323525">
                  <a:moveTo>
                    <a:pt x="261910" y="54823"/>
                  </a:moveTo>
                  <a:lnTo>
                    <a:pt x="234029" y="27592"/>
                  </a:lnTo>
                  <a:cubicBezTo>
                    <a:pt x="224873" y="18377"/>
                    <a:pt x="215895" y="8985"/>
                    <a:pt x="206739" y="-289"/>
                  </a:cubicBezTo>
                  <a:lnTo>
                    <a:pt x="186301" y="4554"/>
                  </a:lnTo>
                  <a:lnTo>
                    <a:pt x="165921" y="9044"/>
                  </a:lnTo>
                  <a:cubicBezTo>
                    <a:pt x="152257" y="11997"/>
                    <a:pt x="138474" y="14853"/>
                    <a:pt x="124573" y="17609"/>
                  </a:cubicBezTo>
                  <a:cubicBezTo>
                    <a:pt x="96810" y="23516"/>
                    <a:pt x="69224" y="27946"/>
                    <a:pt x="41107" y="32495"/>
                  </a:cubicBezTo>
                  <a:cubicBezTo>
                    <a:pt x="33251" y="59726"/>
                    <a:pt x="25631" y="87488"/>
                    <a:pt x="18838" y="115193"/>
                  </a:cubicBezTo>
                  <a:cubicBezTo>
                    <a:pt x="15412" y="129093"/>
                    <a:pt x="12065" y="143093"/>
                    <a:pt x="8796" y="157191"/>
                  </a:cubicBezTo>
                  <a:lnTo>
                    <a:pt x="3952" y="178338"/>
                  </a:lnTo>
                  <a:lnTo>
                    <a:pt x="-537" y="199485"/>
                  </a:lnTo>
                  <a:cubicBezTo>
                    <a:pt x="9918" y="210177"/>
                    <a:pt x="20196" y="220927"/>
                    <a:pt x="30770" y="231441"/>
                  </a:cubicBezTo>
                  <a:lnTo>
                    <a:pt x="62786" y="262749"/>
                  </a:lnTo>
                  <a:cubicBezTo>
                    <a:pt x="84523" y="283187"/>
                    <a:pt x="106261" y="303625"/>
                    <a:pt x="128767" y="323236"/>
                  </a:cubicBezTo>
                  <a:cubicBezTo>
                    <a:pt x="132488" y="294410"/>
                    <a:pt x="136446" y="266115"/>
                    <a:pt x="141289" y="237644"/>
                  </a:cubicBezTo>
                  <a:cubicBezTo>
                    <a:pt x="143652" y="223467"/>
                    <a:pt x="146113" y="209389"/>
                    <a:pt x="148673" y="195409"/>
                  </a:cubicBezTo>
                  <a:lnTo>
                    <a:pt x="152631" y="174439"/>
                  </a:lnTo>
                  <a:lnTo>
                    <a:pt x="156884" y="153470"/>
                  </a:lnTo>
                  <a:lnTo>
                    <a:pt x="177440" y="148390"/>
                  </a:lnTo>
                  <a:lnTo>
                    <a:pt x="198055" y="143073"/>
                  </a:lnTo>
                  <a:cubicBezTo>
                    <a:pt x="211760" y="139411"/>
                    <a:pt x="225385" y="135690"/>
                    <a:pt x="238932" y="131909"/>
                  </a:cubicBezTo>
                  <a:cubicBezTo>
                    <a:pt x="265809" y="124407"/>
                    <a:pt x="292804" y="116078"/>
                    <a:pt x="319267" y="107513"/>
                  </a:cubicBezTo>
                  <a:cubicBezTo>
                    <a:pt x="299774" y="90442"/>
                    <a:pt x="280871" y="72603"/>
                    <a:pt x="261910" y="5482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2" name="Freeform: Shape 281"/>
            <p:cNvSpPr/>
            <p:nvPr/>
          </p:nvSpPr>
          <p:spPr>
            <a:xfrm>
              <a:off x="7379493" y="3828470"/>
              <a:ext cx="271704" cy="250126"/>
            </a:xfrm>
            <a:custGeom>
              <a:avLst/>
              <a:gdLst>
                <a:gd name="connsiteX0" fmla="*/ 283766 w 330967"/>
                <a:gd name="connsiteY0" fmla="*/ 63625 h 304682"/>
                <a:gd name="connsiteX1" fmla="*/ 271952 w 330967"/>
                <a:gd name="connsiteY1" fmla="*/ 47912 h 304682"/>
                <a:gd name="connsiteX2" fmla="*/ 260847 w 330967"/>
                <a:gd name="connsiteY2" fmla="*/ 31904 h 304682"/>
                <a:gd name="connsiteX3" fmla="*/ 238932 w 330967"/>
                <a:gd name="connsiteY3" fmla="*/ -289 h 304682"/>
                <a:gd name="connsiteX4" fmla="*/ 197051 w 330967"/>
                <a:gd name="connsiteY4" fmla="*/ 1602 h 304682"/>
                <a:gd name="connsiteX5" fmla="*/ 154934 w 330967"/>
                <a:gd name="connsiteY5" fmla="*/ 2724 h 304682"/>
                <a:gd name="connsiteX6" fmla="*/ 70110 w 330967"/>
                <a:gd name="connsiteY6" fmla="*/ 2724 h 304682"/>
                <a:gd name="connsiteX7" fmla="*/ 33487 w 330967"/>
                <a:gd name="connsiteY7" fmla="*/ 80105 h 304682"/>
                <a:gd name="connsiteX8" fmla="*/ 16180 w 330967"/>
                <a:gd name="connsiteY8" fmla="*/ 119564 h 304682"/>
                <a:gd name="connsiteX9" fmla="*/ -537 w 330967"/>
                <a:gd name="connsiteY9" fmla="*/ 159613 h 304682"/>
                <a:gd name="connsiteX10" fmla="*/ 24686 w 330967"/>
                <a:gd name="connsiteY10" fmla="*/ 196532 h 304682"/>
                <a:gd name="connsiteX11" fmla="*/ 37445 w 330967"/>
                <a:gd name="connsiteY11" fmla="*/ 214902 h 304682"/>
                <a:gd name="connsiteX12" fmla="*/ 50617 w 330967"/>
                <a:gd name="connsiteY12" fmla="*/ 232977 h 304682"/>
                <a:gd name="connsiteX13" fmla="*/ 104607 w 330967"/>
                <a:gd name="connsiteY13" fmla="*/ 304393 h 304682"/>
                <a:gd name="connsiteX14" fmla="*/ 132192 w 330967"/>
                <a:gd name="connsiteY14" fmla="*/ 222404 h 304682"/>
                <a:gd name="connsiteX15" fmla="*/ 147078 w 330967"/>
                <a:gd name="connsiteY15" fmla="*/ 182059 h 304682"/>
                <a:gd name="connsiteX16" fmla="*/ 162554 w 330967"/>
                <a:gd name="connsiteY16" fmla="*/ 142246 h 304682"/>
                <a:gd name="connsiteX17" fmla="*/ 204966 w 330967"/>
                <a:gd name="connsiteY17" fmla="*/ 139352 h 304682"/>
                <a:gd name="connsiteX18" fmla="*/ 247083 w 330967"/>
                <a:gd name="connsiteY18" fmla="*/ 135690 h 304682"/>
                <a:gd name="connsiteX19" fmla="*/ 330431 w 330967"/>
                <a:gd name="connsiteY19" fmla="*/ 126002 h 304682"/>
                <a:gd name="connsiteX20" fmla="*/ 283766 w 330967"/>
                <a:gd name="connsiteY20" fmla="*/ 63625 h 30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967" h="304682">
                  <a:moveTo>
                    <a:pt x="283766" y="63625"/>
                  </a:moveTo>
                  <a:lnTo>
                    <a:pt x="271952" y="47912"/>
                  </a:lnTo>
                  <a:lnTo>
                    <a:pt x="260847" y="31904"/>
                  </a:lnTo>
                  <a:cubicBezTo>
                    <a:pt x="253522" y="21153"/>
                    <a:pt x="245902" y="10698"/>
                    <a:pt x="238932" y="-289"/>
                  </a:cubicBezTo>
                  <a:cubicBezTo>
                    <a:pt x="225050" y="479"/>
                    <a:pt x="211110" y="1069"/>
                    <a:pt x="197051" y="1602"/>
                  </a:cubicBezTo>
                  <a:cubicBezTo>
                    <a:pt x="182993" y="2133"/>
                    <a:pt x="168875" y="2605"/>
                    <a:pt x="154934" y="2724"/>
                  </a:cubicBezTo>
                  <a:cubicBezTo>
                    <a:pt x="126994" y="3078"/>
                    <a:pt x="98582" y="3137"/>
                    <a:pt x="70110" y="2724"/>
                  </a:cubicBezTo>
                  <a:cubicBezTo>
                    <a:pt x="57529" y="28124"/>
                    <a:pt x="45478" y="53878"/>
                    <a:pt x="33487" y="80105"/>
                  </a:cubicBezTo>
                  <a:cubicBezTo>
                    <a:pt x="27580" y="93278"/>
                    <a:pt x="21673" y="106332"/>
                    <a:pt x="16180" y="119564"/>
                  </a:cubicBezTo>
                  <a:cubicBezTo>
                    <a:pt x="10686" y="132795"/>
                    <a:pt x="4956" y="146145"/>
                    <a:pt x="-537" y="159613"/>
                  </a:cubicBezTo>
                  <a:cubicBezTo>
                    <a:pt x="7496" y="172136"/>
                    <a:pt x="16238" y="184245"/>
                    <a:pt x="24686" y="196532"/>
                  </a:cubicBezTo>
                  <a:lnTo>
                    <a:pt x="37445" y="214902"/>
                  </a:lnTo>
                  <a:lnTo>
                    <a:pt x="50617" y="232977"/>
                  </a:lnTo>
                  <a:cubicBezTo>
                    <a:pt x="67984" y="257256"/>
                    <a:pt x="86059" y="280824"/>
                    <a:pt x="104607" y="304393"/>
                  </a:cubicBezTo>
                  <a:cubicBezTo>
                    <a:pt x="113290" y="276748"/>
                    <a:pt x="122682" y="249281"/>
                    <a:pt x="132192" y="222404"/>
                  </a:cubicBezTo>
                  <a:cubicBezTo>
                    <a:pt x="136918" y="208936"/>
                    <a:pt x="141939" y="195468"/>
                    <a:pt x="147078" y="182059"/>
                  </a:cubicBezTo>
                  <a:cubicBezTo>
                    <a:pt x="152217" y="168651"/>
                    <a:pt x="157297" y="155419"/>
                    <a:pt x="162554" y="142246"/>
                  </a:cubicBezTo>
                  <a:cubicBezTo>
                    <a:pt x="176790" y="141419"/>
                    <a:pt x="190908" y="140415"/>
                    <a:pt x="204966" y="139352"/>
                  </a:cubicBezTo>
                  <a:cubicBezTo>
                    <a:pt x="219025" y="138289"/>
                    <a:pt x="232965" y="137107"/>
                    <a:pt x="247083" y="135690"/>
                  </a:cubicBezTo>
                  <a:cubicBezTo>
                    <a:pt x="275200" y="132854"/>
                    <a:pt x="302845" y="129783"/>
                    <a:pt x="330431" y="126002"/>
                  </a:cubicBezTo>
                  <a:cubicBezTo>
                    <a:pt x="314836" y="105269"/>
                    <a:pt x="298828" y="84772"/>
                    <a:pt x="283766" y="6362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3" name="Freeform: Shape 282"/>
            <p:cNvSpPr/>
            <p:nvPr/>
          </p:nvSpPr>
          <p:spPr>
            <a:xfrm>
              <a:off x="7223541" y="3555941"/>
              <a:ext cx="272092" cy="248428"/>
            </a:xfrm>
            <a:custGeom>
              <a:avLst/>
              <a:gdLst>
                <a:gd name="connsiteX0" fmla="*/ 66389 w 331440"/>
                <a:gd name="connsiteY0" fmla="*/ 282537 h 302614"/>
                <a:gd name="connsiteX1" fmla="*/ 76785 w 331440"/>
                <a:gd name="connsiteY1" fmla="*/ 302325 h 302614"/>
                <a:gd name="connsiteX2" fmla="*/ 162732 w 331440"/>
                <a:gd name="connsiteY2" fmla="*/ 153292 h 302614"/>
                <a:gd name="connsiteX3" fmla="*/ 330904 w 331440"/>
                <a:gd name="connsiteY3" fmla="*/ 167174 h 302614"/>
                <a:gd name="connsiteX4" fmla="*/ 321807 w 331440"/>
                <a:gd name="connsiteY4" fmla="*/ 149925 h 302614"/>
                <a:gd name="connsiteX5" fmla="*/ 317258 w 331440"/>
                <a:gd name="connsiteY5" fmla="*/ 141360 h 302614"/>
                <a:gd name="connsiteX6" fmla="*/ 312946 w 331440"/>
                <a:gd name="connsiteY6" fmla="*/ 132618 h 302614"/>
                <a:gd name="connsiteX7" fmla="*/ 295639 w 331440"/>
                <a:gd name="connsiteY7" fmla="*/ 97767 h 302614"/>
                <a:gd name="connsiteX8" fmla="*/ 279158 w 331440"/>
                <a:gd name="connsiteY8" fmla="*/ 62325 h 302614"/>
                <a:gd name="connsiteX9" fmla="*/ 271184 w 331440"/>
                <a:gd name="connsiteY9" fmla="*/ 44604 h 302614"/>
                <a:gd name="connsiteX10" fmla="*/ 263387 w 331440"/>
                <a:gd name="connsiteY10" fmla="*/ 26883 h 302614"/>
                <a:gd name="connsiteX11" fmla="*/ 180335 w 331440"/>
                <a:gd name="connsiteY11" fmla="*/ 15069 h 302614"/>
                <a:gd name="connsiteX12" fmla="*/ 138572 w 331440"/>
                <a:gd name="connsiteY12" fmla="*/ 7863 h 302614"/>
                <a:gd name="connsiteX13" fmla="*/ 97224 w 331440"/>
                <a:gd name="connsiteY13" fmla="*/ -289 h 302614"/>
                <a:gd name="connsiteX14" fmla="*/ 71882 w 331440"/>
                <a:gd name="connsiteY14" fmla="*/ 34207 h 302614"/>
                <a:gd name="connsiteX15" fmla="*/ 47250 w 331440"/>
                <a:gd name="connsiteY15" fmla="*/ 69236 h 302614"/>
                <a:gd name="connsiteX16" fmla="*/ -537 w 331440"/>
                <a:gd name="connsiteY16" fmla="*/ 141360 h 302614"/>
                <a:gd name="connsiteX17" fmla="*/ 8442 w 331440"/>
                <a:gd name="connsiteY17" fmla="*/ 161857 h 302614"/>
                <a:gd name="connsiteX18" fmla="*/ 17538 w 331440"/>
                <a:gd name="connsiteY18" fmla="*/ 182236 h 302614"/>
                <a:gd name="connsiteX19" fmla="*/ 36500 w 331440"/>
                <a:gd name="connsiteY19" fmla="*/ 222818 h 302614"/>
                <a:gd name="connsiteX20" fmla="*/ 56406 w 331440"/>
                <a:gd name="connsiteY20" fmla="*/ 262867 h 302614"/>
                <a:gd name="connsiteX21" fmla="*/ 61368 w 331440"/>
                <a:gd name="connsiteY21" fmla="*/ 272909 h 3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14">
                  <a:moveTo>
                    <a:pt x="66389" y="282537"/>
                  </a:moveTo>
                  <a:lnTo>
                    <a:pt x="76785" y="302325"/>
                  </a:lnTo>
                  <a:cubicBezTo>
                    <a:pt x="103780" y="251111"/>
                    <a:pt x="132606" y="201316"/>
                    <a:pt x="162732" y="153292"/>
                  </a:cubicBezTo>
                  <a:cubicBezTo>
                    <a:pt x="219202" y="160026"/>
                    <a:pt x="274964" y="164752"/>
                    <a:pt x="330904" y="167174"/>
                  </a:cubicBezTo>
                  <a:lnTo>
                    <a:pt x="321807" y="149925"/>
                  </a:lnTo>
                  <a:lnTo>
                    <a:pt x="317258" y="141360"/>
                  </a:lnTo>
                  <a:lnTo>
                    <a:pt x="312946" y="132618"/>
                  </a:lnTo>
                  <a:lnTo>
                    <a:pt x="295639" y="97767"/>
                  </a:lnTo>
                  <a:lnTo>
                    <a:pt x="279158" y="62325"/>
                  </a:lnTo>
                  <a:cubicBezTo>
                    <a:pt x="276323" y="56418"/>
                    <a:pt x="273842" y="50511"/>
                    <a:pt x="271184" y="44604"/>
                  </a:cubicBezTo>
                  <a:lnTo>
                    <a:pt x="263387" y="26883"/>
                  </a:lnTo>
                  <a:cubicBezTo>
                    <a:pt x="235565" y="23457"/>
                    <a:pt x="208156" y="19322"/>
                    <a:pt x="180335" y="15069"/>
                  </a:cubicBezTo>
                  <a:cubicBezTo>
                    <a:pt x="166512" y="12765"/>
                    <a:pt x="152513" y="10403"/>
                    <a:pt x="138572" y="7863"/>
                  </a:cubicBezTo>
                  <a:cubicBezTo>
                    <a:pt x="124632" y="5323"/>
                    <a:pt x="110928" y="2546"/>
                    <a:pt x="97224" y="-289"/>
                  </a:cubicBezTo>
                  <a:cubicBezTo>
                    <a:pt x="88718" y="11052"/>
                    <a:pt x="80271" y="22551"/>
                    <a:pt x="71882" y="34207"/>
                  </a:cubicBezTo>
                  <a:cubicBezTo>
                    <a:pt x="63554" y="46021"/>
                    <a:pt x="55402" y="57422"/>
                    <a:pt x="47250" y="69236"/>
                  </a:cubicBezTo>
                  <a:cubicBezTo>
                    <a:pt x="31006" y="92864"/>
                    <a:pt x="14762" y="116964"/>
                    <a:pt x="-537" y="141360"/>
                  </a:cubicBezTo>
                  <a:lnTo>
                    <a:pt x="8442" y="161857"/>
                  </a:lnTo>
                  <a:cubicBezTo>
                    <a:pt x="11395" y="168650"/>
                    <a:pt x="14349" y="175503"/>
                    <a:pt x="17538" y="182236"/>
                  </a:cubicBezTo>
                  <a:lnTo>
                    <a:pt x="36500" y="222818"/>
                  </a:lnTo>
                  <a:lnTo>
                    <a:pt x="56406" y="262867"/>
                  </a:lnTo>
                  <a:lnTo>
                    <a:pt x="61368" y="272909"/>
                  </a:ln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4" name="Freeform: Shape 283"/>
            <p:cNvSpPr/>
            <p:nvPr/>
          </p:nvSpPr>
          <p:spPr>
            <a:xfrm>
              <a:off x="7121076" y="3261154"/>
              <a:ext cx="264091" cy="241300"/>
            </a:xfrm>
            <a:custGeom>
              <a:avLst/>
              <a:gdLst>
                <a:gd name="connsiteX0" fmla="*/ 158301 w 321693"/>
                <a:gd name="connsiteY0" fmla="*/ 162803 h 293931"/>
                <a:gd name="connsiteX1" fmla="*/ 198882 w 321693"/>
                <a:gd name="connsiteY1" fmla="*/ 175030 h 293931"/>
                <a:gd name="connsiteX2" fmla="*/ 239699 w 321693"/>
                <a:gd name="connsiteY2" fmla="*/ 186431 h 293931"/>
                <a:gd name="connsiteX3" fmla="*/ 280399 w 321693"/>
                <a:gd name="connsiteY3" fmla="*/ 197004 h 293931"/>
                <a:gd name="connsiteX4" fmla="*/ 300660 w 321693"/>
                <a:gd name="connsiteY4" fmla="*/ 201966 h 293931"/>
                <a:gd name="connsiteX5" fmla="*/ 321157 w 321693"/>
                <a:gd name="connsiteY5" fmla="*/ 206692 h 293931"/>
                <a:gd name="connsiteX6" fmla="*/ 309756 w 321693"/>
                <a:gd name="connsiteY6" fmla="*/ 169536 h 293931"/>
                <a:gd name="connsiteX7" fmla="*/ 304204 w 321693"/>
                <a:gd name="connsiteY7" fmla="*/ 150871 h 293931"/>
                <a:gd name="connsiteX8" fmla="*/ 299124 w 321693"/>
                <a:gd name="connsiteY8" fmla="*/ 132086 h 293931"/>
                <a:gd name="connsiteX9" fmla="*/ 294044 w 321693"/>
                <a:gd name="connsiteY9" fmla="*/ 113361 h 293931"/>
                <a:gd name="connsiteX10" fmla="*/ 291445 w 321693"/>
                <a:gd name="connsiteY10" fmla="*/ 103969 h 293931"/>
                <a:gd name="connsiteX11" fmla="*/ 289141 w 321693"/>
                <a:gd name="connsiteY11" fmla="*/ 94518 h 293931"/>
                <a:gd name="connsiteX12" fmla="*/ 279926 w 321693"/>
                <a:gd name="connsiteY12" fmla="*/ 56713 h 293931"/>
                <a:gd name="connsiteX13" fmla="*/ 200477 w 321693"/>
                <a:gd name="connsiteY13" fmla="*/ 29837 h 293931"/>
                <a:gd name="connsiteX14" fmla="*/ 121265 w 321693"/>
                <a:gd name="connsiteY14" fmla="*/ -289 h 293931"/>
                <a:gd name="connsiteX15" fmla="*/ 59537 w 321693"/>
                <a:gd name="connsiteY15" fmla="*/ 58781 h 293931"/>
                <a:gd name="connsiteX16" fmla="*/ -537 w 321693"/>
                <a:gd name="connsiteY16" fmla="*/ 121100 h 293931"/>
                <a:gd name="connsiteX17" fmla="*/ 10095 w 321693"/>
                <a:gd name="connsiteY17" fmla="*/ 164575 h 293931"/>
                <a:gd name="connsiteX18" fmla="*/ 12754 w 321693"/>
                <a:gd name="connsiteY18" fmla="*/ 175443 h 293931"/>
                <a:gd name="connsiteX19" fmla="*/ 15648 w 321693"/>
                <a:gd name="connsiteY19" fmla="*/ 186253 h 293931"/>
                <a:gd name="connsiteX20" fmla="*/ 21555 w 321693"/>
                <a:gd name="connsiteY20" fmla="*/ 207873 h 293931"/>
                <a:gd name="connsiteX21" fmla="*/ 27462 w 321693"/>
                <a:gd name="connsiteY21" fmla="*/ 229433 h 293931"/>
                <a:gd name="connsiteX22" fmla="*/ 33841 w 321693"/>
                <a:gd name="connsiteY22" fmla="*/ 250876 h 293931"/>
                <a:gd name="connsiteX23" fmla="*/ 46955 w 321693"/>
                <a:gd name="connsiteY23" fmla="*/ 293642 h 293931"/>
                <a:gd name="connsiteX24" fmla="*/ 60364 w 321693"/>
                <a:gd name="connsiteY24" fmla="*/ 276689 h 293931"/>
                <a:gd name="connsiteX25" fmla="*/ 74068 w 321693"/>
                <a:gd name="connsiteY25" fmla="*/ 259854 h 293931"/>
                <a:gd name="connsiteX26" fmla="*/ 101713 w 321693"/>
                <a:gd name="connsiteY26" fmla="*/ 226716 h 293931"/>
                <a:gd name="connsiteX27" fmla="*/ 129712 w 321693"/>
                <a:gd name="connsiteY27" fmla="*/ 194287 h 293931"/>
                <a:gd name="connsiteX28" fmla="*/ 158301 w 321693"/>
                <a:gd name="connsiteY28" fmla="*/ 162803 h 29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93" h="293931">
                  <a:moveTo>
                    <a:pt x="158301" y="162803"/>
                  </a:moveTo>
                  <a:cubicBezTo>
                    <a:pt x="171887" y="166977"/>
                    <a:pt x="185414" y="171053"/>
                    <a:pt x="198882" y="175030"/>
                  </a:cubicBezTo>
                  <a:cubicBezTo>
                    <a:pt x="212350" y="178988"/>
                    <a:pt x="226172" y="182768"/>
                    <a:pt x="239699" y="186431"/>
                  </a:cubicBezTo>
                  <a:cubicBezTo>
                    <a:pt x="253226" y="190093"/>
                    <a:pt x="266871" y="193578"/>
                    <a:pt x="280399" y="197004"/>
                  </a:cubicBezTo>
                  <a:cubicBezTo>
                    <a:pt x="287191" y="198658"/>
                    <a:pt x="293866" y="200371"/>
                    <a:pt x="300660" y="201966"/>
                  </a:cubicBezTo>
                  <a:lnTo>
                    <a:pt x="321157" y="206692"/>
                  </a:lnTo>
                  <a:cubicBezTo>
                    <a:pt x="316963" y="194464"/>
                    <a:pt x="313537" y="181941"/>
                    <a:pt x="309756" y="169536"/>
                  </a:cubicBezTo>
                  <a:lnTo>
                    <a:pt x="304204" y="150871"/>
                  </a:lnTo>
                  <a:lnTo>
                    <a:pt x="299124" y="132086"/>
                  </a:lnTo>
                  <a:lnTo>
                    <a:pt x="294044" y="113361"/>
                  </a:lnTo>
                  <a:lnTo>
                    <a:pt x="291445" y="103969"/>
                  </a:lnTo>
                  <a:lnTo>
                    <a:pt x="289141" y="94518"/>
                  </a:lnTo>
                  <a:lnTo>
                    <a:pt x="279926" y="56713"/>
                  </a:lnTo>
                  <a:cubicBezTo>
                    <a:pt x="253581" y="48286"/>
                    <a:pt x="227098" y="39327"/>
                    <a:pt x="200477" y="29837"/>
                  </a:cubicBezTo>
                  <a:cubicBezTo>
                    <a:pt x="173955" y="20385"/>
                    <a:pt x="147787" y="10285"/>
                    <a:pt x="121265" y="-289"/>
                  </a:cubicBezTo>
                  <a:cubicBezTo>
                    <a:pt x="100649" y="18968"/>
                    <a:pt x="79916" y="38815"/>
                    <a:pt x="59537" y="58781"/>
                  </a:cubicBezTo>
                  <a:cubicBezTo>
                    <a:pt x="39158" y="78746"/>
                    <a:pt x="19369" y="100129"/>
                    <a:pt x="-537" y="121100"/>
                  </a:cubicBezTo>
                  <a:lnTo>
                    <a:pt x="10095" y="164575"/>
                  </a:lnTo>
                  <a:lnTo>
                    <a:pt x="12754" y="175443"/>
                  </a:lnTo>
                  <a:lnTo>
                    <a:pt x="15648" y="186253"/>
                  </a:lnTo>
                  <a:lnTo>
                    <a:pt x="21555" y="207873"/>
                  </a:lnTo>
                  <a:lnTo>
                    <a:pt x="27462" y="229433"/>
                  </a:lnTo>
                  <a:lnTo>
                    <a:pt x="33841" y="250876"/>
                  </a:lnTo>
                  <a:cubicBezTo>
                    <a:pt x="38153" y="265170"/>
                    <a:pt x="42170" y="279525"/>
                    <a:pt x="46955" y="293642"/>
                  </a:cubicBezTo>
                  <a:lnTo>
                    <a:pt x="60364" y="276689"/>
                  </a:lnTo>
                  <a:cubicBezTo>
                    <a:pt x="64794" y="271077"/>
                    <a:pt x="69460" y="265407"/>
                    <a:pt x="74068" y="259854"/>
                  </a:cubicBezTo>
                  <a:cubicBezTo>
                    <a:pt x="83243" y="248671"/>
                    <a:pt x="92458" y="237624"/>
                    <a:pt x="101713" y="226716"/>
                  </a:cubicBezTo>
                  <a:cubicBezTo>
                    <a:pt x="111045" y="215729"/>
                    <a:pt x="120142" y="204978"/>
                    <a:pt x="129712" y="194287"/>
                  </a:cubicBezTo>
                  <a:cubicBezTo>
                    <a:pt x="139281" y="183595"/>
                    <a:pt x="148732" y="173258"/>
                    <a:pt x="158301" y="16280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5" name="Freeform: Shape 284"/>
            <p:cNvSpPr/>
            <p:nvPr/>
          </p:nvSpPr>
          <p:spPr>
            <a:xfrm>
              <a:off x="7076559" y="2956183"/>
              <a:ext cx="247118" cy="226703"/>
            </a:xfrm>
            <a:custGeom>
              <a:avLst/>
              <a:gdLst>
                <a:gd name="connsiteX0" fmla="*/ 114472 w 301019"/>
                <a:gd name="connsiteY0" fmla="*/ 193164 h 276151"/>
                <a:gd name="connsiteX1" fmla="*/ 148260 w 301019"/>
                <a:gd name="connsiteY1" fmla="*/ 167055 h 276151"/>
                <a:gd name="connsiteX2" fmla="*/ 186064 w 301019"/>
                <a:gd name="connsiteY2" fmla="*/ 186430 h 276151"/>
                <a:gd name="connsiteX3" fmla="*/ 224046 w 301019"/>
                <a:gd name="connsiteY3" fmla="*/ 204978 h 276151"/>
                <a:gd name="connsiteX4" fmla="*/ 300483 w 301019"/>
                <a:gd name="connsiteY4" fmla="*/ 239652 h 276151"/>
                <a:gd name="connsiteX5" fmla="*/ 292272 w 301019"/>
                <a:gd name="connsiteY5" fmla="*/ 162153 h 276151"/>
                <a:gd name="connsiteX6" fmla="*/ 290559 w 301019"/>
                <a:gd name="connsiteY6" fmla="*/ 142719 h 276151"/>
                <a:gd name="connsiteX7" fmla="*/ 289259 w 301019"/>
                <a:gd name="connsiteY7" fmla="*/ 123285 h 276151"/>
                <a:gd name="connsiteX8" fmla="*/ 288019 w 301019"/>
                <a:gd name="connsiteY8" fmla="*/ 103792 h 276151"/>
                <a:gd name="connsiteX9" fmla="*/ 286956 w 301019"/>
                <a:gd name="connsiteY9" fmla="*/ 84299 h 276151"/>
                <a:gd name="connsiteX10" fmla="*/ 213414 w 301019"/>
                <a:gd name="connsiteY10" fmla="*/ 43600 h 276151"/>
                <a:gd name="connsiteX11" fmla="*/ 140935 w 301019"/>
                <a:gd name="connsiteY11" fmla="*/ -289 h 276151"/>
                <a:gd name="connsiteX12" fmla="*/ 69579 w 301019"/>
                <a:gd name="connsiteY12" fmla="*/ 46967 h 276151"/>
                <a:gd name="connsiteX13" fmla="*/ -537 w 301019"/>
                <a:gd name="connsiteY13" fmla="*/ 97530 h 276151"/>
                <a:gd name="connsiteX14" fmla="*/ 703 w 301019"/>
                <a:gd name="connsiteY14" fmla="*/ 119918 h 276151"/>
                <a:gd name="connsiteX15" fmla="*/ 2121 w 301019"/>
                <a:gd name="connsiteY15" fmla="*/ 142246 h 276151"/>
                <a:gd name="connsiteX16" fmla="*/ 3598 w 301019"/>
                <a:gd name="connsiteY16" fmla="*/ 164574 h 276151"/>
                <a:gd name="connsiteX17" fmla="*/ 5547 w 301019"/>
                <a:gd name="connsiteY17" fmla="*/ 186844 h 276151"/>
                <a:gd name="connsiteX18" fmla="*/ 14998 w 301019"/>
                <a:gd name="connsiteY18" fmla="*/ 275862 h 276151"/>
                <a:gd name="connsiteX19" fmla="*/ 80920 w 301019"/>
                <a:gd name="connsiteY19" fmla="*/ 219805 h 276151"/>
                <a:gd name="connsiteX20" fmla="*/ 114472 w 301019"/>
                <a:gd name="connsiteY20" fmla="*/ 193164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019" h="276151">
                  <a:moveTo>
                    <a:pt x="114472" y="193164"/>
                  </a:moveTo>
                  <a:cubicBezTo>
                    <a:pt x="125695" y="184363"/>
                    <a:pt x="136977" y="175443"/>
                    <a:pt x="148260" y="167055"/>
                  </a:cubicBezTo>
                  <a:cubicBezTo>
                    <a:pt x="160901" y="173612"/>
                    <a:pt x="173482" y="180110"/>
                    <a:pt x="186064" y="186430"/>
                  </a:cubicBezTo>
                  <a:cubicBezTo>
                    <a:pt x="198646" y="192751"/>
                    <a:pt x="211228" y="198953"/>
                    <a:pt x="224046" y="204978"/>
                  </a:cubicBezTo>
                  <a:cubicBezTo>
                    <a:pt x="249624" y="216792"/>
                    <a:pt x="275023" y="228606"/>
                    <a:pt x="300483" y="239652"/>
                  </a:cubicBezTo>
                  <a:cubicBezTo>
                    <a:pt x="297529" y="213839"/>
                    <a:pt x="294576" y="188025"/>
                    <a:pt x="292272" y="162153"/>
                  </a:cubicBezTo>
                  <a:lnTo>
                    <a:pt x="290559" y="142719"/>
                  </a:lnTo>
                  <a:cubicBezTo>
                    <a:pt x="290027" y="136221"/>
                    <a:pt x="289732" y="129724"/>
                    <a:pt x="289259" y="123285"/>
                  </a:cubicBezTo>
                  <a:lnTo>
                    <a:pt x="288019" y="103792"/>
                  </a:lnTo>
                  <a:cubicBezTo>
                    <a:pt x="287605" y="97294"/>
                    <a:pt x="287133" y="90796"/>
                    <a:pt x="286956" y="84299"/>
                  </a:cubicBezTo>
                  <a:cubicBezTo>
                    <a:pt x="262501" y="71264"/>
                    <a:pt x="237987" y="57698"/>
                    <a:pt x="213414" y="43600"/>
                  </a:cubicBezTo>
                  <a:cubicBezTo>
                    <a:pt x="188840" y="29502"/>
                    <a:pt x="164681" y="14872"/>
                    <a:pt x="140935" y="-289"/>
                  </a:cubicBezTo>
                  <a:cubicBezTo>
                    <a:pt x="117307" y="14990"/>
                    <a:pt x="93522" y="30742"/>
                    <a:pt x="69579" y="46967"/>
                  </a:cubicBezTo>
                  <a:cubicBezTo>
                    <a:pt x="45636" y="63191"/>
                    <a:pt x="22264" y="80046"/>
                    <a:pt x="-537" y="97530"/>
                  </a:cubicBezTo>
                  <a:cubicBezTo>
                    <a:pt x="-537" y="105032"/>
                    <a:pt x="231" y="112475"/>
                    <a:pt x="703" y="119918"/>
                  </a:cubicBezTo>
                  <a:lnTo>
                    <a:pt x="2121" y="142246"/>
                  </a:lnTo>
                  <a:cubicBezTo>
                    <a:pt x="2594" y="149689"/>
                    <a:pt x="3007" y="157132"/>
                    <a:pt x="3598" y="164574"/>
                  </a:cubicBezTo>
                  <a:lnTo>
                    <a:pt x="5547" y="186844"/>
                  </a:lnTo>
                  <a:cubicBezTo>
                    <a:pt x="7910" y="216379"/>
                    <a:pt x="11454" y="246209"/>
                    <a:pt x="14998" y="275862"/>
                  </a:cubicBezTo>
                  <a:cubicBezTo>
                    <a:pt x="36854" y="256684"/>
                    <a:pt x="58828" y="237998"/>
                    <a:pt x="80920" y="219805"/>
                  </a:cubicBezTo>
                  <a:cubicBezTo>
                    <a:pt x="91907" y="211003"/>
                    <a:pt x="103189" y="202025"/>
                    <a:pt x="114472" y="19316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6" name="Freeform: Shape 285"/>
            <p:cNvSpPr/>
            <p:nvPr/>
          </p:nvSpPr>
          <p:spPr>
            <a:xfrm>
              <a:off x="6752385" y="829050"/>
              <a:ext cx="4265322" cy="4265517"/>
            </a:xfrm>
            <a:custGeom>
              <a:avLst/>
              <a:gdLst>
                <a:gd name="connsiteX0" fmla="*/ 571613 w 5195658"/>
                <a:gd name="connsiteY0" fmla="*/ 4142628 h 5195895"/>
                <a:gd name="connsiteX1" fmla="*/ 713380 w 5195658"/>
                <a:gd name="connsiteY1" fmla="*/ 4312395 h 5195895"/>
                <a:gd name="connsiteX2" fmla="*/ 824608 w 5195658"/>
                <a:gd name="connsiteY2" fmla="*/ 4211031 h 5195895"/>
                <a:gd name="connsiteX3" fmla="*/ 902344 w 5195658"/>
                <a:gd name="connsiteY3" fmla="*/ 4292548 h 5195895"/>
                <a:gd name="connsiteX4" fmla="*/ 1553293 w 5195658"/>
                <a:gd name="connsiteY4" fmla="*/ 4757013 h 5195895"/>
                <a:gd name="connsiteX5" fmla="*/ 1511117 w 5195658"/>
                <a:gd name="connsiteY5" fmla="*/ 4843432 h 5195895"/>
                <a:gd name="connsiteX6" fmla="*/ 2218714 w 5195658"/>
                <a:gd name="connsiteY6" fmla="*/ 5066125 h 5195895"/>
                <a:gd name="connsiteX7" fmla="*/ 2233659 w 5195658"/>
                <a:gd name="connsiteY7" fmla="*/ 4971141 h 5195895"/>
                <a:gd name="connsiteX8" fmla="*/ 2591799 w 5195658"/>
                <a:gd name="connsiteY8" fmla="*/ 5000676 h 5195895"/>
                <a:gd name="connsiteX9" fmla="*/ 2591799 w 5195658"/>
                <a:gd name="connsiteY9" fmla="*/ 5000676 h 5195895"/>
                <a:gd name="connsiteX10" fmla="*/ 2599655 w 5195658"/>
                <a:gd name="connsiteY10" fmla="*/ 5000676 h 5195895"/>
                <a:gd name="connsiteX11" fmla="*/ 2601014 w 5195658"/>
                <a:gd name="connsiteY11" fmla="*/ 5195606 h 5195895"/>
                <a:gd name="connsiteX12" fmla="*/ 2650455 w 5195658"/>
                <a:gd name="connsiteY12" fmla="*/ 5194956 h 5195895"/>
                <a:gd name="connsiteX13" fmla="*/ 2645434 w 5195658"/>
                <a:gd name="connsiteY13" fmla="*/ 5000026 h 5195895"/>
                <a:gd name="connsiteX14" fmla="*/ 2682117 w 5195658"/>
                <a:gd name="connsiteY14" fmla="*/ 4998845 h 5195895"/>
                <a:gd name="connsiteX15" fmla="*/ 2689973 w 5195658"/>
                <a:gd name="connsiteY15" fmla="*/ 5193362 h 5195895"/>
                <a:gd name="connsiteX16" fmla="*/ 2714723 w 5195658"/>
                <a:gd name="connsiteY16" fmla="*/ 5192416 h 5195895"/>
                <a:gd name="connsiteX17" fmla="*/ 2739414 w 5195658"/>
                <a:gd name="connsiteY17" fmla="*/ 5190880 h 5195895"/>
                <a:gd name="connsiteX18" fmla="*/ 2727896 w 5195658"/>
                <a:gd name="connsiteY18" fmla="*/ 4996541 h 5195895"/>
                <a:gd name="connsiteX19" fmla="*/ 2764459 w 5195658"/>
                <a:gd name="connsiteY19" fmla="*/ 4994119 h 5195895"/>
                <a:gd name="connsiteX20" fmla="*/ 2778932 w 5195658"/>
                <a:gd name="connsiteY20" fmla="*/ 5188399 h 5195895"/>
                <a:gd name="connsiteX21" fmla="*/ 2828255 w 5195658"/>
                <a:gd name="connsiteY21" fmla="*/ 5184146 h 5195895"/>
                <a:gd name="connsiteX22" fmla="*/ 2810179 w 5195658"/>
                <a:gd name="connsiteY22" fmla="*/ 4990280 h 5195895"/>
                <a:gd name="connsiteX23" fmla="*/ 2846685 w 5195658"/>
                <a:gd name="connsiteY23" fmla="*/ 4986558 h 5195895"/>
                <a:gd name="connsiteX24" fmla="*/ 2867713 w 5195658"/>
                <a:gd name="connsiteY24" fmla="*/ 5180130 h 5195895"/>
                <a:gd name="connsiteX25" fmla="*/ 2916919 w 5195658"/>
                <a:gd name="connsiteY25" fmla="*/ 5174223 h 5195895"/>
                <a:gd name="connsiteX26" fmla="*/ 2892227 w 5195658"/>
                <a:gd name="connsiteY26" fmla="*/ 4980946 h 5195895"/>
                <a:gd name="connsiteX27" fmla="*/ 2928555 w 5195658"/>
                <a:gd name="connsiteY27" fmla="*/ 4975985 h 5195895"/>
                <a:gd name="connsiteX28" fmla="*/ 2956200 w 5195658"/>
                <a:gd name="connsiteY28" fmla="*/ 5168729 h 5195895"/>
                <a:gd name="connsiteX29" fmla="*/ 2980773 w 5195658"/>
                <a:gd name="connsiteY29" fmla="*/ 5165244 h 5195895"/>
                <a:gd name="connsiteX30" fmla="*/ 3005228 w 5195658"/>
                <a:gd name="connsiteY30" fmla="*/ 5161227 h 5195895"/>
                <a:gd name="connsiteX31" fmla="*/ 2973921 w 5195658"/>
                <a:gd name="connsiteY31" fmla="*/ 4969073 h 5195895"/>
                <a:gd name="connsiteX32" fmla="*/ 3010072 w 5195658"/>
                <a:gd name="connsiteY32" fmla="*/ 4963166 h 5195895"/>
                <a:gd name="connsiteX33" fmla="*/ 3044332 w 5195658"/>
                <a:gd name="connsiteY33" fmla="*/ 5155025 h 5195895"/>
                <a:gd name="connsiteX34" fmla="*/ 3093065 w 5195658"/>
                <a:gd name="connsiteY34" fmla="*/ 5145692 h 5195895"/>
                <a:gd name="connsiteX35" fmla="*/ 3055201 w 5195658"/>
                <a:gd name="connsiteY35" fmla="*/ 4954661 h 5195895"/>
                <a:gd name="connsiteX36" fmla="*/ 3061108 w 5195658"/>
                <a:gd name="connsiteY36" fmla="*/ 4953538 h 5195895"/>
                <a:gd name="connsiteX37" fmla="*/ 3091293 w 5195658"/>
                <a:gd name="connsiteY37" fmla="*/ 4947277 h 5195895"/>
                <a:gd name="connsiteX38" fmla="*/ 3132051 w 5195658"/>
                <a:gd name="connsiteY38" fmla="*/ 5137659 h 5195895"/>
                <a:gd name="connsiteX39" fmla="*/ 3156270 w 5195658"/>
                <a:gd name="connsiteY39" fmla="*/ 5132401 h 5195895"/>
                <a:gd name="connsiteX40" fmla="*/ 3180488 w 5195658"/>
                <a:gd name="connsiteY40" fmla="*/ 5126908 h 5195895"/>
                <a:gd name="connsiteX41" fmla="*/ 3136068 w 5195658"/>
                <a:gd name="connsiteY41" fmla="*/ 4937176 h 5195895"/>
                <a:gd name="connsiteX42" fmla="*/ 3171509 w 5195658"/>
                <a:gd name="connsiteY42" fmla="*/ 4928551 h 5195895"/>
                <a:gd name="connsiteX43" fmla="*/ 3218765 w 5195658"/>
                <a:gd name="connsiteY43" fmla="*/ 5117575 h 5195895"/>
                <a:gd name="connsiteX44" fmla="*/ 3266730 w 5195658"/>
                <a:gd name="connsiteY44" fmla="*/ 5104993 h 5195895"/>
                <a:gd name="connsiteX45" fmla="*/ 3215812 w 5195658"/>
                <a:gd name="connsiteY45" fmla="*/ 4916974 h 5195895"/>
                <a:gd name="connsiteX46" fmla="*/ 3755119 w 5195658"/>
                <a:gd name="connsiteY46" fmla="*/ 4697944 h 5195895"/>
                <a:gd name="connsiteX47" fmla="*/ 3849631 w 5195658"/>
                <a:gd name="connsiteY47" fmla="*/ 4868182 h 5195895"/>
                <a:gd name="connsiteX48" fmla="*/ 4069547 w 5195658"/>
                <a:gd name="connsiteY48" fmla="*/ 4731258 h 5195895"/>
                <a:gd name="connsiteX49" fmla="*/ 3958496 w 5195658"/>
                <a:gd name="connsiteY49" fmla="*/ 4571120 h 5195895"/>
                <a:gd name="connsiteX50" fmla="*/ 4050585 w 5195658"/>
                <a:gd name="connsiteY50" fmla="*/ 4504017 h 5195895"/>
                <a:gd name="connsiteX51" fmla="*/ 4142144 w 5195658"/>
                <a:gd name="connsiteY51" fmla="*/ 4623574 h 5195895"/>
                <a:gd name="connsiteX52" fmla="*/ 4311911 w 5195658"/>
                <a:gd name="connsiteY52" fmla="*/ 4481807 h 5195895"/>
                <a:gd name="connsiteX53" fmla="*/ 4210488 w 5195658"/>
                <a:gd name="connsiteY53" fmla="*/ 4370579 h 5195895"/>
                <a:gd name="connsiteX54" fmla="*/ 4292004 w 5195658"/>
                <a:gd name="connsiteY54" fmla="*/ 4292843 h 5195895"/>
                <a:gd name="connsiteX55" fmla="*/ 4756469 w 5195658"/>
                <a:gd name="connsiteY55" fmla="*/ 3641953 h 5195895"/>
                <a:gd name="connsiteX56" fmla="*/ 4842947 w 5195658"/>
                <a:gd name="connsiteY56" fmla="*/ 3684070 h 5195895"/>
                <a:gd name="connsiteX57" fmla="*/ 5065640 w 5195658"/>
                <a:gd name="connsiteY57" fmla="*/ 2976473 h 5195895"/>
                <a:gd name="connsiteX58" fmla="*/ 4970656 w 5195658"/>
                <a:gd name="connsiteY58" fmla="*/ 2961528 h 5195895"/>
                <a:gd name="connsiteX59" fmla="*/ 5000191 w 5195658"/>
                <a:gd name="connsiteY59" fmla="*/ 2603388 h 5195895"/>
                <a:gd name="connsiteX60" fmla="*/ 5000191 w 5195658"/>
                <a:gd name="connsiteY60" fmla="*/ 2603388 h 5195895"/>
                <a:gd name="connsiteX61" fmla="*/ 5000191 w 5195658"/>
                <a:gd name="connsiteY61" fmla="*/ 2597895 h 5195895"/>
                <a:gd name="connsiteX62" fmla="*/ 5000191 w 5195658"/>
                <a:gd name="connsiteY62" fmla="*/ 2595532 h 5195895"/>
                <a:gd name="connsiteX63" fmla="*/ 5195121 w 5195658"/>
                <a:gd name="connsiteY63" fmla="*/ 2594174 h 5195895"/>
                <a:gd name="connsiteX64" fmla="*/ 5194472 w 5195658"/>
                <a:gd name="connsiteY64" fmla="*/ 2544791 h 5195895"/>
                <a:gd name="connsiteX65" fmla="*/ 4999542 w 5195658"/>
                <a:gd name="connsiteY65" fmla="*/ 2549753 h 5195895"/>
                <a:gd name="connsiteX66" fmla="*/ 4998360 w 5195658"/>
                <a:gd name="connsiteY66" fmla="*/ 2513130 h 5195895"/>
                <a:gd name="connsiteX67" fmla="*/ 5192877 w 5195658"/>
                <a:gd name="connsiteY67" fmla="*/ 2505214 h 5195895"/>
                <a:gd name="connsiteX68" fmla="*/ 5191873 w 5195658"/>
                <a:gd name="connsiteY68" fmla="*/ 2480523 h 5195895"/>
                <a:gd name="connsiteX69" fmla="*/ 5190396 w 5195658"/>
                <a:gd name="connsiteY69" fmla="*/ 2455773 h 5195895"/>
                <a:gd name="connsiteX70" fmla="*/ 4996057 w 5195658"/>
                <a:gd name="connsiteY70" fmla="*/ 2467587 h 5195895"/>
                <a:gd name="connsiteX71" fmla="*/ 4993575 w 5195658"/>
                <a:gd name="connsiteY71" fmla="*/ 2430964 h 5195895"/>
                <a:gd name="connsiteX72" fmla="*/ 5187856 w 5195658"/>
                <a:gd name="connsiteY72" fmla="*/ 2416492 h 5195895"/>
                <a:gd name="connsiteX73" fmla="*/ 5183603 w 5195658"/>
                <a:gd name="connsiteY73" fmla="*/ 2367168 h 5195895"/>
                <a:gd name="connsiteX74" fmla="*/ 4989736 w 5195658"/>
                <a:gd name="connsiteY74" fmla="*/ 2385303 h 5195895"/>
                <a:gd name="connsiteX75" fmla="*/ 4986073 w 5195658"/>
                <a:gd name="connsiteY75" fmla="*/ 2348797 h 5195895"/>
                <a:gd name="connsiteX76" fmla="*/ 5179882 w 5195658"/>
                <a:gd name="connsiteY76" fmla="*/ 2327473 h 5195895"/>
                <a:gd name="connsiteX77" fmla="*/ 5173975 w 5195658"/>
                <a:gd name="connsiteY77" fmla="*/ 2278268 h 5195895"/>
                <a:gd name="connsiteX78" fmla="*/ 4980699 w 5195658"/>
                <a:gd name="connsiteY78" fmla="*/ 2303018 h 5195895"/>
                <a:gd name="connsiteX79" fmla="*/ 4975736 w 5195658"/>
                <a:gd name="connsiteY79" fmla="*/ 2266632 h 5195895"/>
                <a:gd name="connsiteX80" fmla="*/ 5168540 w 5195658"/>
                <a:gd name="connsiteY80" fmla="*/ 2238987 h 5195895"/>
                <a:gd name="connsiteX81" fmla="*/ 5165055 w 5195658"/>
                <a:gd name="connsiteY81" fmla="*/ 2214473 h 5195895"/>
                <a:gd name="connsiteX82" fmla="*/ 5161039 w 5195658"/>
                <a:gd name="connsiteY82" fmla="*/ 2189959 h 5195895"/>
                <a:gd name="connsiteX83" fmla="*/ 4968826 w 5195658"/>
                <a:gd name="connsiteY83" fmla="*/ 2221266 h 5195895"/>
                <a:gd name="connsiteX84" fmla="*/ 4962919 w 5195658"/>
                <a:gd name="connsiteY84" fmla="*/ 2185115 h 5195895"/>
                <a:gd name="connsiteX85" fmla="*/ 5154777 w 5195658"/>
                <a:gd name="connsiteY85" fmla="*/ 2150855 h 5195895"/>
                <a:gd name="connsiteX86" fmla="*/ 5145503 w 5195658"/>
                <a:gd name="connsiteY86" fmla="*/ 2102122 h 5195895"/>
                <a:gd name="connsiteX87" fmla="*/ 4954412 w 5195658"/>
                <a:gd name="connsiteY87" fmla="*/ 2139986 h 5195895"/>
                <a:gd name="connsiteX88" fmla="*/ 4953290 w 5195658"/>
                <a:gd name="connsiteY88" fmla="*/ 2134079 h 5195895"/>
                <a:gd name="connsiteX89" fmla="*/ 4947028 w 5195658"/>
                <a:gd name="connsiteY89" fmla="*/ 2103953 h 5195895"/>
                <a:gd name="connsiteX90" fmla="*/ 5137469 w 5195658"/>
                <a:gd name="connsiteY90" fmla="*/ 2063136 h 5195895"/>
                <a:gd name="connsiteX91" fmla="*/ 5132154 w 5195658"/>
                <a:gd name="connsiteY91" fmla="*/ 2038918 h 5195895"/>
                <a:gd name="connsiteX92" fmla="*/ 5126660 w 5195658"/>
                <a:gd name="connsiteY92" fmla="*/ 2014699 h 5195895"/>
                <a:gd name="connsiteX93" fmla="*/ 4936928 w 5195658"/>
                <a:gd name="connsiteY93" fmla="*/ 2059179 h 5195895"/>
                <a:gd name="connsiteX94" fmla="*/ 4928304 w 5195658"/>
                <a:gd name="connsiteY94" fmla="*/ 2023737 h 5195895"/>
                <a:gd name="connsiteX95" fmla="*/ 5117327 w 5195658"/>
                <a:gd name="connsiteY95" fmla="*/ 1976481 h 5195895"/>
                <a:gd name="connsiteX96" fmla="*/ 5104804 w 5195658"/>
                <a:gd name="connsiteY96" fmla="*/ 1928516 h 5195895"/>
                <a:gd name="connsiteX97" fmla="*/ 4916431 w 5195658"/>
                <a:gd name="connsiteY97" fmla="*/ 1978962 h 5195895"/>
                <a:gd name="connsiteX98" fmla="*/ 4697341 w 5195658"/>
                <a:gd name="connsiteY98" fmla="*/ 1439714 h 5195895"/>
                <a:gd name="connsiteX99" fmla="*/ 4867580 w 5195658"/>
                <a:gd name="connsiteY99" fmla="*/ 1345202 h 5195895"/>
                <a:gd name="connsiteX100" fmla="*/ 4730715 w 5195658"/>
                <a:gd name="connsiteY100" fmla="*/ 1125285 h 5195895"/>
                <a:gd name="connsiteX101" fmla="*/ 4570577 w 5195658"/>
                <a:gd name="connsiteY101" fmla="*/ 1236337 h 5195895"/>
                <a:gd name="connsiteX102" fmla="*/ 4503415 w 5195658"/>
                <a:gd name="connsiteY102" fmla="*/ 1144247 h 5195895"/>
                <a:gd name="connsiteX103" fmla="*/ 4622972 w 5195658"/>
                <a:gd name="connsiteY103" fmla="*/ 1052689 h 5195895"/>
                <a:gd name="connsiteX104" fmla="*/ 4481204 w 5195658"/>
                <a:gd name="connsiteY104" fmla="*/ 882981 h 5195895"/>
                <a:gd name="connsiteX105" fmla="*/ 4369917 w 5195658"/>
                <a:gd name="connsiteY105" fmla="*/ 984345 h 5195895"/>
                <a:gd name="connsiteX106" fmla="*/ 4292181 w 5195658"/>
                <a:gd name="connsiteY106" fmla="*/ 902829 h 5195895"/>
                <a:gd name="connsiteX107" fmla="*/ 3641291 w 5195658"/>
                <a:gd name="connsiteY107" fmla="*/ 438363 h 5195895"/>
                <a:gd name="connsiteX108" fmla="*/ 3683467 w 5195658"/>
                <a:gd name="connsiteY108" fmla="*/ 351944 h 5195895"/>
                <a:gd name="connsiteX109" fmla="*/ 2975870 w 5195658"/>
                <a:gd name="connsiteY109" fmla="*/ 129192 h 5195895"/>
                <a:gd name="connsiteX110" fmla="*/ 2960926 w 5195658"/>
                <a:gd name="connsiteY110" fmla="*/ 224176 h 5195895"/>
                <a:gd name="connsiteX111" fmla="*/ 2602786 w 5195658"/>
                <a:gd name="connsiteY111" fmla="*/ 194641 h 5195895"/>
                <a:gd name="connsiteX112" fmla="*/ 2594930 w 5195658"/>
                <a:gd name="connsiteY112" fmla="*/ 194641 h 5195895"/>
                <a:gd name="connsiteX113" fmla="*/ 2593571 w 5195658"/>
                <a:gd name="connsiteY113" fmla="*/ -289 h 5195895"/>
                <a:gd name="connsiteX114" fmla="*/ 2544130 w 5195658"/>
                <a:gd name="connsiteY114" fmla="*/ 420 h 5195895"/>
                <a:gd name="connsiteX115" fmla="*/ 2549091 w 5195658"/>
                <a:gd name="connsiteY115" fmla="*/ 195350 h 5195895"/>
                <a:gd name="connsiteX116" fmla="*/ 2512468 w 5195658"/>
                <a:gd name="connsiteY116" fmla="*/ 196531 h 5195895"/>
                <a:gd name="connsiteX117" fmla="*/ 2504553 w 5195658"/>
                <a:gd name="connsiteY117" fmla="*/ 2015 h 5195895"/>
                <a:gd name="connsiteX118" fmla="*/ 2479862 w 5195658"/>
                <a:gd name="connsiteY118" fmla="*/ 2960 h 5195895"/>
                <a:gd name="connsiteX119" fmla="*/ 2455170 w 5195658"/>
                <a:gd name="connsiteY119" fmla="*/ 4437 h 5195895"/>
                <a:gd name="connsiteX120" fmla="*/ 2466984 w 5195658"/>
                <a:gd name="connsiteY120" fmla="*/ 198835 h 5195895"/>
                <a:gd name="connsiteX121" fmla="*/ 2430420 w 5195658"/>
                <a:gd name="connsiteY121" fmla="*/ 201257 h 5195895"/>
                <a:gd name="connsiteX122" fmla="*/ 2415948 w 5195658"/>
                <a:gd name="connsiteY122" fmla="*/ 6977 h 5195895"/>
                <a:gd name="connsiteX123" fmla="*/ 2366566 w 5195658"/>
                <a:gd name="connsiteY123" fmla="*/ 11230 h 5195895"/>
                <a:gd name="connsiteX124" fmla="*/ 2384700 w 5195658"/>
                <a:gd name="connsiteY124" fmla="*/ 205097 h 5195895"/>
                <a:gd name="connsiteX125" fmla="*/ 2348195 w 5195658"/>
                <a:gd name="connsiteY125" fmla="*/ 208818 h 5195895"/>
                <a:gd name="connsiteX126" fmla="*/ 2326812 w 5195658"/>
                <a:gd name="connsiteY126" fmla="*/ 15187 h 5195895"/>
                <a:gd name="connsiteX127" fmla="*/ 2277548 w 5195658"/>
                <a:gd name="connsiteY127" fmla="*/ 21094 h 5195895"/>
                <a:gd name="connsiteX128" fmla="*/ 2302298 w 5195658"/>
                <a:gd name="connsiteY128" fmla="*/ 214370 h 5195895"/>
                <a:gd name="connsiteX129" fmla="*/ 2265911 w 5195658"/>
                <a:gd name="connsiteY129" fmla="*/ 219332 h 5195895"/>
                <a:gd name="connsiteX130" fmla="*/ 2238207 w 5195658"/>
                <a:gd name="connsiteY130" fmla="*/ 26351 h 5195895"/>
                <a:gd name="connsiteX131" fmla="*/ 2213634 w 5195658"/>
                <a:gd name="connsiteY131" fmla="*/ 29837 h 5195895"/>
                <a:gd name="connsiteX132" fmla="*/ 2189179 w 5195658"/>
                <a:gd name="connsiteY132" fmla="*/ 33912 h 5195895"/>
                <a:gd name="connsiteX133" fmla="*/ 2220486 w 5195658"/>
                <a:gd name="connsiteY133" fmla="*/ 226066 h 5195895"/>
                <a:gd name="connsiteX134" fmla="*/ 2184276 w 5195658"/>
                <a:gd name="connsiteY134" fmla="*/ 232269 h 5195895"/>
                <a:gd name="connsiteX135" fmla="*/ 2150016 w 5195658"/>
                <a:gd name="connsiteY135" fmla="*/ 40410 h 5195895"/>
                <a:gd name="connsiteX136" fmla="*/ 2101342 w 5195658"/>
                <a:gd name="connsiteY136" fmla="*/ 49684 h 5195895"/>
                <a:gd name="connsiteX137" fmla="*/ 2139206 w 5195658"/>
                <a:gd name="connsiteY137" fmla="*/ 240775 h 5195895"/>
                <a:gd name="connsiteX138" fmla="*/ 2133299 w 5195658"/>
                <a:gd name="connsiteY138" fmla="*/ 241897 h 5195895"/>
                <a:gd name="connsiteX139" fmla="*/ 2103115 w 5195658"/>
                <a:gd name="connsiteY139" fmla="*/ 248158 h 5195895"/>
                <a:gd name="connsiteX140" fmla="*/ 2062356 w 5195658"/>
                <a:gd name="connsiteY140" fmla="*/ 57777 h 5195895"/>
                <a:gd name="connsiteX141" fmla="*/ 2038079 w 5195658"/>
                <a:gd name="connsiteY141" fmla="*/ 63034 h 5195895"/>
                <a:gd name="connsiteX142" fmla="*/ 2013919 w 5195658"/>
                <a:gd name="connsiteY142" fmla="*/ 68527 h 5195895"/>
                <a:gd name="connsiteX143" fmla="*/ 2058340 w 5195658"/>
                <a:gd name="connsiteY143" fmla="*/ 258259 h 5195895"/>
                <a:gd name="connsiteX144" fmla="*/ 2022898 w 5195658"/>
                <a:gd name="connsiteY144" fmla="*/ 266884 h 5195895"/>
                <a:gd name="connsiteX145" fmla="*/ 1975642 w 5195658"/>
                <a:gd name="connsiteY145" fmla="*/ 77860 h 5195895"/>
                <a:gd name="connsiteX146" fmla="*/ 1927618 w 5195658"/>
                <a:gd name="connsiteY146" fmla="*/ 90442 h 5195895"/>
                <a:gd name="connsiteX147" fmla="*/ 1978536 w 5195658"/>
                <a:gd name="connsiteY147" fmla="*/ 278402 h 5195895"/>
                <a:gd name="connsiteX148" fmla="*/ 1439288 w 5195658"/>
                <a:gd name="connsiteY148" fmla="*/ 497492 h 5195895"/>
                <a:gd name="connsiteX149" fmla="*/ 1344777 w 5195658"/>
                <a:gd name="connsiteY149" fmla="*/ 327253 h 5195895"/>
                <a:gd name="connsiteX150" fmla="*/ 1124860 w 5195658"/>
                <a:gd name="connsiteY150" fmla="*/ 464177 h 5195895"/>
                <a:gd name="connsiteX151" fmla="*/ 1235911 w 5195658"/>
                <a:gd name="connsiteY151" fmla="*/ 624315 h 5195895"/>
                <a:gd name="connsiteX152" fmla="*/ 1143762 w 5195658"/>
                <a:gd name="connsiteY152" fmla="*/ 691477 h 5195895"/>
                <a:gd name="connsiteX153" fmla="*/ 1052263 w 5195658"/>
                <a:gd name="connsiteY153" fmla="*/ 571920 h 5195895"/>
                <a:gd name="connsiteX154" fmla="*/ 882497 w 5195658"/>
                <a:gd name="connsiteY154" fmla="*/ 713687 h 5195895"/>
                <a:gd name="connsiteX155" fmla="*/ 983919 w 5195658"/>
                <a:gd name="connsiteY155" fmla="*/ 824975 h 5195895"/>
                <a:gd name="connsiteX156" fmla="*/ 902344 w 5195658"/>
                <a:gd name="connsiteY156" fmla="*/ 902710 h 5195895"/>
                <a:gd name="connsiteX157" fmla="*/ 437878 w 5195658"/>
                <a:gd name="connsiteY157" fmla="*/ 1553659 h 5195895"/>
                <a:gd name="connsiteX158" fmla="*/ 351460 w 5195658"/>
                <a:gd name="connsiteY158" fmla="*/ 1511483 h 5195895"/>
                <a:gd name="connsiteX159" fmla="*/ 128767 w 5195658"/>
                <a:gd name="connsiteY159" fmla="*/ 2219139 h 5195895"/>
                <a:gd name="connsiteX160" fmla="*/ 223928 w 5195658"/>
                <a:gd name="connsiteY160" fmla="*/ 2233907 h 5195895"/>
                <a:gd name="connsiteX161" fmla="*/ 194393 w 5195658"/>
                <a:gd name="connsiteY161" fmla="*/ 2592047 h 5195895"/>
                <a:gd name="connsiteX162" fmla="*/ 194393 w 5195658"/>
                <a:gd name="connsiteY162" fmla="*/ 2592047 h 5195895"/>
                <a:gd name="connsiteX163" fmla="*/ 194393 w 5195658"/>
                <a:gd name="connsiteY163" fmla="*/ 2597599 h 5195895"/>
                <a:gd name="connsiteX164" fmla="*/ 194393 w 5195658"/>
                <a:gd name="connsiteY164" fmla="*/ 2599903 h 5195895"/>
                <a:gd name="connsiteX165" fmla="*/ -537 w 5195658"/>
                <a:gd name="connsiteY165" fmla="*/ 2601262 h 5195895"/>
                <a:gd name="connsiteX166" fmla="*/ 113 w 5195658"/>
                <a:gd name="connsiteY166" fmla="*/ 2650703 h 5195895"/>
                <a:gd name="connsiteX167" fmla="*/ 195043 w 5195658"/>
                <a:gd name="connsiteY167" fmla="*/ 2645741 h 5195895"/>
                <a:gd name="connsiteX168" fmla="*/ 196224 w 5195658"/>
                <a:gd name="connsiteY168" fmla="*/ 2682365 h 5195895"/>
                <a:gd name="connsiteX169" fmla="*/ 1708 w 5195658"/>
                <a:gd name="connsiteY169" fmla="*/ 2690280 h 5195895"/>
                <a:gd name="connsiteX170" fmla="*/ 2712 w 5195658"/>
                <a:gd name="connsiteY170" fmla="*/ 2714971 h 5195895"/>
                <a:gd name="connsiteX171" fmla="*/ 4188 w 5195658"/>
                <a:gd name="connsiteY171" fmla="*/ 2739662 h 5195895"/>
                <a:gd name="connsiteX172" fmla="*/ 198528 w 5195658"/>
                <a:gd name="connsiteY172" fmla="*/ 2728144 h 5195895"/>
                <a:gd name="connsiteX173" fmla="*/ 200950 w 5195658"/>
                <a:gd name="connsiteY173" fmla="*/ 2764767 h 5195895"/>
                <a:gd name="connsiteX174" fmla="*/ 6728 w 5195658"/>
                <a:gd name="connsiteY174" fmla="*/ 2779180 h 5195895"/>
                <a:gd name="connsiteX175" fmla="*/ 10981 w 5195658"/>
                <a:gd name="connsiteY175" fmla="*/ 2828562 h 5195895"/>
                <a:gd name="connsiteX176" fmla="*/ 204849 w 5195658"/>
                <a:gd name="connsiteY176" fmla="*/ 2810428 h 5195895"/>
                <a:gd name="connsiteX177" fmla="*/ 208511 w 5195658"/>
                <a:gd name="connsiteY177" fmla="*/ 2846933 h 5195895"/>
                <a:gd name="connsiteX178" fmla="*/ 14939 w 5195658"/>
                <a:gd name="connsiteY178" fmla="*/ 2867962 h 5195895"/>
                <a:gd name="connsiteX179" fmla="*/ 20846 w 5195658"/>
                <a:gd name="connsiteY179" fmla="*/ 2917226 h 5195895"/>
                <a:gd name="connsiteX180" fmla="*/ 214123 w 5195658"/>
                <a:gd name="connsiteY180" fmla="*/ 2892476 h 5195895"/>
                <a:gd name="connsiteX181" fmla="*/ 219084 w 5195658"/>
                <a:gd name="connsiteY181" fmla="*/ 2928863 h 5195895"/>
                <a:gd name="connsiteX182" fmla="*/ 26339 w 5195658"/>
                <a:gd name="connsiteY182" fmla="*/ 2956507 h 5195895"/>
                <a:gd name="connsiteX183" fmla="*/ 29825 w 5195658"/>
                <a:gd name="connsiteY183" fmla="*/ 2981021 h 5195895"/>
                <a:gd name="connsiteX184" fmla="*/ 33841 w 5195658"/>
                <a:gd name="connsiteY184" fmla="*/ 3005476 h 5195895"/>
                <a:gd name="connsiteX185" fmla="*/ 225995 w 5195658"/>
                <a:gd name="connsiteY185" fmla="*/ 2974169 h 5195895"/>
                <a:gd name="connsiteX186" fmla="*/ 232257 w 5195658"/>
                <a:gd name="connsiteY186" fmla="*/ 3010379 h 5195895"/>
                <a:gd name="connsiteX187" fmla="*/ 40339 w 5195658"/>
                <a:gd name="connsiteY187" fmla="*/ 3044639 h 5195895"/>
                <a:gd name="connsiteX188" fmla="*/ 49672 w 5195658"/>
                <a:gd name="connsiteY188" fmla="*/ 3093372 h 5195895"/>
                <a:gd name="connsiteX189" fmla="*/ 240704 w 5195658"/>
                <a:gd name="connsiteY189" fmla="*/ 3055449 h 5195895"/>
                <a:gd name="connsiteX190" fmla="*/ 241885 w 5195658"/>
                <a:gd name="connsiteY190" fmla="*/ 3061356 h 5195895"/>
                <a:gd name="connsiteX191" fmla="*/ 248146 w 5195658"/>
                <a:gd name="connsiteY191" fmla="*/ 3091541 h 5195895"/>
                <a:gd name="connsiteX192" fmla="*/ 57706 w 5195658"/>
                <a:gd name="connsiteY192" fmla="*/ 3132299 h 5195895"/>
                <a:gd name="connsiteX193" fmla="*/ 62963 w 5195658"/>
                <a:gd name="connsiteY193" fmla="*/ 3156577 h 5195895"/>
                <a:gd name="connsiteX194" fmla="*/ 68456 w 5195658"/>
                <a:gd name="connsiteY194" fmla="*/ 3180736 h 5195895"/>
                <a:gd name="connsiteX195" fmla="*/ 258188 w 5195658"/>
                <a:gd name="connsiteY195" fmla="*/ 3136316 h 5195895"/>
                <a:gd name="connsiteX196" fmla="*/ 266813 w 5195658"/>
                <a:gd name="connsiteY196" fmla="*/ 3171758 h 5195895"/>
                <a:gd name="connsiteX197" fmla="*/ 77789 w 5195658"/>
                <a:gd name="connsiteY197" fmla="*/ 3219013 h 5195895"/>
                <a:gd name="connsiteX198" fmla="*/ 90312 w 5195658"/>
                <a:gd name="connsiteY198" fmla="*/ 3267037 h 5195895"/>
                <a:gd name="connsiteX199" fmla="*/ 278331 w 5195658"/>
                <a:gd name="connsiteY199" fmla="*/ 3216119 h 5195895"/>
                <a:gd name="connsiteX200" fmla="*/ 497362 w 5195658"/>
                <a:gd name="connsiteY200" fmla="*/ 3755367 h 5195895"/>
                <a:gd name="connsiteX201" fmla="*/ 327123 w 5195658"/>
                <a:gd name="connsiteY201" fmla="*/ 3849878 h 5195895"/>
                <a:gd name="connsiteX202" fmla="*/ 463928 w 5195658"/>
                <a:gd name="connsiteY202" fmla="*/ 4070032 h 5195895"/>
                <a:gd name="connsiteX203" fmla="*/ 624067 w 5195658"/>
                <a:gd name="connsiteY203" fmla="*/ 3958980 h 5195895"/>
                <a:gd name="connsiteX204" fmla="*/ 691170 w 5195658"/>
                <a:gd name="connsiteY204" fmla="*/ 4051129 h 5195895"/>
                <a:gd name="connsiteX205" fmla="*/ 275200 w 5195658"/>
                <a:gd name="connsiteY205" fmla="*/ 3054504 h 5195895"/>
                <a:gd name="connsiteX206" fmla="*/ 2135575 w 5195658"/>
                <a:gd name="connsiteY206" fmla="*/ 258703 h 5195895"/>
                <a:gd name="connsiteX207" fmla="*/ 4931376 w 5195658"/>
                <a:gd name="connsiteY207" fmla="*/ 2119077 h 5195895"/>
                <a:gd name="connsiteX208" fmla="*/ 3071002 w 5195658"/>
                <a:gd name="connsiteY208" fmla="*/ 4914879 h 5195895"/>
                <a:gd name="connsiteX209" fmla="*/ 411062 w 5195658"/>
                <a:gd name="connsiteY209" fmla="*/ 3499418 h 5195895"/>
                <a:gd name="connsiteX210" fmla="*/ 275201 w 5195658"/>
                <a:gd name="connsiteY210" fmla="*/ 3054504 h 519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Lst>
              <a:rect l="l" t="t" r="r" b="b"/>
              <a:pathLst>
                <a:path w="5195658" h="5195895">
                  <a:moveTo>
                    <a:pt x="571613" y="4142628"/>
                  </a:moveTo>
                  <a:cubicBezTo>
                    <a:pt x="616466" y="4201225"/>
                    <a:pt x="663722" y="4257815"/>
                    <a:pt x="713380" y="4312395"/>
                  </a:cubicBezTo>
                  <a:lnTo>
                    <a:pt x="824608" y="4211031"/>
                  </a:lnTo>
                  <a:cubicBezTo>
                    <a:pt x="849890" y="4238794"/>
                    <a:pt x="875802" y="4265966"/>
                    <a:pt x="902344" y="4292548"/>
                  </a:cubicBezTo>
                  <a:cubicBezTo>
                    <a:pt x="1092091" y="4482370"/>
                    <a:pt x="1312073" y="4639331"/>
                    <a:pt x="1553293" y="4757013"/>
                  </a:cubicBezTo>
                  <a:lnTo>
                    <a:pt x="1511117" y="4843432"/>
                  </a:lnTo>
                  <a:cubicBezTo>
                    <a:pt x="1734566" y="4952515"/>
                    <a:pt x="1973068" y="5027576"/>
                    <a:pt x="2218714" y="5066125"/>
                  </a:cubicBezTo>
                  <a:lnTo>
                    <a:pt x="2233659" y="4971141"/>
                  </a:lnTo>
                  <a:cubicBezTo>
                    <a:pt x="2352137" y="4989885"/>
                    <a:pt x="2471850" y="4999757"/>
                    <a:pt x="2591799" y="5000676"/>
                  </a:cubicBezTo>
                  <a:lnTo>
                    <a:pt x="2591799" y="5000676"/>
                  </a:lnTo>
                  <a:lnTo>
                    <a:pt x="2599655" y="5000676"/>
                  </a:lnTo>
                  <a:lnTo>
                    <a:pt x="2601014" y="5195606"/>
                  </a:lnTo>
                  <a:lnTo>
                    <a:pt x="2650455" y="5194956"/>
                  </a:lnTo>
                  <a:lnTo>
                    <a:pt x="2645434" y="5000026"/>
                  </a:lnTo>
                  <a:cubicBezTo>
                    <a:pt x="2657681" y="4999711"/>
                    <a:pt x="2669909" y="4999317"/>
                    <a:pt x="2682117" y="4998845"/>
                  </a:cubicBezTo>
                  <a:lnTo>
                    <a:pt x="2689973" y="5193362"/>
                  </a:lnTo>
                  <a:lnTo>
                    <a:pt x="2714723" y="5192416"/>
                  </a:lnTo>
                  <a:cubicBezTo>
                    <a:pt x="2722934" y="5192002"/>
                    <a:pt x="2731203" y="5191412"/>
                    <a:pt x="2739414" y="5190880"/>
                  </a:cubicBezTo>
                  <a:lnTo>
                    <a:pt x="2727896" y="4996541"/>
                  </a:lnTo>
                  <a:cubicBezTo>
                    <a:pt x="2740064" y="4995832"/>
                    <a:pt x="2752291" y="4995005"/>
                    <a:pt x="2764459" y="4994119"/>
                  </a:cubicBezTo>
                  <a:lnTo>
                    <a:pt x="2778932" y="5188399"/>
                  </a:lnTo>
                  <a:cubicBezTo>
                    <a:pt x="2795412" y="5187159"/>
                    <a:pt x="2811834" y="5185564"/>
                    <a:pt x="2828255" y="5184146"/>
                  </a:cubicBezTo>
                  <a:lnTo>
                    <a:pt x="2810179" y="4990280"/>
                  </a:lnTo>
                  <a:lnTo>
                    <a:pt x="2846685" y="4986558"/>
                  </a:lnTo>
                  <a:lnTo>
                    <a:pt x="2867713" y="5180130"/>
                  </a:lnTo>
                  <a:lnTo>
                    <a:pt x="2916919" y="5174223"/>
                  </a:lnTo>
                  <a:lnTo>
                    <a:pt x="2892227" y="4980946"/>
                  </a:lnTo>
                  <a:lnTo>
                    <a:pt x="2928555" y="4975985"/>
                  </a:lnTo>
                  <a:lnTo>
                    <a:pt x="2956200" y="5168729"/>
                  </a:lnTo>
                  <a:lnTo>
                    <a:pt x="2980773" y="5165244"/>
                  </a:lnTo>
                  <a:lnTo>
                    <a:pt x="3005228" y="5161227"/>
                  </a:lnTo>
                  <a:lnTo>
                    <a:pt x="2973921" y="4969073"/>
                  </a:lnTo>
                  <a:cubicBezTo>
                    <a:pt x="2985735" y="4967124"/>
                    <a:pt x="2998081" y="4964998"/>
                    <a:pt x="3010072" y="4963166"/>
                  </a:cubicBezTo>
                  <a:lnTo>
                    <a:pt x="3044332" y="5155025"/>
                  </a:lnTo>
                  <a:lnTo>
                    <a:pt x="3093065" y="5145692"/>
                  </a:lnTo>
                  <a:lnTo>
                    <a:pt x="3055201" y="4954661"/>
                  </a:lnTo>
                  <a:lnTo>
                    <a:pt x="3061108" y="4953538"/>
                  </a:lnTo>
                  <a:lnTo>
                    <a:pt x="3091293" y="4947277"/>
                  </a:lnTo>
                  <a:lnTo>
                    <a:pt x="3132051" y="5137659"/>
                  </a:lnTo>
                  <a:lnTo>
                    <a:pt x="3156270" y="5132401"/>
                  </a:lnTo>
                  <a:cubicBezTo>
                    <a:pt x="3164362" y="5130630"/>
                    <a:pt x="3172455" y="5128916"/>
                    <a:pt x="3180488" y="5126908"/>
                  </a:cubicBezTo>
                  <a:lnTo>
                    <a:pt x="3136068" y="4937176"/>
                  </a:lnTo>
                  <a:cubicBezTo>
                    <a:pt x="3147882" y="4934399"/>
                    <a:pt x="3159696" y="4931269"/>
                    <a:pt x="3171509" y="4928551"/>
                  </a:cubicBezTo>
                  <a:lnTo>
                    <a:pt x="3218765" y="5117575"/>
                  </a:lnTo>
                  <a:cubicBezTo>
                    <a:pt x="3234832" y="5113794"/>
                    <a:pt x="3250781" y="5109305"/>
                    <a:pt x="3266730" y="5104993"/>
                  </a:cubicBezTo>
                  <a:lnTo>
                    <a:pt x="3215812" y="4916974"/>
                  </a:lnTo>
                  <a:cubicBezTo>
                    <a:pt x="3403795" y="4866095"/>
                    <a:pt x="3584893" y="4792545"/>
                    <a:pt x="3755119" y="4697944"/>
                  </a:cubicBezTo>
                  <a:lnTo>
                    <a:pt x="3849631" y="4868182"/>
                  </a:lnTo>
                  <a:cubicBezTo>
                    <a:pt x="3925201" y="4826203"/>
                    <a:pt x="3998506" y="4780562"/>
                    <a:pt x="4069547" y="4731258"/>
                  </a:cubicBezTo>
                  <a:lnTo>
                    <a:pt x="3958496" y="4571120"/>
                  </a:lnTo>
                  <a:cubicBezTo>
                    <a:pt x="3989724" y="4549501"/>
                    <a:pt x="4020421" y="4527133"/>
                    <a:pt x="4050585" y="4504017"/>
                  </a:cubicBezTo>
                  <a:lnTo>
                    <a:pt x="4142144" y="4623574"/>
                  </a:lnTo>
                  <a:cubicBezTo>
                    <a:pt x="4200701" y="4578721"/>
                    <a:pt x="4257291" y="4531465"/>
                    <a:pt x="4311911" y="4481807"/>
                  </a:cubicBezTo>
                  <a:lnTo>
                    <a:pt x="4210488" y="4370579"/>
                  </a:lnTo>
                  <a:cubicBezTo>
                    <a:pt x="4238053" y="4345297"/>
                    <a:pt x="4265225" y="4319385"/>
                    <a:pt x="4292004" y="4292843"/>
                  </a:cubicBezTo>
                  <a:cubicBezTo>
                    <a:pt x="4481806" y="4103100"/>
                    <a:pt x="4638764" y="3883142"/>
                    <a:pt x="4756469" y="3641953"/>
                  </a:cubicBezTo>
                  <a:lnTo>
                    <a:pt x="4842947" y="3684070"/>
                  </a:lnTo>
                  <a:cubicBezTo>
                    <a:pt x="4951978" y="3460601"/>
                    <a:pt x="5027036" y="3222106"/>
                    <a:pt x="5065640" y="2976473"/>
                  </a:cubicBezTo>
                  <a:lnTo>
                    <a:pt x="4970656" y="2961528"/>
                  </a:lnTo>
                  <a:cubicBezTo>
                    <a:pt x="4989372" y="2843046"/>
                    <a:pt x="4999244" y="2723336"/>
                    <a:pt x="5000191" y="2603388"/>
                  </a:cubicBezTo>
                  <a:lnTo>
                    <a:pt x="5000191" y="2603388"/>
                  </a:lnTo>
                  <a:cubicBezTo>
                    <a:pt x="5000191" y="2601557"/>
                    <a:pt x="5000191" y="2599726"/>
                    <a:pt x="5000191" y="2597895"/>
                  </a:cubicBezTo>
                  <a:lnTo>
                    <a:pt x="5000191" y="2595532"/>
                  </a:lnTo>
                  <a:lnTo>
                    <a:pt x="5195121" y="2594174"/>
                  </a:lnTo>
                  <a:lnTo>
                    <a:pt x="5194472" y="2544791"/>
                  </a:lnTo>
                  <a:lnTo>
                    <a:pt x="4999542" y="2549753"/>
                  </a:lnTo>
                  <a:cubicBezTo>
                    <a:pt x="4999187" y="2537525"/>
                    <a:pt x="4998833" y="2525298"/>
                    <a:pt x="4998360" y="2513130"/>
                  </a:cubicBezTo>
                  <a:lnTo>
                    <a:pt x="5192877" y="2505214"/>
                  </a:lnTo>
                  <a:lnTo>
                    <a:pt x="5191873" y="2480523"/>
                  </a:lnTo>
                  <a:cubicBezTo>
                    <a:pt x="5191459" y="2472253"/>
                    <a:pt x="5190869" y="2464043"/>
                    <a:pt x="5190396" y="2455773"/>
                  </a:cubicBezTo>
                  <a:lnTo>
                    <a:pt x="4996057" y="2467587"/>
                  </a:lnTo>
                  <a:cubicBezTo>
                    <a:pt x="4995289" y="2455360"/>
                    <a:pt x="4994521" y="2443191"/>
                    <a:pt x="4993575" y="2430964"/>
                  </a:cubicBezTo>
                  <a:lnTo>
                    <a:pt x="5187856" y="2416492"/>
                  </a:lnTo>
                  <a:cubicBezTo>
                    <a:pt x="5186616" y="2400070"/>
                    <a:pt x="5185021" y="2383590"/>
                    <a:pt x="5183603" y="2367168"/>
                  </a:cubicBezTo>
                  <a:lnTo>
                    <a:pt x="4989736" y="2385303"/>
                  </a:lnTo>
                  <a:cubicBezTo>
                    <a:pt x="4988634" y="2373056"/>
                    <a:pt x="4987412" y="2360887"/>
                    <a:pt x="4986073" y="2348797"/>
                  </a:cubicBezTo>
                  <a:lnTo>
                    <a:pt x="5179882" y="2327473"/>
                  </a:lnTo>
                  <a:lnTo>
                    <a:pt x="5173975" y="2278268"/>
                  </a:lnTo>
                  <a:lnTo>
                    <a:pt x="4980699" y="2303018"/>
                  </a:lnTo>
                  <a:cubicBezTo>
                    <a:pt x="4979163" y="2290850"/>
                    <a:pt x="4977509" y="2278721"/>
                    <a:pt x="4975736" y="2266632"/>
                  </a:cubicBezTo>
                  <a:lnTo>
                    <a:pt x="5168540" y="2238987"/>
                  </a:lnTo>
                  <a:lnTo>
                    <a:pt x="5165055" y="2214473"/>
                  </a:lnTo>
                  <a:lnTo>
                    <a:pt x="5161039" y="2189959"/>
                  </a:lnTo>
                  <a:lnTo>
                    <a:pt x="4968826" y="2221266"/>
                  </a:lnTo>
                  <a:cubicBezTo>
                    <a:pt x="4966896" y="2209216"/>
                    <a:pt x="4964927" y="2197165"/>
                    <a:pt x="4962919" y="2185115"/>
                  </a:cubicBezTo>
                  <a:lnTo>
                    <a:pt x="5154777" y="2150855"/>
                  </a:lnTo>
                  <a:lnTo>
                    <a:pt x="5145503" y="2102122"/>
                  </a:lnTo>
                  <a:lnTo>
                    <a:pt x="4954412" y="2139986"/>
                  </a:lnTo>
                  <a:cubicBezTo>
                    <a:pt x="4954058" y="2138096"/>
                    <a:pt x="4953703" y="2136146"/>
                    <a:pt x="4953290" y="2134079"/>
                  </a:cubicBezTo>
                  <a:cubicBezTo>
                    <a:pt x="4951282" y="2124037"/>
                    <a:pt x="4949155" y="2113995"/>
                    <a:pt x="4947028" y="2103953"/>
                  </a:cubicBezTo>
                  <a:lnTo>
                    <a:pt x="5137469" y="2063136"/>
                  </a:lnTo>
                  <a:lnTo>
                    <a:pt x="5132154" y="2038918"/>
                  </a:lnTo>
                  <a:cubicBezTo>
                    <a:pt x="5130381" y="2030825"/>
                    <a:pt x="5128727" y="2022732"/>
                    <a:pt x="5126660" y="2014699"/>
                  </a:cubicBezTo>
                  <a:lnTo>
                    <a:pt x="4936928" y="2059179"/>
                  </a:lnTo>
                  <a:cubicBezTo>
                    <a:pt x="4934152" y="2047365"/>
                    <a:pt x="4931021" y="2035551"/>
                    <a:pt x="4928304" y="2023737"/>
                  </a:cubicBezTo>
                  <a:lnTo>
                    <a:pt x="5117327" y="1976481"/>
                  </a:lnTo>
                  <a:cubicBezTo>
                    <a:pt x="5113546" y="1960414"/>
                    <a:pt x="5109057" y="1944465"/>
                    <a:pt x="5104804" y="1928516"/>
                  </a:cubicBezTo>
                  <a:lnTo>
                    <a:pt x="4916431" y="1978962"/>
                  </a:lnTo>
                  <a:cubicBezTo>
                    <a:pt x="4865584" y="1790977"/>
                    <a:pt x="4792011" y="1609893"/>
                    <a:pt x="4697341" y="1439714"/>
                  </a:cubicBezTo>
                  <a:lnTo>
                    <a:pt x="4867580" y="1345202"/>
                  </a:lnTo>
                  <a:cubicBezTo>
                    <a:pt x="4825640" y="1269711"/>
                    <a:pt x="4780019" y="1196406"/>
                    <a:pt x="4730715" y="1125285"/>
                  </a:cubicBezTo>
                  <a:lnTo>
                    <a:pt x="4570577" y="1236337"/>
                  </a:lnTo>
                  <a:cubicBezTo>
                    <a:pt x="4548918" y="1205108"/>
                    <a:pt x="4526531" y="1174412"/>
                    <a:pt x="4503415" y="1144247"/>
                  </a:cubicBezTo>
                  <a:lnTo>
                    <a:pt x="4622972" y="1052689"/>
                  </a:lnTo>
                  <a:cubicBezTo>
                    <a:pt x="4578197" y="994170"/>
                    <a:pt x="4530941" y="937601"/>
                    <a:pt x="4481204" y="882981"/>
                  </a:cubicBezTo>
                  <a:lnTo>
                    <a:pt x="4369917" y="984345"/>
                  </a:lnTo>
                  <a:cubicBezTo>
                    <a:pt x="4344635" y="956582"/>
                    <a:pt x="4318723" y="929410"/>
                    <a:pt x="4292181" y="902829"/>
                  </a:cubicBezTo>
                  <a:cubicBezTo>
                    <a:pt x="4102439" y="713027"/>
                    <a:pt x="3882480" y="556068"/>
                    <a:pt x="3641291" y="438363"/>
                  </a:cubicBezTo>
                  <a:lnTo>
                    <a:pt x="3683467" y="351944"/>
                  </a:lnTo>
                  <a:cubicBezTo>
                    <a:pt x="3460005" y="242885"/>
                    <a:pt x="3221509" y="167807"/>
                    <a:pt x="2975870" y="129192"/>
                  </a:cubicBezTo>
                  <a:lnTo>
                    <a:pt x="2960926" y="224176"/>
                  </a:lnTo>
                  <a:cubicBezTo>
                    <a:pt x="2842444" y="205463"/>
                    <a:pt x="2722733" y="195591"/>
                    <a:pt x="2602786" y="194641"/>
                  </a:cubicBezTo>
                  <a:lnTo>
                    <a:pt x="2594930" y="194641"/>
                  </a:lnTo>
                  <a:lnTo>
                    <a:pt x="2593571" y="-289"/>
                  </a:lnTo>
                  <a:lnTo>
                    <a:pt x="2544130" y="420"/>
                  </a:lnTo>
                  <a:lnTo>
                    <a:pt x="2549091" y="195350"/>
                  </a:lnTo>
                  <a:cubicBezTo>
                    <a:pt x="2536923" y="195645"/>
                    <a:pt x="2524696" y="196000"/>
                    <a:pt x="2512468" y="196531"/>
                  </a:cubicBezTo>
                  <a:lnTo>
                    <a:pt x="2504553" y="2015"/>
                  </a:lnTo>
                  <a:lnTo>
                    <a:pt x="2479862" y="2960"/>
                  </a:lnTo>
                  <a:cubicBezTo>
                    <a:pt x="2471651" y="3373"/>
                    <a:pt x="2463381" y="3964"/>
                    <a:pt x="2455170" y="4437"/>
                  </a:cubicBezTo>
                  <a:lnTo>
                    <a:pt x="2466984" y="198835"/>
                  </a:lnTo>
                  <a:cubicBezTo>
                    <a:pt x="2454816" y="199544"/>
                    <a:pt x="2442588" y="200312"/>
                    <a:pt x="2430420" y="201257"/>
                  </a:cubicBezTo>
                  <a:lnTo>
                    <a:pt x="2415948" y="6977"/>
                  </a:lnTo>
                  <a:cubicBezTo>
                    <a:pt x="2399468" y="8217"/>
                    <a:pt x="2383046" y="9812"/>
                    <a:pt x="2366566" y="11230"/>
                  </a:cubicBezTo>
                  <a:lnTo>
                    <a:pt x="2384700" y="205097"/>
                  </a:lnTo>
                  <a:cubicBezTo>
                    <a:pt x="2372532" y="206239"/>
                    <a:pt x="2360364" y="207479"/>
                    <a:pt x="2348195" y="208818"/>
                  </a:cubicBezTo>
                  <a:lnTo>
                    <a:pt x="2326812" y="15187"/>
                  </a:lnTo>
                  <a:lnTo>
                    <a:pt x="2277548" y="21094"/>
                  </a:lnTo>
                  <a:lnTo>
                    <a:pt x="2302298" y="214370"/>
                  </a:lnTo>
                  <a:cubicBezTo>
                    <a:pt x="2290484" y="215906"/>
                    <a:pt x="2278020" y="217560"/>
                    <a:pt x="2265911" y="219332"/>
                  </a:cubicBezTo>
                  <a:lnTo>
                    <a:pt x="2238207" y="26351"/>
                  </a:lnTo>
                  <a:lnTo>
                    <a:pt x="2213634" y="29837"/>
                  </a:lnTo>
                  <a:lnTo>
                    <a:pt x="2189179" y="33912"/>
                  </a:lnTo>
                  <a:lnTo>
                    <a:pt x="2220486" y="226066"/>
                  </a:lnTo>
                  <a:cubicBezTo>
                    <a:pt x="2208672" y="228016"/>
                    <a:pt x="2196327" y="230142"/>
                    <a:pt x="2184276" y="232269"/>
                  </a:cubicBezTo>
                  <a:lnTo>
                    <a:pt x="2150016" y="40410"/>
                  </a:lnTo>
                  <a:lnTo>
                    <a:pt x="2101342" y="49684"/>
                  </a:lnTo>
                  <a:lnTo>
                    <a:pt x="2139206" y="240775"/>
                  </a:lnTo>
                  <a:lnTo>
                    <a:pt x="2133299" y="241897"/>
                  </a:lnTo>
                  <a:cubicBezTo>
                    <a:pt x="2123198" y="243905"/>
                    <a:pt x="2113156" y="246032"/>
                    <a:pt x="2103115" y="248158"/>
                  </a:cubicBezTo>
                  <a:lnTo>
                    <a:pt x="2062356" y="57777"/>
                  </a:lnTo>
                  <a:lnTo>
                    <a:pt x="2038079" y="63034"/>
                  </a:lnTo>
                  <a:cubicBezTo>
                    <a:pt x="2030045" y="64806"/>
                    <a:pt x="2021953" y="66519"/>
                    <a:pt x="2013919" y="68527"/>
                  </a:cubicBezTo>
                  <a:lnTo>
                    <a:pt x="2058340" y="258259"/>
                  </a:lnTo>
                  <a:cubicBezTo>
                    <a:pt x="2046526" y="261055"/>
                    <a:pt x="2034712" y="263930"/>
                    <a:pt x="2022898" y="266884"/>
                  </a:cubicBezTo>
                  <a:lnTo>
                    <a:pt x="1975642" y="77860"/>
                  </a:lnTo>
                  <a:cubicBezTo>
                    <a:pt x="1959516" y="81641"/>
                    <a:pt x="1943626" y="86130"/>
                    <a:pt x="1927618" y="90442"/>
                  </a:cubicBezTo>
                  <a:lnTo>
                    <a:pt x="1978536" y="278402"/>
                  </a:lnTo>
                  <a:cubicBezTo>
                    <a:pt x="1790585" y="329347"/>
                    <a:pt x="1609512" y="402915"/>
                    <a:pt x="1439288" y="497492"/>
                  </a:cubicBezTo>
                  <a:lnTo>
                    <a:pt x="1344777" y="327253"/>
                  </a:lnTo>
                  <a:cubicBezTo>
                    <a:pt x="1269246" y="369074"/>
                    <a:pt x="1195941" y="414716"/>
                    <a:pt x="1124860" y="464177"/>
                  </a:cubicBezTo>
                  <a:lnTo>
                    <a:pt x="1235911" y="624315"/>
                  </a:lnTo>
                  <a:cubicBezTo>
                    <a:pt x="1204644" y="646013"/>
                    <a:pt x="1173927" y="668401"/>
                    <a:pt x="1143762" y="691477"/>
                  </a:cubicBezTo>
                  <a:lnTo>
                    <a:pt x="1052263" y="571920"/>
                  </a:lnTo>
                  <a:cubicBezTo>
                    <a:pt x="993705" y="616734"/>
                    <a:pt x="937117" y="663990"/>
                    <a:pt x="882497" y="713687"/>
                  </a:cubicBezTo>
                  <a:lnTo>
                    <a:pt x="983919" y="824975"/>
                  </a:lnTo>
                  <a:cubicBezTo>
                    <a:pt x="956354" y="850256"/>
                    <a:pt x="929162" y="876168"/>
                    <a:pt x="902344" y="902710"/>
                  </a:cubicBezTo>
                  <a:cubicBezTo>
                    <a:pt x="712537" y="1092471"/>
                    <a:pt x="555578" y="1312449"/>
                    <a:pt x="437878" y="1553659"/>
                  </a:cubicBezTo>
                  <a:lnTo>
                    <a:pt x="351460" y="1511483"/>
                  </a:lnTo>
                  <a:cubicBezTo>
                    <a:pt x="242411" y="1734966"/>
                    <a:pt x="167352" y="1973482"/>
                    <a:pt x="128767" y="2219139"/>
                  </a:cubicBezTo>
                  <a:lnTo>
                    <a:pt x="223928" y="2233907"/>
                  </a:lnTo>
                  <a:cubicBezTo>
                    <a:pt x="205218" y="2352389"/>
                    <a:pt x="195345" y="2472099"/>
                    <a:pt x="194393" y="2592047"/>
                  </a:cubicBezTo>
                  <a:lnTo>
                    <a:pt x="194393" y="2592047"/>
                  </a:lnTo>
                  <a:cubicBezTo>
                    <a:pt x="194393" y="2593937"/>
                    <a:pt x="194393" y="2595768"/>
                    <a:pt x="194393" y="2597599"/>
                  </a:cubicBezTo>
                  <a:lnTo>
                    <a:pt x="194393" y="2599903"/>
                  </a:lnTo>
                  <a:lnTo>
                    <a:pt x="-537" y="2601262"/>
                  </a:lnTo>
                  <a:lnTo>
                    <a:pt x="113" y="2650703"/>
                  </a:lnTo>
                  <a:lnTo>
                    <a:pt x="195043" y="2645741"/>
                  </a:lnTo>
                  <a:cubicBezTo>
                    <a:pt x="195043" y="2657969"/>
                    <a:pt x="195752" y="2670137"/>
                    <a:pt x="196224" y="2682365"/>
                  </a:cubicBezTo>
                  <a:lnTo>
                    <a:pt x="1708" y="2690280"/>
                  </a:lnTo>
                  <a:lnTo>
                    <a:pt x="2712" y="2714971"/>
                  </a:lnTo>
                  <a:cubicBezTo>
                    <a:pt x="3125" y="2723241"/>
                    <a:pt x="3657" y="2731452"/>
                    <a:pt x="4188" y="2739662"/>
                  </a:cubicBezTo>
                  <a:lnTo>
                    <a:pt x="198528" y="2728144"/>
                  </a:lnTo>
                  <a:cubicBezTo>
                    <a:pt x="199237" y="2740371"/>
                    <a:pt x="200064" y="2752540"/>
                    <a:pt x="200950" y="2764767"/>
                  </a:cubicBezTo>
                  <a:lnTo>
                    <a:pt x="6728" y="2779180"/>
                  </a:lnTo>
                  <a:cubicBezTo>
                    <a:pt x="7969" y="2795660"/>
                    <a:pt x="9505" y="2812082"/>
                    <a:pt x="10981" y="2828562"/>
                  </a:cubicBezTo>
                  <a:lnTo>
                    <a:pt x="204849" y="2810428"/>
                  </a:lnTo>
                  <a:cubicBezTo>
                    <a:pt x="205990" y="2822596"/>
                    <a:pt x="207211" y="2834765"/>
                    <a:pt x="208511" y="2846933"/>
                  </a:cubicBezTo>
                  <a:lnTo>
                    <a:pt x="14939" y="2867962"/>
                  </a:lnTo>
                  <a:lnTo>
                    <a:pt x="20846" y="2917226"/>
                  </a:lnTo>
                  <a:lnTo>
                    <a:pt x="214123" y="2892476"/>
                  </a:lnTo>
                  <a:cubicBezTo>
                    <a:pt x="215737" y="2904644"/>
                    <a:pt x="217391" y="2916773"/>
                    <a:pt x="219084" y="2928863"/>
                  </a:cubicBezTo>
                  <a:lnTo>
                    <a:pt x="26339" y="2956507"/>
                  </a:lnTo>
                  <a:lnTo>
                    <a:pt x="29825" y="2981021"/>
                  </a:lnTo>
                  <a:lnTo>
                    <a:pt x="33841" y="3005476"/>
                  </a:lnTo>
                  <a:lnTo>
                    <a:pt x="225995" y="2974169"/>
                  </a:lnTo>
                  <a:cubicBezTo>
                    <a:pt x="228004" y="2986259"/>
                    <a:pt x="230091" y="2998329"/>
                    <a:pt x="232257" y="3010379"/>
                  </a:cubicBezTo>
                  <a:lnTo>
                    <a:pt x="40339" y="3044639"/>
                  </a:lnTo>
                  <a:lnTo>
                    <a:pt x="49672" y="3093372"/>
                  </a:lnTo>
                  <a:lnTo>
                    <a:pt x="240704" y="3055449"/>
                  </a:lnTo>
                  <a:cubicBezTo>
                    <a:pt x="241117" y="3057399"/>
                    <a:pt x="241471" y="3059348"/>
                    <a:pt x="241885" y="3061356"/>
                  </a:cubicBezTo>
                  <a:cubicBezTo>
                    <a:pt x="243894" y="3071437"/>
                    <a:pt x="245981" y="3081499"/>
                    <a:pt x="248146" y="3091541"/>
                  </a:cubicBezTo>
                  <a:lnTo>
                    <a:pt x="57706" y="3132299"/>
                  </a:lnTo>
                  <a:lnTo>
                    <a:pt x="62963" y="3156577"/>
                  </a:lnTo>
                  <a:cubicBezTo>
                    <a:pt x="64794" y="3164610"/>
                    <a:pt x="66448" y="3172762"/>
                    <a:pt x="68456" y="3180736"/>
                  </a:cubicBezTo>
                  <a:lnTo>
                    <a:pt x="258188" y="3136316"/>
                  </a:lnTo>
                  <a:cubicBezTo>
                    <a:pt x="261024" y="3148130"/>
                    <a:pt x="264095" y="3159944"/>
                    <a:pt x="266813" y="3171758"/>
                  </a:cubicBezTo>
                  <a:lnTo>
                    <a:pt x="77789" y="3219013"/>
                  </a:lnTo>
                  <a:cubicBezTo>
                    <a:pt x="81570" y="3235139"/>
                    <a:pt x="86000" y="3251029"/>
                    <a:pt x="90312" y="3267037"/>
                  </a:cubicBezTo>
                  <a:lnTo>
                    <a:pt x="278331" y="3216119"/>
                  </a:lnTo>
                  <a:cubicBezTo>
                    <a:pt x="329195" y="3404088"/>
                    <a:pt x="402746" y="3585169"/>
                    <a:pt x="497362" y="3755367"/>
                  </a:cubicBezTo>
                  <a:lnTo>
                    <a:pt x="327123" y="3849878"/>
                  </a:lnTo>
                  <a:cubicBezTo>
                    <a:pt x="369023" y="3925763"/>
                    <a:pt x="414625" y="3999148"/>
                    <a:pt x="463928" y="4070032"/>
                  </a:cubicBezTo>
                  <a:lnTo>
                    <a:pt x="624067" y="3958980"/>
                  </a:lnTo>
                  <a:cubicBezTo>
                    <a:pt x="645686" y="3990209"/>
                    <a:pt x="668054" y="4020925"/>
                    <a:pt x="691170" y="4051129"/>
                  </a:cubicBezTo>
                  <a:close/>
                  <a:moveTo>
                    <a:pt x="275200" y="3054504"/>
                  </a:moveTo>
                  <a:cubicBezTo>
                    <a:pt x="16890" y="1768737"/>
                    <a:pt x="849807" y="517014"/>
                    <a:pt x="2135575" y="258703"/>
                  </a:cubicBezTo>
                  <a:cubicBezTo>
                    <a:pt x="3421342" y="392"/>
                    <a:pt x="4673065" y="833310"/>
                    <a:pt x="4931376" y="2119077"/>
                  </a:cubicBezTo>
                  <a:cubicBezTo>
                    <a:pt x="5189687" y="3404844"/>
                    <a:pt x="4356769" y="4656567"/>
                    <a:pt x="3071002" y="4914879"/>
                  </a:cubicBezTo>
                  <a:cubicBezTo>
                    <a:pt x="1960217" y="5138036"/>
                    <a:pt x="846498" y="4545381"/>
                    <a:pt x="411062" y="3499418"/>
                  </a:cubicBezTo>
                  <a:cubicBezTo>
                    <a:pt x="351358" y="3355905"/>
                    <a:pt x="305854" y="3206889"/>
                    <a:pt x="275201" y="305450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7" name="Freeform: Shape 286"/>
            <p:cNvSpPr/>
            <p:nvPr/>
          </p:nvSpPr>
          <p:spPr>
            <a:xfrm>
              <a:off x="8022895" y="2099656"/>
              <a:ext cx="1723965" cy="1724110"/>
            </a:xfrm>
            <a:custGeom>
              <a:avLst/>
              <a:gdLst>
                <a:gd name="connsiteX0" fmla="*/ -537 w 2099990"/>
                <a:gd name="connsiteY0" fmla="*/ 1060427 h 2100166"/>
                <a:gd name="connsiteX1" fmla="*/ 20019 w 2099990"/>
                <a:gd name="connsiteY1" fmla="*/ 1247205 h 2100166"/>
                <a:gd name="connsiteX2" fmla="*/ 80271 w 2099990"/>
                <a:gd name="connsiteY2" fmla="*/ 1444321 h 2100166"/>
                <a:gd name="connsiteX3" fmla="*/ 178385 w 2099990"/>
                <a:gd name="connsiteY3" fmla="*/ 1626906 h 2100166"/>
                <a:gd name="connsiteX4" fmla="*/ 472435 w 2099990"/>
                <a:gd name="connsiteY4" fmla="*/ 1920896 h 2100166"/>
                <a:gd name="connsiteX5" fmla="*/ 654960 w 2099990"/>
                <a:gd name="connsiteY5" fmla="*/ 2019011 h 2100166"/>
                <a:gd name="connsiteX6" fmla="*/ 852135 w 2099990"/>
                <a:gd name="connsiteY6" fmla="*/ 2079262 h 2100166"/>
                <a:gd name="connsiteX7" fmla="*/ 1038855 w 2099990"/>
                <a:gd name="connsiteY7" fmla="*/ 2099877 h 2100166"/>
                <a:gd name="connsiteX8" fmla="*/ 1038855 w 2099990"/>
                <a:gd name="connsiteY8" fmla="*/ 2099877 h 2100166"/>
                <a:gd name="connsiteX9" fmla="*/ 1049428 w 2099990"/>
                <a:gd name="connsiteY9" fmla="*/ 2099877 h 2100166"/>
                <a:gd name="connsiteX10" fmla="*/ 1060061 w 2099990"/>
                <a:gd name="connsiteY10" fmla="*/ 2099877 h 2100166"/>
                <a:gd name="connsiteX11" fmla="*/ 1060061 w 2099990"/>
                <a:gd name="connsiteY11" fmla="*/ 2099877 h 2100166"/>
                <a:gd name="connsiteX12" fmla="*/ 1246781 w 2099990"/>
                <a:gd name="connsiteY12" fmla="*/ 2079262 h 2100166"/>
                <a:gd name="connsiteX13" fmla="*/ 1443896 w 2099990"/>
                <a:gd name="connsiteY13" fmla="*/ 2019011 h 2100166"/>
                <a:gd name="connsiteX14" fmla="*/ 1626481 w 2099990"/>
                <a:gd name="connsiteY14" fmla="*/ 1920896 h 2100166"/>
                <a:gd name="connsiteX15" fmla="*/ 2018646 w 2099990"/>
                <a:gd name="connsiteY15" fmla="*/ 1444322 h 2100166"/>
                <a:gd name="connsiteX16" fmla="*/ 2099453 w 2099990"/>
                <a:gd name="connsiteY16" fmla="*/ 1060368 h 2100166"/>
                <a:gd name="connsiteX17" fmla="*/ 2099453 w 2099990"/>
                <a:gd name="connsiteY17" fmla="*/ 1060368 h 2100166"/>
                <a:gd name="connsiteX18" fmla="*/ 2099453 w 2099990"/>
                <a:gd name="connsiteY18" fmla="*/ 1049794 h 2100166"/>
                <a:gd name="connsiteX19" fmla="*/ 2099453 w 2099990"/>
                <a:gd name="connsiteY19" fmla="*/ 1039161 h 2100166"/>
                <a:gd name="connsiteX20" fmla="*/ 2099453 w 2099990"/>
                <a:gd name="connsiteY20" fmla="*/ 1039161 h 2100166"/>
                <a:gd name="connsiteX21" fmla="*/ 2078896 w 2099990"/>
                <a:gd name="connsiteY21" fmla="*/ 852442 h 2100166"/>
                <a:gd name="connsiteX22" fmla="*/ 2018646 w 2099990"/>
                <a:gd name="connsiteY22" fmla="*/ 655326 h 2100166"/>
                <a:gd name="connsiteX23" fmla="*/ 1920767 w 2099990"/>
                <a:gd name="connsiteY23" fmla="*/ 472564 h 2100166"/>
                <a:gd name="connsiteX24" fmla="*/ 1626718 w 2099990"/>
                <a:gd name="connsiteY24" fmla="*/ 178515 h 2100166"/>
                <a:gd name="connsiteX25" fmla="*/ 1060298 w 2099990"/>
                <a:gd name="connsiteY25" fmla="*/ 6 h 2100166"/>
                <a:gd name="connsiteX26" fmla="*/ 1060297 w 2099990"/>
                <a:gd name="connsiteY26" fmla="*/ -289 h 2100166"/>
                <a:gd name="connsiteX27" fmla="*/ 1049665 w 2099990"/>
                <a:gd name="connsiteY27" fmla="*/ -289 h 2100166"/>
                <a:gd name="connsiteX28" fmla="*/ 1039091 w 2099990"/>
                <a:gd name="connsiteY28" fmla="*/ -289 h 2100166"/>
                <a:gd name="connsiteX29" fmla="*/ 1039091 w 2099990"/>
                <a:gd name="connsiteY29" fmla="*/ 6 h 2100166"/>
                <a:gd name="connsiteX30" fmla="*/ 472671 w 2099990"/>
                <a:gd name="connsiteY30" fmla="*/ 178928 h 2100166"/>
                <a:gd name="connsiteX31" fmla="*/ 178622 w 2099990"/>
                <a:gd name="connsiteY31" fmla="*/ 472564 h 2100166"/>
                <a:gd name="connsiteX32" fmla="*/ 80507 w 2099990"/>
                <a:gd name="connsiteY32" fmla="*/ 655681 h 2100166"/>
                <a:gd name="connsiteX33" fmla="*/ 20255 w 2099990"/>
                <a:gd name="connsiteY33" fmla="*/ 852796 h 2100166"/>
                <a:gd name="connsiteX34" fmla="*/ -537 w 2099990"/>
                <a:gd name="connsiteY34" fmla="*/ 1039221 h 2100166"/>
                <a:gd name="connsiteX35" fmla="*/ -537 w 2099990"/>
                <a:gd name="connsiteY35" fmla="*/ 1039221 h 2100166"/>
                <a:gd name="connsiteX36" fmla="*/ -537 w 2099990"/>
                <a:gd name="connsiteY36" fmla="*/ 1049853 h 2100166"/>
                <a:gd name="connsiteX37" fmla="*/ -537 w 2099990"/>
                <a:gd name="connsiteY37" fmla="*/ 1060427 h 2100166"/>
                <a:gd name="connsiteX38" fmla="*/ 104194 w 2099990"/>
                <a:gd name="connsiteY38" fmla="*/ 665368 h 2100166"/>
                <a:gd name="connsiteX39" fmla="*/ 200300 w 2099990"/>
                <a:gd name="connsiteY39" fmla="*/ 487273 h 2100166"/>
                <a:gd name="connsiteX40" fmla="*/ 487261 w 2099990"/>
                <a:gd name="connsiteY40" fmla="*/ 200312 h 2100166"/>
                <a:gd name="connsiteX41" fmla="*/ 665357 w 2099990"/>
                <a:gd name="connsiteY41" fmla="*/ 104618 h 2100166"/>
                <a:gd name="connsiteX42" fmla="*/ 857629 w 2099990"/>
                <a:gd name="connsiteY42" fmla="*/ 45549 h 2100166"/>
                <a:gd name="connsiteX43" fmla="*/ 1242114 w 2099990"/>
                <a:gd name="connsiteY43" fmla="*/ 45549 h 2100166"/>
                <a:gd name="connsiteX44" fmla="*/ 1434386 w 2099990"/>
                <a:gd name="connsiteY44" fmla="*/ 104618 h 2100166"/>
                <a:gd name="connsiteX45" fmla="*/ 1612482 w 2099990"/>
                <a:gd name="connsiteY45" fmla="*/ 200312 h 2100166"/>
                <a:gd name="connsiteX46" fmla="*/ 1899383 w 2099990"/>
                <a:gd name="connsiteY46" fmla="*/ 487273 h 2100166"/>
                <a:gd name="connsiteX47" fmla="*/ 1899383 w 2099990"/>
                <a:gd name="connsiteY47" fmla="*/ 1612433 h 2100166"/>
                <a:gd name="connsiteX48" fmla="*/ 1612482 w 2099990"/>
                <a:gd name="connsiteY48" fmla="*/ 1899395 h 2100166"/>
                <a:gd name="connsiteX49" fmla="*/ 487262 w 2099990"/>
                <a:gd name="connsiteY49" fmla="*/ 1899395 h 2100166"/>
                <a:gd name="connsiteX50" fmla="*/ 104608 w 2099990"/>
                <a:gd name="connsiteY50" fmla="*/ 1434338 h 2100166"/>
                <a:gd name="connsiteX51" fmla="*/ 25631 w 2099990"/>
                <a:gd name="connsiteY51" fmla="*/ 1049853 h 2100166"/>
                <a:gd name="connsiteX52" fmla="*/ 104608 w 2099990"/>
                <a:gd name="connsiteY52" fmla="*/ 665368 h 210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99990" h="2100166">
                  <a:moveTo>
                    <a:pt x="-537" y="1060427"/>
                  </a:moveTo>
                  <a:cubicBezTo>
                    <a:pt x="785" y="1123171"/>
                    <a:pt x="7664" y="1185675"/>
                    <a:pt x="20019" y="1247205"/>
                  </a:cubicBezTo>
                  <a:cubicBezTo>
                    <a:pt x="33586" y="1314729"/>
                    <a:pt x="53767" y="1380752"/>
                    <a:pt x="80271" y="1444321"/>
                  </a:cubicBezTo>
                  <a:cubicBezTo>
                    <a:pt x="106946" y="1508235"/>
                    <a:pt x="139808" y="1569388"/>
                    <a:pt x="178385" y="1626906"/>
                  </a:cubicBezTo>
                  <a:cubicBezTo>
                    <a:pt x="256265" y="1743162"/>
                    <a:pt x="356162" y="1843039"/>
                    <a:pt x="472435" y="1920896"/>
                  </a:cubicBezTo>
                  <a:cubicBezTo>
                    <a:pt x="529925" y="1959485"/>
                    <a:pt x="591059" y="1992347"/>
                    <a:pt x="654960" y="2019011"/>
                  </a:cubicBezTo>
                  <a:cubicBezTo>
                    <a:pt x="718547" y="2045523"/>
                    <a:pt x="784591" y="2065705"/>
                    <a:pt x="852135" y="2079262"/>
                  </a:cubicBezTo>
                  <a:cubicBezTo>
                    <a:pt x="913648" y="2091612"/>
                    <a:pt x="976130" y="2098510"/>
                    <a:pt x="1038855" y="2099877"/>
                  </a:cubicBezTo>
                  <a:lnTo>
                    <a:pt x="1038855" y="2099877"/>
                  </a:lnTo>
                  <a:cubicBezTo>
                    <a:pt x="1042399" y="2099877"/>
                    <a:pt x="1045943" y="2099877"/>
                    <a:pt x="1049428" y="2099877"/>
                  </a:cubicBezTo>
                  <a:lnTo>
                    <a:pt x="1060061" y="2099877"/>
                  </a:lnTo>
                  <a:lnTo>
                    <a:pt x="1060061" y="2099877"/>
                  </a:lnTo>
                  <a:cubicBezTo>
                    <a:pt x="1122786" y="2098507"/>
                    <a:pt x="1185268" y="2091609"/>
                    <a:pt x="1246781" y="2079262"/>
                  </a:cubicBezTo>
                  <a:cubicBezTo>
                    <a:pt x="1314308" y="2065712"/>
                    <a:pt x="1380334" y="2045531"/>
                    <a:pt x="1443896" y="2019011"/>
                  </a:cubicBezTo>
                  <a:cubicBezTo>
                    <a:pt x="1507816" y="1992348"/>
                    <a:pt x="1568970" y="1959486"/>
                    <a:pt x="1626481" y="1920896"/>
                  </a:cubicBezTo>
                  <a:cubicBezTo>
                    <a:pt x="1801154" y="1803982"/>
                    <a:pt x="1937545" y="1638234"/>
                    <a:pt x="2018646" y="1444322"/>
                  </a:cubicBezTo>
                  <a:cubicBezTo>
                    <a:pt x="2069355" y="1322516"/>
                    <a:pt x="2096764" y="1192280"/>
                    <a:pt x="2099453" y="1060368"/>
                  </a:cubicBezTo>
                  <a:lnTo>
                    <a:pt x="2099453" y="1060368"/>
                  </a:lnTo>
                  <a:cubicBezTo>
                    <a:pt x="2099453" y="1056823"/>
                    <a:pt x="2099453" y="1053338"/>
                    <a:pt x="2099453" y="1049794"/>
                  </a:cubicBezTo>
                  <a:cubicBezTo>
                    <a:pt x="2099453" y="1046250"/>
                    <a:pt x="2099453" y="1042706"/>
                    <a:pt x="2099453" y="1039161"/>
                  </a:cubicBezTo>
                  <a:lnTo>
                    <a:pt x="2099453" y="1039161"/>
                  </a:lnTo>
                  <a:cubicBezTo>
                    <a:pt x="2098128" y="976437"/>
                    <a:pt x="2091249" y="913953"/>
                    <a:pt x="2078896" y="852442"/>
                  </a:cubicBezTo>
                  <a:cubicBezTo>
                    <a:pt x="2065319" y="784921"/>
                    <a:pt x="2045138" y="718899"/>
                    <a:pt x="2018646" y="655326"/>
                  </a:cubicBezTo>
                  <a:cubicBezTo>
                    <a:pt x="1992045" y="591366"/>
                    <a:pt x="1959263" y="530155"/>
                    <a:pt x="1920767" y="472564"/>
                  </a:cubicBezTo>
                  <a:cubicBezTo>
                    <a:pt x="1842823" y="356345"/>
                    <a:pt x="1742938" y="256460"/>
                    <a:pt x="1626718" y="178515"/>
                  </a:cubicBezTo>
                  <a:cubicBezTo>
                    <a:pt x="1458910" y="65979"/>
                    <a:pt x="1262307" y="4019"/>
                    <a:pt x="1060298" y="6"/>
                  </a:cubicBezTo>
                  <a:lnTo>
                    <a:pt x="1060297" y="-289"/>
                  </a:lnTo>
                  <a:lnTo>
                    <a:pt x="1049665" y="-289"/>
                  </a:lnTo>
                  <a:cubicBezTo>
                    <a:pt x="1046120" y="-289"/>
                    <a:pt x="1042635" y="-289"/>
                    <a:pt x="1039091" y="-289"/>
                  </a:cubicBezTo>
                  <a:lnTo>
                    <a:pt x="1039091" y="6"/>
                  </a:lnTo>
                  <a:cubicBezTo>
                    <a:pt x="837045" y="4169"/>
                    <a:pt x="640445" y="66271"/>
                    <a:pt x="472671" y="178928"/>
                  </a:cubicBezTo>
                  <a:cubicBezTo>
                    <a:pt x="356454" y="256707"/>
                    <a:pt x="256564" y="356456"/>
                    <a:pt x="178622" y="472564"/>
                  </a:cubicBezTo>
                  <a:cubicBezTo>
                    <a:pt x="140001" y="530244"/>
                    <a:pt x="107139" y="591577"/>
                    <a:pt x="80507" y="655681"/>
                  </a:cubicBezTo>
                  <a:cubicBezTo>
                    <a:pt x="53987" y="719244"/>
                    <a:pt x="33805" y="785269"/>
                    <a:pt x="20255" y="852796"/>
                  </a:cubicBezTo>
                  <a:cubicBezTo>
                    <a:pt x="7841" y="914203"/>
                    <a:pt x="883" y="976588"/>
                    <a:pt x="-537" y="1039221"/>
                  </a:cubicBezTo>
                  <a:lnTo>
                    <a:pt x="-537" y="1039221"/>
                  </a:lnTo>
                  <a:cubicBezTo>
                    <a:pt x="-537" y="1042765"/>
                    <a:pt x="-537" y="1046309"/>
                    <a:pt x="-537" y="1049853"/>
                  </a:cubicBezTo>
                  <a:cubicBezTo>
                    <a:pt x="-537" y="1053397"/>
                    <a:pt x="-537" y="1056882"/>
                    <a:pt x="-537" y="1060427"/>
                  </a:cubicBezTo>
                  <a:close/>
                  <a:moveTo>
                    <a:pt x="104194" y="665368"/>
                  </a:moveTo>
                  <a:cubicBezTo>
                    <a:pt x="130346" y="603011"/>
                    <a:pt x="162535" y="543363"/>
                    <a:pt x="200300" y="487273"/>
                  </a:cubicBezTo>
                  <a:cubicBezTo>
                    <a:pt x="276334" y="373828"/>
                    <a:pt x="373817" y="276345"/>
                    <a:pt x="487261" y="200312"/>
                  </a:cubicBezTo>
                  <a:cubicBezTo>
                    <a:pt x="543348" y="162656"/>
                    <a:pt x="603000" y="130605"/>
                    <a:pt x="665357" y="104618"/>
                  </a:cubicBezTo>
                  <a:cubicBezTo>
                    <a:pt x="727344" y="78640"/>
                    <a:pt x="791748" y="58854"/>
                    <a:pt x="857629" y="45549"/>
                  </a:cubicBezTo>
                  <a:cubicBezTo>
                    <a:pt x="984367" y="18534"/>
                    <a:pt x="1115376" y="18534"/>
                    <a:pt x="1242114" y="45549"/>
                  </a:cubicBezTo>
                  <a:cubicBezTo>
                    <a:pt x="1307991" y="58871"/>
                    <a:pt x="1372393" y="78656"/>
                    <a:pt x="1434386" y="104618"/>
                  </a:cubicBezTo>
                  <a:cubicBezTo>
                    <a:pt x="1496737" y="130617"/>
                    <a:pt x="1556388" y="162668"/>
                    <a:pt x="1612482" y="200312"/>
                  </a:cubicBezTo>
                  <a:cubicBezTo>
                    <a:pt x="1725926" y="276325"/>
                    <a:pt x="1823393" y="373812"/>
                    <a:pt x="1899383" y="487273"/>
                  </a:cubicBezTo>
                  <a:cubicBezTo>
                    <a:pt x="2128985" y="827187"/>
                    <a:pt x="2128985" y="1272520"/>
                    <a:pt x="1899383" y="1612433"/>
                  </a:cubicBezTo>
                  <a:cubicBezTo>
                    <a:pt x="1823393" y="1725894"/>
                    <a:pt x="1725926" y="1823381"/>
                    <a:pt x="1612482" y="1899395"/>
                  </a:cubicBezTo>
                  <a:cubicBezTo>
                    <a:pt x="1272510" y="2128877"/>
                    <a:pt x="827234" y="2128877"/>
                    <a:pt x="487262" y="1899395"/>
                  </a:cubicBezTo>
                  <a:cubicBezTo>
                    <a:pt x="316830" y="1785294"/>
                    <a:pt x="183749" y="1623555"/>
                    <a:pt x="104608" y="1434338"/>
                  </a:cubicBezTo>
                  <a:cubicBezTo>
                    <a:pt x="53850" y="1312433"/>
                    <a:pt x="27037" y="1181896"/>
                    <a:pt x="25631" y="1049853"/>
                  </a:cubicBezTo>
                  <a:cubicBezTo>
                    <a:pt x="27021" y="917809"/>
                    <a:pt x="53835" y="787268"/>
                    <a:pt x="104608" y="66536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8" name="Freeform: Shape 287"/>
            <p:cNvSpPr/>
            <p:nvPr/>
          </p:nvSpPr>
          <p:spPr>
            <a:xfrm>
              <a:off x="7829360" y="1906171"/>
              <a:ext cx="2111276" cy="2111130"/>
            </a:xfrm>
            <a:custGeom>
              <a:avLst/>
              <a:gdLst>
                <a:gd name="connsiteX0" fmla="*/ -360 w 2571779"/>
                <a:gd name="connsiteY0" fmla="*/ 1295229 h 2571602"/>
                <a:gd name="connsiteX1" fmla="*/ 218552 w 2571779"/>
                <a:gd name="connsiteY1" fmla="*/ 1993907 h 2571602"/>
                <a:gd name="connsiteX2" fmla="*/ 577047 w 2571779"/>
                <a:gd name="connsiteY2" fmla="*/ 2352401 h 2571602"/>
                <a:gd name="connsiteX3" fmla="*/ 800213 w 2571779"/>
                <a:gd name="connsiteY3" fmla="*/ 2472313 h 2571602"/>
                <a:gd name="connsiteX4" fmla="*/ 1041690 w 2571779"/>
                <a:gd name="connsiteY4" fmla="*/ 2546091 h 2571602"/>
                <a:gd name="connsiteX5" fmla="*/ 1275724 w 2571779"/>
                <a:gd name="connsiteY5" fmla="*/ 2571314 h 2571602"/>
                <a:gd name="connsiteX6" fmla="*/ 1275724 w 2571779"/>
                <a:gd name="connsiteY6" fmla="*/ 2571314 h 2571602"/>
                <a:gd name="connsiteX7" fmla="*/ 1285412 w 2571779"/>
                <a:gd name="connsiteY7" fmla="*/ 2571314 h 2571602"/>
                <a:gd name="connsiteX8" fmla="*/ 1295158 w 2571779"/>
                <a:gd name="connsiteY8" fmla="*/ 2571314 h 2571602"/>
                <a:gd name="connsiteX9" fmla="*/ 1295158 w 2571779"/>
                <a:gd name="connsiteY9" fmla="*/ 2571314 h 2571602"/>
                <a:gd name="connsiteX10" fmla="*/ 1529192 w 2571779"/>
                <a:gd name="connsiteY10" fmla="*/ 2546091 h 2571602"/>
                <a:gd name="connsiteX11" fmla="*/ 1770610 w 2571779"/>
                <a:gd name="connsiteY11" fmla="*/ 2472313 h 2571602"/>
                <a:gd name="connsiteX12" fmla="*/ 1993835 w 2571779"/>
                <a:gd name="connsiteY12" fmla="*/ 2352401 h 2571602"/>
                <a:gd name="connsiteX13" fmla="*/ 2352271 w 2571779"/>
                <a:gd name="connsiteY13" fmla="*/ 1993906 h 2571602"/>
                <a:gd name="connsiteX14" fmla="*/ 2571242 w 2571779"/>
                <a:gd name="connsiteY14" fmla="*/ 1295229 h 2571602"/>
                <a:gd name="connsiteX15" fmla="*/ 2571242 w 2571779"/>
                <a:gd name="connsiteY15" fmla="*/ 1295229 h 2571602"/>
                <a:gd name="connsiteX16" fmla="*/ 2571242 w 2571779"/>
                <a:gd name="connsiteY16" fmla="*/ 1285542 h 2571602"/>
                <a:gd name="connsiteX17" fmla="*/ 2571242 w 2571779"/>
                <a:gd name="connsiteY17" fmla="*/ 1275795 h 2571602"/>
                <a:gd name="connsiteX18" fmla="*/ 2571242 w 2571779"/>
                <a:gd name="connsiteY18" fmla="*/ 1275795 h 2571602"/>
                <a:gd name="connsiteX19" fmla="*/ 2190420 w 2571779"/>
                <a:gd name="connsiteY19" fmla="*/ 380416 h 2571602"/>
                <a:gd name="connsiteX20" fmla="*/ 1993658 w 2571779"/>
                <a:gd name="connsiteY20" fmla="*/ 218683 h 2571602"/>
                <a:gd name="connsiteX21" fmla="*/ 1294980 w 2571779"/>
                <a:gd name="connsiteY21" fmla="*/ -289 h 2571602"/>
                <a:gd name="connsiteX22" fmla="*/ 1294981 w 2571779"/>
                <a:gd name="connsiteY22" fmla="*/ -289 h 2571602"/>
                <a:gd name="connsiteX23" fmla="*/ 1285234 w 2571779"/>
                <a:gd name="connsiteY23" fmla="*/ -289 h 2571602"/>
                <a:gd name="connsiteX24" fmla="*/ 1275547 w 2571779"/>
                <a:gd name="connsiteY24" fmla="*/ -289 h 2571602"/>
                <a:gd name="connsiteX25" fmla="*/ 1275547 w 2571779"/>
                <a:gd name="connsiteY25" fmla="*/ -289 h 2571602"/>
                <a:gd name="connsiteX26" fmla="*/ 1041512 w 2571779"/>
                <a:gd name="connsiteY26" fmla="*/ 24934 h 2571602"/>
                <a:gd name="connsiteX27" fmla="*/ 576870 w 2571779"/>
                <a:gd name="connsiteY27" fmla="*/ 218683 h 2571602"/>
                <a:gd name="connsiteX28" fmla="*/ 218375 w 2571779"/>
                <a:gd name="connsiteY28" fmla="*/ 577118 h 2571602"/>
                <a:gd name="connsiteX29" fmla="*/ 98464 w 2571779"/>
                <a:gd name="connsiteY29" fmla="*/ 800342 h 2571602"/>
                <a:gd name="connsiteX30" fmla="*/ -537 w 2571779"/>
                <a:gd name="connsiteY30" fmla="*/ 1275795 h 2571602"/>
                <a:gd name="connsiteX31" fmla="*/ -537 w 2571779"/>
                <a:gd name="connsiteY31" fmla="*/ 1275795 h 2571602"/>
                <a:gd name="connsiteX32" fmla="*/ -537 w 2571779"/>
                <a:gd name="connsiteY32" fmla="*/ 1285542 h 2571602"/>
                <a:gd name="connsiteX33" fmla="*/ -537 w 2571779"/>
                <a:gd name="connsiteY33" fmla="*/ 1295229 h 2571602"/>
                <a:gd name="connsiteX34" fmla="*/ 1285412 w 2571779"/>
                <a:gd name="connsiteY34" fmla="*/ 2555542 h 2571602"/>
                <a:gd name="connsiteX35" fmla="*/ 1179086 w 2571779"/>
                <a:gd name="connsiteY35" fmla="*/ 2550049 h 2571602"/>
                <a:gd name="connsiteX36" fmla="*/ 1065081 w 2571779"/>
                <a:gd name="connsiteY36" fmla="*/ 2534395 h 2571602"/>
                <a:gd name="connsiteX37" fmla="*/ 1036964 w 2571779"/>
                <a:gd name="connsiteY37" fmla="*/ 2528901 h 2571602"/>
                <a:gd name="connsiteX38" fmla="*/ 1008965 w 2571779"/>
                <a:gd name="connsiteY38" fmla="*/ 2522994 h 2571602"/>
                <a:gd name="connsiteX39" fmla="*/ 981143 w 2571779"/>
                <a:gd name="connsiteY39" fmla="*/ 2516143 h 2571602"/>
                <a:gd name="connsiteX40" fmla="*/ 953498 w 2571779"/>
                <a:gd name="connsiteY40" fmla="*/ 2508759 h 2571602"/>
                <a:gd name="connsiteX41" fmla="*/ 844869 w 2571779"/>
                <a:gd name="connsiteY41" fmla="*/ 2473317 h 2571602"/>
                <a:gd name="connsiteX42" fmla="*/ 883383 w 2571779"/>
                <a:gd name="connsiteY42" fmla="*/ 2371598 h 2571602"/>
                <a:gd name="connsiteX43" fmla="*/ 982738 w 2571779"/>
                <a:gd name="connsiteY43" fmla="*/ 2404264 h 2571602"/>
                <a:gd name="connsiteX44" fmla="*/ 1007961 w 2571779"/>
                <a:gd name="connsiteY44" fmla="*/ 2411057 h 2571602"/>
                <a:gd name="connsiteX45" fmla="*/ 1033420 w 2571779"/>
                <a:gd name="connsiteY45" fmla="*/ 2417318 h 2571602"/>
                <a:gd name="connsiteX46" fmla="*/ 1058997 w 2571779"/>
                <a:gd name="connsiteY46" fmla="*/ 2422871 h 2571602"/>
                <a:gd name="connsiteX47" fmla="*/ 1084751 w 2571779"/>
                <a:gd name="connsiteY47" fmla="*/ 2427833 h 2571602"/>
                <a:gd name="connsiteX48" fmla="*/ 1189069 w 2571779"/>
                <a:gd name="connsiteY48" fmla="*/ 2442128 h 2571602"/>
                <a:gd name="connsiteX49" fmla="*/ 1275075 w 2571779"/>
                <a:gd name="connsiteY49" fmla="*/ 2447090 h 2571602"/>
                <a:gd name="connsiteX50" fmla="*/ 1275075 w 2571779"/>
                <a:gd name="connsiteY50" fmla="*/ 2447090 h 2571602"/>
                <a:gd name="connsiteX51" fmla="*/ 1285116 w 2571779"/>
                <a:gd name="connsiteY51" fmla="*/ 2447090 h 2571602"/>
                <a:gd name="connsiteX52" fmla="*/ 1295453 w 2571779"/>
                <a:gd name="connsiteY52" fmla="*/ 2447090 h 2571602"/>
                <a:gd name="connsiteX53" fmla="*/ 1295453 w 2571779"/>
                <a:gd name="connsiteY53" fmla="*/ 2447090 h 2571602"/>
                <a:gd name="connsiteX54" fmla="*/ 1621932 w 2571779"/>
                <a:gd name="connsiteY54" fmla="*/ 2394340 h 2571602"/>
                <a:gd name="connsiteX55" fmla="*/ 1654361 w 2571779"/>
                <a:gd name="connsiteY55" fmla="*/ 2498126 h 2571602"/>
                <a:gd name="connsiteX56" fmla="*/ 1285412 w 2571779"/>
                <a:gd name="connsiteY56" fmla="*/ 2555542 h 2571602"/>
                <a:gd name="connsiteX57" fmla="*/ 2497582 w 2571779"/>
                <a:gd name="connsiteY57" fmla="*/ 916415 h 2571602"/>
                <a:gd name="connsiteX58" fmla="*/ 2555412 w 2571779"/>
                <a:gd name="connsiteY58" fmla="*/ 1285542 h 2571602"/>
                <a:gd name="connsiteX59" fmla="*/ 2549918 w 2571779"/>
                <a:gd name="connsiteY59" fmla="*/ 1391867 h 2571602"/>
                <a:gd name="connsiteX60" fmla="*/ 2534264 w 2571779"/>
                <a:gd name="connsiteY60" fmla="*/ 1505872 h 2571602"/>
                <a:gd name="connsiteX61" fmla="*/ 2528830 w 2571779"/>
                <a:gd name="connsiteY61" fmla="*/ 1534048 h 2571602"/>
                <a:gd name="connsiteX62" fmla="*/ 2522923 w 2571779"/>
                <a:gd name="connsiteY62" fmla="*/ 1561988 h 2571602"/>
                <a:gd name="connsiteX63" fmla="*/ 2516130 w 2571779"/>
                <a:gd name="connsiteY63" fmla="*/ 1589810 h 2571602"/>
                <a:gd name="connsiteX64" fmla="*/ 2508687 w 2571779"/>
                <a:gd name="connsiteY64" fmla="*/ 1617455 h 2571602"/>
                <a:gd name="connsiteX65" fmla="*/ 2473246 w 2571779"/>
                <a:gd name="connsiteY65" fmla="*/ 1726143 h 2571602"/>
                <a:gd name="connsiteX66" fmla="*/ 2371587 w 2571779"/>
                <a:gd name="connsiteY66" fmla="*/ 1687570 h 2571602"/>
                <a:gd name="connsiteX67" fmla="*/ 2404252 w 2571779"/>
                <a:gd name="connsiteY67" fmla="*/ 1588215 h 2571602"/>
                <a:gd name="connsiteX68" fmla="*/ 2411045 w 2571779"/>
                <a:gd name="connsiteY68" fmla="*/ 1562992 h 2571602"/>
                <a:gd name="connsiteX69" fmla="*/ 2416952 w 2571779"/>
                <a:gd name="connsiteY69" fmla="*/ 1537533 h 2571602"/>
                <a:gd name="connsiteX70" fmla="*/ 2422505 w 2571779"/>
                <a:gd name="connsiteY70" fmla="*/ 1511956 h 2571602"/>
                <a:gd name="connsiteX71" fmla="*/ 2427467 w 2571779"/>
                <a:gd name="connsiteY71" fmla="*/ 1486202 h 2571602"/>
                <a:gd name="connsiteX72" fmla="*/ 2441821 w 2571779"/>
                <a:gd name="connsiteY72" fmla="*/ 1381884 h 2571602"/>
                <a:gd name="connsiteX73" fmla="*/ 2446723 w 2571779"/>
                <a:gd name="connsiteY73" fmla="*/ 1295879 h 2571602"/>
                <a:gd name="connsiteX74" fmla="*/ 2446723 w 2571779"/>
                <a:gd name="connsiteY74" fmla="*/ 1295879 h 2571602"/>
                <a:gd name="connsiteX75" fmla="*/ 2446723 w 2571779"/>
                <a:gd name="connsiteY75" fmla="*/ 1285837 h 2571602"/>
                <a:gd name="connsiteX76" fmla="*/ 2446723 w 2571779"/>
                <a:gd name="connsiteY76" fmla="*/ 1275500 h 2571602"/>
                <a:gd name="connsiteX77" fmla="*/ 2446723 w 2571779"/>
                <a:gd name="connsiteY77" fmla="*/ 1275500 h 2571602"/>
                <a:gd name="connsiteX78" fmla="*/ 2393915 w 2571779"/>
                <a:gd name="connsiteY78" fmla="*/ 949021 h 2571602"/>
                <a:gd name="connsiteX79" fmla="*/ 1285471 w 2571779"/>
                <a:gd name="connsiteY79" fmla="*/ 15542 h 2571602"/>
                <a:gd name="connsiteX80" fmla="*/ 1391797 w 2571779"/>
                <a:gd name="connsiteY80" fmla="*/ 21035 h 2571602"/>
                <a:gd name="connsiteX81" fmla="*/ 1505801 w 2571779"/>
                <a:gd name="connsiteY81" fmla="*/ 36689 h 2571602"/>
                <a:gd name="connsiteX82" fmla="*/ 1533918 w 2571779"/>
                <a:gd name="connsiteY82" fmla="*/ 42123 h 2571602"/>
                <a:gd name="connsiteX83" fmla="*/ 1561917 w 2571779"/>
                <a:gd name="connsiteY83" fmla="*/ 48030 h 2571602"/>
                <a:gd name="connsiteX84" fmla="*/ 1589739 w 2571779"/>
                <a:gd name="connsiteY84" fmla="*/ 54823 h 2571602"/>
                <a:gd name="connsiteX85" fmla="*/ 1617324 w 2571779"/>
                <a:gd name="connsiteY85" fmla="*/ 62266 h 2571602"/>
                <a:gd name="connsiteX86" fmla="*/ 1726013 w 2571779"/>
                <a:gd name="connsiteY86" fmla="*/ 98003 h 2571602"/>
                <a:gd name="connsiteX87" fmla="*/ 1687499 w 2571779"/>
                <a:gd name="connsiteY87" fmla="*/ 199662 h 2571602"/>
                <a:gd name="connsiteX88" fmla="*/ 1588144 w 2571779"/>
                <a:gd name="connsiteY88" fmla="*/ 166997 h 2571602"/>
                <a:gd name="connsiteX89" fmla="*/ 1562862 w 2571779"/>
                <a:gd name="connsiteY89" fmla="*/ 160203 h 2571602"/>
                <a:gd name="connsiteX90" fmla="*/ 1537462 w 2571779"/>
                <a:gd name="connsiteY90" fmla="*/ 154296 h 2571602"/>
                <a:gd name="connsiteX91" fmla="*/ 1511826 w 2571779"/>
                <a:gd name="connsiteY91" fmla="*/ 148744 h 2571602"/>
                <a:gd name="connsiteX92" fmla="*/ 1486131 w 2571779"/>
                <a:gd name="connsiteY92" fmla="*/ 143782 h 2571602"/>
                <a:gd name="connsiteX93" fmla="*/ 1381754 w 2571779"/>
                <a:gd name="connsiteY93" fmla="*/ 129428 h 2571602"/>
                <a:gd name="connsiteX94" fmla="*/ 1295808 w 2571779"/>
                <a:gd name="connsiteY94" fmla="*/ 124525 h 2571602"/>
                <a:gd name="connsiteX95" fmla="*/ 1295808 w 2571779"/>
                <a:gd name="connsiteY95" fmla="*/ 124525 h 2571602"/>
                <a:gd name="connsiteX96" fmla="*/ 1285707 w 2571779"/>
                <a:gd name="connsiteY96" fmla="*/ 124525 h 2571602"/>
                <a:gd name="connsiteX97" fmla="*/ 1275429 w 2571779"/>
                <a:gd name="connsiteY97" fmla="*/ 124525 h 2571602"/>
                <a:gd name="connsiteX98" fmla="*/ 1275429 w 2571779"/>
                <a:gd name="connsiteY98" fmla="*/ 124525 h 2571602"/>
                <a:gd name="connsiteX99" fmla="*/ 948891 w 2571779"/>
                <a:gd name="connsiteY99" fmla="*/ 177334 h 2571602"/>
                <a:gd name="connsiteX100" fmla="*/ 916521 w 2571779"/>
                <a:gd name="connsiteY100" fmla="*/ 73548 h 2571602"/>
                <a:gd name="connsiteX101" fmla="*/ 1285470 w 2571779"/>
                <a:gd name="connsiteY101" fmla="*/ 15542 h 2571602"/>
                <a:gd name="connsiteX102" fmla="*/ 233320 w 2571779"/>
                <a:gd name="connsiteY102" fmla="*/ 848425 h 2571602"/>
                <a:gd name="connsiteX103" fmla="*/ 272483 w 2571779"/>
                <a:gd name="connsiteY103" fmla="*/ 765728 h 2571602"/>
                <a:gd name="connsiteX104" fmla="*/ 277858 w 2571779"/>
                <a:gd name="connsiteY104" fmla="*/ 755627 h 2571602"/>
                <a:gd name="connsiteX105" fmla="*/ 283234 w 2571779"/>
                <a:gd name="connsiteY105" fmla="*/ 745526 h 2571602"/>
                <a:gd name="connsiteX106" fmla="*/ 294457 w 2571779"/>
                <a:gd name="connsiteY106" fmla="*/ 725442 h 2571602"/>
                <a:gd name="connsiteX107" fmla="*/ 306271 w 2571779"/>
                <a:gd name="connsiteY107" fmla="*/ 705654 h 2571602"/>
                <a:gd name="connsiteX108" fmla="*/ 309166 w 2571779"/>
                <a:gd name="connsiteY108" fmla="*/ 700692 h 2571602"/>
                <a:gd name="connsiteX109" fmla="*/ 312237 w 2571779"/>
                <a:gd name="connsiteY109" fmla="*/ 695848 h 2571602"/>
                <a:gd name="connsiteX110" fmla="*/ 318144 w 2571779"/>
                <a:gd name="connsiteY110" fmla="*/ 686102 h 2571602"/>
                <a:gd name="connsiteX111" fmla="*/ 370066 w 2571779"/>
                <a:gd name="connsiteY111" fmla="*/ 610020 h 2571602"/>
                <a:gd name="connsiteX112" fmla="*/ 284061 w 2571779"/>
                <a:gd name="connsiteY112" fmla="*/ 546047 h 2571602"/>
                <a:gd name="connsiteX113" fmla="*/ 567596 w 2571779"/>
                <a:gd name="connsiteY113" fmla="*/ 268419 h 2571602"/>
                <a:gd name="connsiteX114" fmla="*/ 679356 w 2571779"/>
                <a:gd name="connsiteY114" fmla="*/ 197535 h 2571602"/>
                <a:gd name="connsiteX115" fmla="*/ 732105 w 2571779"/>
                <a:gd name="connsiteY115" fmla="*/ 290866 h 2571602"/>
                <a:gd name="connsiteX116" fmla="*/ 748113 w 2571779"/>
                <a:gd name="connsiteY116" fmla="*/ 281887 h 2571602"/>
                <a:gd name="connsiteX117" fmla="*/ 764416 w 2571779"/>
                <a:gd name="connsiteY117" fmla="*/ 273322 h 2571602"/>
                <a:gd name="connsiteX118" fmla="*/ 772509 w 2571779"/>
                <a:gd name="connsiteY118" fmla="*/ 268951 h 2571602"/>
                <a:gd name="connsiteX119" fmla="*/ 780778 w 2571779"/>
                <a:gd name="connsiteY119" fmla="*/ 264934 h 2571602"/>
                <a:gd name="connsiteX120" fmla="*/ 797200 w 2571779"/>
                <a:gd name="connsiteY120" fmla="*/ 256664 h 2571602"/>
                <a:gd name="connsiteX121" fmla="*/ 864244 w 2571779"/>
                <a:gd name="connsiteY121" fmla="*/ 227130 h 2571602"/>
                <a:gd name="connsiteX122" fmla="*/ 1003058 w 2571779"/>
                <a:gd name="connsiteY122" fmla="*/ 180760 h 2571602"/>
                <a:gd name="connsiteX123" fmla="*/ 1020779 w 2571779"/>
                <a:gd name="connsiteY123" fmla="*/ 176271 h 2571602"/>
                <a:gd name="connsiteX124" fmla="*/ 1038500 w 2571779"/>
                <a:gd name="connsiteY124" fmla="*/ 171899 h 2571602"/>
                <a:gd name="connsiteX125" fmla="*/ 1056221 w 2571779"/>
                <a:gd name="connsiteY125" fmla="*/ 168060 h 2571602"/>
                <a:gd name="connsiteX126" fmla="*/ 1065200 w 2571779"/>
                <a:gd name="connsiteY126" fmla="*/ 166052 h 2571602"/>
                <a:gd name="connsiteX127" fmla="*/ 1074178 w 2571779"/>
                <a:gd name="connsiteY127" fmla="*/ 164397 h 2571602"/>
                <a:gd name="connsiteX128" fmla="*/ 1092194 w 2571779"/>
                <a:gd name="connsiteY128" fmla="*/ 160853 h 2571602"/>
                <a:gd name="connsiteX129" fmla="*/ 1110388 w 2571779"/>
                <a:gd name="connsiteY129" fmla="*/ 157900 h 2571602"/>
                <a:gd name="connsiteX130" fmla="*/ 1146774 w 2571779"/>
                <a:gd name="connsiteY130" fmla="*/ 152465 h 2571602"/>
                <a:gd name="connsiteX131" fmla="*/ 1155931 w 2571779"/>
                <a:gd name="connsiteY131" fmla="*/ 151343 h 2571602"/>
                <a:gd name="connsiteX132" fmla="*/ 1165146 w 2571779"/>
                <a:gd name="connsiteY132" fmla="*/ 150280 h 2571602"/>
                <a:gd name="connsiteX133" fmla="*/ 1174301 w 2571779"/>
                <a:gd name="connsiteY133" fmla="*/ 149216 h 2571602"/>
                <a:gd name="connsiteX134" fmla="*/ 1183516 w 2571779"/>
                <a:gd name="connsiteY134" fmla="*/ 148272 h 2571602"/>
                <a:gd name="connsiteX135" fmla="*/ 1201946 w 2571779"/>
                <a:gd name="connsiteY135" fmla="*/ 146617 h 2571602"/>
                <a:gd name="connsiteX136" fmla="*/ 1211220 w 2571779"/>
                <a:gd name="connsiteY136" fmla="*/ 145791 h 2571602"/>
                <a:gd name="connsiteX137" fmla="*/ 1220494 w 2571779"/>
                <a:gd name="connsiteY137" fmla="*/ 145318 h 2571602"/>
                <a:gd name="connsiteX138" fmla="*/ 1239041 w 2571779"/>
                <a:gd name="connsiteY138" fmla="*/ 144018 h 2571602"/>
                <a:gd name="connsiteX139" fmla="*/ 1257708 w 2571779"/>
                <a:gd name="connsiteY139" fmla="*/ 143428 h 2571602"/>
                <a:gd name="connsiteX140" fmla="*/ 1286239 w 2571779"/>
                <a:gd name="connsiteY140" fmla="*/ 142778 h 2571602"/>
                <a:gd name="connsiteX141" fmla="*/ 1636286 w 2571779"/>
                <a:gd name="connsiteY141" fmla="*/ 201375 h 2571602"/>
                <a:gd name="connsiteX142" fmla="*/ 1721701 w 2571779"/>
                <a:gd name="connsiteY142" fmla="*/ 233568 h 2571602"/>
                <a:gd name="connsiteX143" fmla="*/ 1804399 w 2571779"/>
                <a:gd name="connsiteY143" fmla="*/ 272791 h 2571602"/>
                <a:gd name="connsiteX144" fmla="*/ 1814559 w 2571779"/>
                <a:gd name="connsiteY144" fmla="*/ 278107 h 2571602"/>
                <a:gd name="connsiteX145" fmla="*/ 1824659 w 2571779"/>
                <a:gd name="connsiteY145" fmla="*/ 283541 h 2571602"/>
                <a:gd name="connsiteX146" fmla="*/ 1844684 w 2571779"/>
                <a:gd name="connsiteY146" fmla="*/ 294705 h 2571602"/>
                <a:gd name="connsiteX147" fmla="*/ 1864472 w 2571779"/>
                <a:gd name="connsiteY147" fmla="*/ 306519 h 2571602"/>
                <a:gd name="connsiteX148" fmla="*/ 1869435 w 2571779"/>
                <a:gd name="connsiteY148" fmla="*/ 309414 h 2571602"/>
                <a:gd name="connsiteX149" fmla="*/ 1874278 w 2571779"/>
                <a:gd name="connsiteY149" fmla="*/ 312485 h 2571602"/>
                <a:gd name="connsiteX150" fmla="*/ 1884025 w 2571779"/>
                <a:gd name="connsiteY150" fmla="*/ 318392 h 2571602"/>
                <a:gd name="connsiteX151" fmla="*/ 1960107 w 2571779"/>
                <a:gd name="connsiteY151" fmla="*/ 370315 h 2571602"/>
                <a:gd name="connsiteX152" fmla="*/ 2025024 w 2571779"/>
                <a:gd name="connsiteY152" fmla="*/ 284250 h 2571602"/>
                <a:gd name="connsiteX153" fmla="*/ 2373536 w 2571779"/>
                <a:gd name="connsiteY153" fmla="*/ 679663 h 2571602"/>
                <a:gd name="connsiteX154" fmla="*/ 2280205 w 2571779"/>
                <a:gd name="connsiteY154" fmla="*/ 732413 h 2571602"/>
                <a:gd name="connsiteX155" fmla="*/ 2289243 w 2571779"/>
                <a:gd name="connsiteY155" fmla="*/ 748479 h 2571602"/>
                <a:gd name="connsiteX156" fmla="*/ 2297750 w 2571779"/>
                <a:gd name="connsiteY156" fmla="*/ 764724 h 2571602"/>
                <a:gd name="connsiteX157" fmla="*/ 2302121 w 2571779"/>
                <a:gd name="connsiteY157" fmla="*/ 772816 h 2571602"/>
                <a:gd name="connsiteX158" fmla="*/ 2306196 w 2571779"/>
                <a:gd name="connsiteY158" fmla="*/ 781086 h 2571602"/>
                <a:gd name="connsiteX159" fmla="*/ 2314407 w 2571779"/>
                <a:gd name="connsiteY159" fmla="*/ 797507 h 2571602"/>
                <a:gd name="connsiteX160" fmla="*/ 2343942 w 2571779"/>
                <a:gd name="connsiteY160" fmla="*/ 864610 h 2571602"/>
                <a:gd name="connsiteX161" fmla="*/ 2390311 w 2571779"/>
                <a:gd name="connsiteY161" fmla="*/ 1003424 h 2571602"/>
                <a:gd name="connsiteX162" fmla="*/ 2394801 w 2571779"/>
                <a:gd name="connsiteY162" fmla="*/ 1021145 h 2571602"/>
                <a:gd name="connsiteX163" fmla="*/ 2399172 w 2571779"/>
                <a:gd name="connsiteY163" fmla="*/ 1038866 h 2571602"/>
                <a:gd name="connsiteX164" fmla="*/ 2403012 w 2571779"/>
                <a:gd name="connsiteY164" fmla="*/ 1056587 h 2571602"/>
                <a:gd name="connsiteX165" fmla="*/ 2405020 w 2571779"/>
                <a:gd name="connsiteY165" fmla="*/ 1065507 h 2571602"/>
                <a:gd name="connsiteX166" fmla="*/ 2406733 w 2571779"/>
                <a:gd name="connsiteY166" fmla="*/ 1074545 h 2571602"/>
                <a:gd name="connsiteX167" fmla="*/ 2410218 w 2571779"/>
                <a:gd name="connsiteY167" fmla="*/ 1092561 h 2571602"/>
                <a:gd name="connsiteX168" fmla="*/ 2413171 w 2571779"/>
                <a:gd name="connsiteY168" fmla="*/ 1110695 h 2571602"/>
                <a:gd name="connsiteX169" fmla="*/ 2418606 w 2571779"/>
                <a:gd name="connsiteY169" fmla="*/ 1147141 h 2571602"/>
                <a:gd name="connsiteX170" fmla="*/ 2419787 w 2571779"/>
                <a:gd name="connsiteY170" fmla="*/ 1156297 h 2571602"/>
                <a:gd name="connsiteX171" fmla="*/ 2420792 w 2571779"/>
                <a:gd name="connsiteY171" fmla="*/ 1165453 h 2571602"/>
                <a:gd name="connsiteX172" fmla="*/ 2421855 w 2571779"/>
                <a:gd name="connsiteY172" fmla="*/ 1174609 h 2571602"/>
                <a:gd name="connsiteX173" fmla="*/ 2422859 w 2571779"/>
                <a:gd name="connsiteY173" fmla="*/ 1183824 h 2571602"/>
                <a:gd name="connsiteX174" fmla="*/ 2424454 w 2571779"/>
                <a:gd name="connsiteY174" fmla="*/ 1202313 h 2571602"/>
                <a:gd name="connsiteX175" fmla="*/ 2425281 w 2571779"/>
                <a:gd name="connsiteY175" fmla="*/ 1211527 h 2571602"/>
                <a:gd name="connsiteX176" fmla="*/ 2425812 w 2571779"/>
                <a:gd name="connsiteY176" fmla="*/ 1220801 h 2571602"/>
                <a:gd name="connsiteX177" fmla="*/ 2427053 w 2571779"/>
                <a:gd name="connsiteY177" fmla="*/ 1239349 h 2571602"/>
                <a:gd name="connsiteX178" fmla="*/ 2427703 w 2571779"/>
                <a:gd name="connsiteY178" fmla="*/ 1258015 h 2571602"/>
                <a:gd name="connsiteX179" fmla="*/ 2428353 w 2571779"/>
                <a:gd name="connsiteY179" fmla="*/ 1286546 h 2571602"/>
                <a:gd name="connsiteX180" fmla="*/ 2369696 w 2571779"/>
                <a:gd name="connsiteY180" fmla="*/ 1636653 h 2571602"/>
                <a:gd name="connsiteX181" fmla="*/ 2337503 w 2571779"/>
                <a:gd name="connsiteY181" fmla="*/ 1722067 h 2571602"/>
                <a:gd name="connsiteX182" fmla="*/ 2298281 w 2571779"/>
                <a:gd name="connsiteY182" fmla="*/ 1804765 h 2571602"/>
                <a:gd name="connsiteX183" fmla="*/ 2292965 w 2571779"/>
                <a:gd name="connsiteY183" fmla="*/ 1814925 h 2571602"/>
                <a:gd name="connsiteX184" fmla="*/ 2287530 w 2571779"/>
                <a:gd name="connsiteY184" fmla="*/ 1825026 h 2571602"/>
                <a:gd name="connsiteX185" fmla="*/ 2276366 w 2571779"/>
                <a:gd name="connsiteY185" fmla="*/ 1845110 h 2571602"/>
                <a:gd name="connsiteX186" fmla="*/ 2264552 w 2571779"/>
                <a:gd name="connsiteY186" fmla="*/ 1864839 h 2571602"/>
                <a:gd name="connsiteX187" fmla="*/ 2261658 w 2571779"/>
                <a:gd name="connsiteY187" fmla="*/ 1869801 h 2571602"/>
                <a:gd name="connsiteX188" fmla="*/ 2258586 w 2571779"/>
                <a:gd name="connsiteY188" fmla="*/ 1874703 h 2571602"/>
                <a:gd name="connsiteX189" fmla="*/ 2252679 w 2571779"/>
                <a:gd name="connsiteY189" fmla="*/ 1884391 h 2571602"/>
                <a:gd name="connsiteX190" fmla="*/ 2200698 w 2571779"/>
                <a:gd name="connsiteY190" fmla="*/ 1960473 h 2571602"/>
                <a:gd name="connsiteX191" fmla="*/ 2286704 w 2571779"/>
                <a:gd name="connsiteY191" fmla="*/ 2024505 h 2571602"/>
                <a:gd name="connsiteX192" fmla="*/ 2106954 w 2571779"/>
                <a:gd name="connsiteY192" fmla="*/ 2219730 h 2571602"/>
                <a:gd name="connsiteX193" fmla="*/ 2003050 w 2571779"/>
                <a:gd name="connsiteY193" fmla="*/ 2302428 h 2571602"/>
                <a:gd name="connsiteX194" fmla="*/ 1891290 w 2571779"/>
                <a:gd name="connsiteY194" fmla="*/ 2373312 h 2571602"/>
                <a:gd name="connsiteX195" fmla="*/ 1838541 w 2571779"/>
                <a:gd name="connsiteY195" fmla="*/ 2279922 h 2571602"/>
                <a:gd name="connsiteX196" fmla="*/ 1822533 w 2571779"/>
                <a:gd name="connsiteY196" fmla="*/ 2288960 h 2571602"/>
                <a:gd name="connsiteX197" fmla="*/ 1806229 w 2571779"/>
                <a:gd name="connsiteY197" fmla="*/ 2297525 h 2571602"/>
                <a:gd name="connsiteX198" fmla="*/ 1798137 w 2571779"/>
                <a:gd name="connsiteY198" fmla="*/ 2301837 h 2571602"/>
                <a:gd name="connsiteX199" fmla="*/ 1789867 w 2571779"/>
                <a:gd name="connsiteY199" fmla="*/ 2305913 h 2571602"/>
                <a:gd name="connsiteX200" fmla="*/ 1773446 w 2571779"/>
                <a:gd name="connsiteY200" fmla="*/ 2314124 h 2571602"/>
                <a:gd name="connsiteX201" fmla="*/ 1706343 w 2571779"/>
                <a:gd name="connsiteY201" fmla="*/ 2343658 h 2571602"/>
                <a:gd name="connsiteX202" fmla="*/ 1567588 w 2571779"/>
                <a:gd name="connsiteY202" fmla="*/ 2390028 h 2571602"/>
                <a:gd name="connsiteX203" fmla="*/ 1549867 w 2571779"/>
                <a:gd name="connsiteY203" fmla="*/ 2394517 h 2571602"/>
                <a:gd name="connsiteX204" fmla="*/ 1532146 w 2571779"/>
                <a:gd name="connsiteY204" fmla="*/ 2398889 h 2571602"/>
                <a:gd name="connsiteX205" fmla="*/ 1514425 w 2571779"/>
                <a:gd name="connsiteY205" fmla="*/ 2402728 h 2571602"/>
                <a:gd name="connsiteX206" fmla="*/ 1505447 w 2571779"/>
                <a:gd name="connsiteY206" fmla="*/ 2404736 h 2571602"/>
                <a:gd name="connsiteX207" fmla="*/ 1496409 w 2571779"/>
                <a:gd name="connsiteY207" fmla="*/ 2406391 h 2571602"/>
                <a:gd name="connsiteX208" fmla="*/ 1478688 w 2571779"/>
                <a:gd name="connsiteY208" fmla="*/ 2409875 h 2571602"/>
                <a:gd name="connsiteX209" fmla="*/ 1460553 w 2571779"/>
                <a:gd name="connsiteY209" fmla="*/ 2412888 h 2571602"/>
                <a:gd name="connsiteX210" fmla="*/ 1424107 w 2571779"/>
                <a:gd name="connsiteY210" fmla="*/ 2418323 h 2571602"/>
                <a:gd name="connsiteX211" fmla="*/ 1414951 w 2571779"/>
                <a:gd name="connsiteY211" fmla="*/ 2419445 h 2571602"/>
                <a:gd name="connsiteX212" fmla="*/ 1405796 w 2571779"/>
                <a:gd name="connsiteY212" fmla="*/ 2420449 h 2571602"/>
                <a:gd name="connsiteX213" fmla="*/ 1396640 w 2571779"/>
                <a:gd name="connsiteY213" fmla="*/ 2421572 h 2571602"/>
                <a:gd name="connsiteX214" fmla="*/ 1387425 w 2571779"/>
                <a:gd name="connsiteY214" fmla="*/ 2422516 h 2571602"/>
                <a:gd name="connsiteX215" fmla="*/ 1368995 w 2571779"/>
                <a:gd name="connsiteY215" fmla="*/ 2424111 h 2571602"/>
                <a:gd name="connsiteX216" fmla="*/ 1359721 w 2571779"/>
                <a:gd name="connsiteY216" fmla="*/ 2424939 h 2571602"/>
                <a:gd name="connsiteX217" fmla="*/ 1350448 w 2571779"/>
                <a:gd name="connsiteY217" fmla="*/ 2425470 h 2571602"/>
                <a:gd name="connsiteX218" fmla="*/ 1331900 w 2571779"/>
                <a:gd name="connsiteY218" fmla="*/ 2426711 h 2571602"/>
                <a:gd name="connsiteX219" fmla="*/ 1313233 w 2571779"/>
                <a:gd name="connsiteY219" fmla="*/ 2427361 h 2571602"/>
                <a:gd name="connsiteX220" fmla="*/ 1284703 w 2571779"/>
                <a:gd name="connsiteY220" fmla="*/ 2428010 h 2571602"/>
                <a:gd name="connsiteX221" fmla="*/ 934655 w 2571779"/>
                <a:gd name="connsiteY221" fmla="*/ 2369354 h 2571602"/>
                <a:gd name="connsiteX222" fmla="*/ 849181 w 2571779"/>
                <a:gd name="connsiteY222" fmla="*/ 2337161 h 2571602"/>
                <a:gd name="connsiteX223" fmla="*/ 766483 w 2571779"/>
                <a:gd name="connsiteY223" fmla="*/ 2297998 h 2571602"/>
                <a:gd name="connsiteX224" fmla="*/ 756323 w 2571779"/>
                <a:gd name="connsiteY224" fmla="*/ 2292622 h 2571602"/>
                <a:gd name="connsiteX225" fmla="*/ 746223 w 2571779"/>
                <a:gd name="connsiteY225" fmla="*/ 2287247 h 2571602"/>
                <a:gd name="connsiteX226" fmla="*/ 726198 w 2571779"/>
                <a:gd name="connsiteY226" fmla="*/ 2276083 h 2571602"/>
                <a:gd name="connsiteX227" fmla="*/ 706410 w 2571779"/>
                <a:gd name="connsiteY227" fmla="*/ 2264269 h 2571602"/>
                <a:gd name="connsiteX228" fmla="*/ 701448 w 2571779"/>
                <a:gd name="connsiteY228" fmla="*/ 2261433 h 2571602"/>
                <a:gd name="connsiteX229" fmla="*/ 696604 w 2571779"/>
                <a:gd name="connsiteY229" fmla="*/ 2258362 h 2571602"/>
                <a:gd name="connsiteX230" fmla="*/ 686858 w 2571779"/>
                <a:gd name="connsiteY230" fmla="*/ 2252455 h 2571602"/>
                <a:gd name="connsiteX231" fmla="*/ 610776 w 2571779"/>
                <a:gd name="connsiteY231" fmla="*/ 2200533 h 2571602"/>
                <a:gd name="connsiteX232" fmla="*/ 546744 w 2571779"/>
                <a:gd name="connsiteY232" fmla="*/ 2286538 h 2571602"/>
                <a:gd name="connsiteX233" fmla="*/ 269116 w 2571779"/>
                <a:gd name="connsiteY233" fmla="*/ 2003003 h 2571602"/>
                <a:gd name="connsiteX234" fmla="*/ 198232 w 2571779"/>
                <a:gd name="connsiteY234" fmla="*/ 1891243 h 2571602"/>
                <a:gd name="connsiteX235" fmla="*/ 291563 w 2571779"/>
                <a:gd name="connsiteY235" fmla="*/ 1838553 h 2571602"/>
                <a:gd name="connsiteX236" fmla="*/ 282525 w 2571779"/>
                <a:gd name="connsiteY236" fmla="*/ 1822486 h 2571602"/>
                <a:gd name="connsiteX237" fmla="*/ 274019 w 2571779"/>
                <a:gd name="connsiteY237" fmla="*/ 1806183 h 2571602"/>
                <a:gd name="connsiteX238" fmla="*/ 269648 w 2571779"/>
                <a:gd name="connsiteY238" fmla="*/ 1798090 h 2571602"/>
                <a:gd name="connsiteX239" fmla="*/ 265572 w 2571779"/>
                <a:gd name="connsiteY239" fmla="*/ 1789879 h 2571602"/>
                <a:gd name="connsiteX240" fmla="*/ 257361 w 2571779"/>
                <a:gd name="connsiteY240" fmla="*/ 1773458 h 2571602"/>
                <a:gd name="connsiteX241" fmla="*/ 227826 w 2571779"/>
                <a:gd name="connsiteY241" fmla="*/ 1706355 h 2571602"/>
                <a:gd name="connsiteX242" fmla="*/ 181457 w 2571779"/>
                <a:gd name="connsiteY242" fmla="*/ 1567541 h 2571602"/>
                <a:gd name="connsiteX243" fmla="*/ 176967 w 2571779"/>
                <a:gd name="connsiteY243" fmla="*/ 1549820 h 2571602"/>
                <a:gd name="connsiteX244" fmla="*/ 172537 w 2571779"/>
                <a:gd name="connsiteY244" fmla="*/ 1532099 h 2571602"/>
                <a:gd name="connsiteX245" fmla="*/ 168697 w 2571779"/>
                <a:gd name="connsiteY245" fmla="*/ 1514378 h 2571602"/>
                <a:gd name="connsiteX246" fmla="*/ 166689 w 2571779"/>
                <a:gd name="connsiteY246" fmla="*/ 1505459 h 2571602"/>
                <a:gd name="connsiteX247" fmla="*/ 164326 w 2571779"/>
                <a:gd name="connsiteY247" fmla="*/ 1496244 h 2571602"/>
                <a:gd name="connsiteX248" fmla="*/ 160841 w 2571779"/>
                <a:gd name="connsiteY248" fmla="*/ 1478523 h 2571602"/>
                <a:gd name="connsiteX249" fmla="*/ 157829 w 2571779"/>
                <a:gd name="connsiteY249" fmla="*/ 1460388 h 2571602"/>
                <a:gd name="connsiteX250" fmla="*/ 152394 w 2571779"/>
                <a:gd name="connsiteY250" fmla="*/ 1423942 h 2571602"/>
                <a:gd name="connsiteX251" fmla="*/ 151272 w 2571779"/>
                <a:gd name="connsiteY251" fmla="*/ 1414786 h 2571602"/>
                <a:gd name="connsiteX252" fmla="*/ 150268 w 2571779"/>
                <a:gd name="connsiteY252" fmla="*/ 1405631 h 2571602"/>
                <a:gd name="connsiteX253" fmla="*/ 149205 w 2571779"/>
                <a:gd name="connsiteY253" fmla="*/ 1396416 h 2571602"/>
                <a:gd name="connsiteX254" fmla="*/ 148200 w 2571779"/>
                <a:gd name="connsiteY254" fmla="*/ 1387260 h 2571602"/>
                <a:gd name="connsiteX255" fmla="*/ 146605 w 2571779"/>
                <a:gd name="connsiteY255" fmla="*/ 1368771 h 2571602"/>
                <a:gd name="connsiteX256" fmla="*/ 145778 w 2571779"/>
                <a:gd name="connsiteY256" fmla="*/ 1359556 h 2571602"/>
                <a:gd name="connsiteX257" fmla="*/ 145247 w 2571779"/>
                <a:gd name="connsiteY257" fmla="*/ 1350223 h 2571602"/>
                <a:gd name="connsiteX258" fmla="*/ 144006 w 2571779"/>
                <a:gd name="connsiteY258" fmla="*/ 1331675 h 2571602"/>
                <a:gd name="connsiteX259" fmla="*/ 143357 w 2571779"/>
                <a:gd name="connsiteY259" fmla="*/ 1313009 h 2571602"/>
                <a:gd name="connsiteX260" fmla="*/ 142707 w 2571779"/>
                <a:gd name="connsiteY260" fmla="*/ 1284478 h 2571602"/>
                <a:gd name="connsiteX261" fmla="*/ 201363 w 2571779"/>
                <a:gd name="connsiteY261" fmla="*/ 934431 h 2571602"/>
                <a:gd name="connsiteX262" fmla="*/ 233320 w 2571779"/>
                <a:gd name="connsiteY262" fmla="*/ 848721 h 2571602"/>
                <a:gd name="connsiteX263" fmla="*/ 36618 w 2571779"/>
                <a:gd name="connsiteY263" fmla="*/ 1065093 h 2571602"/>
                <a:gd name="connsiteX264" fmla="*/ 42052 w 2571779"/>
                <a:gd name="connsiteY264" fmla="*/ 1036917 h 2571602"/>
                <a:gd name="connsiteX265" fmla="*/ 47959 w 2571779"/>
                <a:gd name="connsiteY265" fmla="*/ 1008918 h 2571602"/>
                <a:gd name="connsiteX266" fmla="*/ 54752 w 2571779"/>
                <a:gd name="connsiteY266" fmla="*/ 981155 h 2571602"/>
                <a:gd name="connsiteX267" fmla="*/ 62195 w 2571779"/>
                <a:gd name="connsiteY267" fmla="*/ 953511 h 2571602"/>
                <a:gd name="connsiteX268" fmla="*/ 97637 w 2571779"/>
                <a:gd name="connsiteY268" fmla="*/ 844822 h 2571602"/>
                <a:gd name="connsiteX269" fmla="*/ 199768 w 2571779"/>
                <a:gd name="connsiteY269" fmla="*/ 883690 h 2571602"/>
                <a:gd name="connsiteX270" fmla="*/ 167102 w 2571779"/>
                <a:gd name="connsiteY270" fmla="*/ 982986 h 2571602"/>
                <a:gd name="connsiteX271" fmla="*/ 160310 w 2571779"/>
                <a:gd name="connsiteY271" fmla="*/ 1008268 h 2571602"/>
                <a:gd name="connsiteX272" fmla="*/ 154048 w 2571779"/>
                <a:gd name="connsiteY272" fmla="*/ 1033668 h 2571602"/>
                <a:gd name="connsiteX273" fmla="*/ 148555 w 2571779"/>
                <a:gd name="connsiteY273" fmla="*/ 1059304 h 2571602"/>
                <a:gd name="connsiteX274" fmla="*/ 143534 w 2571779"/>
                <a:gd name="connsiteY274" fmla="*/ 1085059 h 2571602"/>
                <a:gd name="connsiteX275" fmla="*/ 129239 w 2571779"/>
                <a:gd name="connsiteY275" fmla="*/ 1189376 h 2571602"/>
                <a:gd name="connsiteX276" fmla="*/ 124336 w 2571779"/>
                <a:gd name="connsiteY276" fmla="*/ 1275323 h 2571602"/>
                <a:gd name="connsiteX277" fmla="*/ 124041 w 2571779"/>
                <a:gd name="connsiteY277" fmla="*/ 1275323 h 2571602"/>
                <a:gd name="connsiteX278" fmla="*/ 124041 w 2571779"/>
                <a:gd name="connsiteY278" fmla="*/ 1285424 h 2571602"/>
                <a:gd name="connsiteX279" fmla="*/ 124041 w 2571779"/>
                <a:gd name="connsiteY279" fmla="*/ 1295702 h 2571602"/>
                <a:gd name="connsiteX280" fmla="*/ 124336 w 2571779"/>
                <a:gd name="connsiteY280" fmla="*/ 1295702 h 2571602"/>
                <a:gd name="connsiteX281" fmla="*/ 177085 w 2571779"/>
                <a:gd name="connsiteY281" fmla="*/ 1622240 h 2571602"/>
                <a:gd name="connsiteX282" fmla="*/ 73300 w 2571779"/>
                <a:gd name="connsiteY282" fmla="*/ 1654669 h 2571602"/>
                <a:gd name="connsiteX283" fmla="*/ 15471 w 2571779"/>
                <a:gd name="connsiteY283" fmla="*/ 1285542 h 2571602"/>
                <a:gd name="connsiteX284" fmla="*/ 20964 w 2571779"/>
                <a:gd name="connsiteY284" fmla="*/ 1179216 h 2571602"/>
                <a:gd name="connsiteX285" fmla="*/ 36618 w 2571779"/>
                <a:gd name="connsiteY285" fmla="*/ 1065389 h 257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2571779" h="2571602">
                  <a:moveTo>
                    <a:pt x="-360" y="1295229"/>
                  </a:moveTo>
                  <a:cubicBezTo>
                    <a:pt x="3588" y="1544379"/>
                    <a:pt x="79623" y="1787050"/>
                    <a:pt x="218552" y="1993907"/>
                  </a:cubicBezTo>
                  <a:cubicBezTo>
                    <a:pt x="313558" y="2135616"/>
                    <a:pt x="435337" y="2257396"/>
                    <a:pt x="577047" y="2352401"/>
                  </a:cubicBezTo>
                  <a:cubicBezTo>
                    <a:pt x="647339" y="2399567"/>
                    <a:pt x="722085" y="2439730"/>
                    <a:pt x="800213" y="2472313"/>
                  </a:cubicBezTo>
                  <a:cubicBezTo>
                    <a:pt x="878079" y="2504797"/>
                    <a:pt x="958964" y="2529510"/>
                    <a:pt x="1041690" y="2546091"/>
                  </a:cubicBezTo>
                  <a:cubicBezTo>
                    <a:pt x="1118775" y="2561581"/>
                    <a:pt x="1197109" y="2570023"/>
                    <a:pt x="1275724" y="2571314"/>
                  </a:cubicBezTo>
                  <a:lnTo>
                    <a:pt x="1275724" y="2571314"/>
                  </a:lnTo>
                  <a:lnTo>
                    <a:pt x="1285412" y="2571314"/>
                  </a:lnTo>
                  <a:lnTo>
                    <a:pt x="1295158" y="2571314"/>
                  </a:lnTo>
                  <a:lnTo>
                    <a:pt x="1295158" y="2571314"/>
                  </a:lnTo>
                  <a:cubicBezTo>
                    <a:pt x="1373773" y="2570024"/>
                    <a:pt x="1452107" y="2561581"/>
                    <a:pt x="1529192" y="2546091"/>
                  </a:cubicBezTo>
                  <a:cubicBezTo>
                    <a:pt x="1611898" y="2529510"/>
                    <a:pt x="1692764" y="2504797"/>
                    <a:pt x="1770610" y="2472313"/>
                  </a:cubicBezTo>
                  <a:cubicBezTo>
                    <a:pt x="1848757" y="2439730"/>
                    <a:pt x="1923522" y="2399568"/>
                    <a:pt x="1993835" y="2352401"/>
                  </a:cubicBezTo>
                  <a:cubicBezTo>
                    <a:pt x="2135544" y="2257415"/>
                    <a:pt x="2257309" y="2135631"/>
                    <a:pt x="2352271" y="1993906"/>
                  </a:cubicBezTo>
                  <a:cubicBezTo>
                    <a:pt x="2491199" y="1787046"/>
                    <a:pt x="2567253" y="1544380"/>
                    <a:pt x="2571242" y="1295229"/>
                  </a:cubicBezTo>
                  <a:lnTo>
                    <a:pt x="2571242" y="1295229"/>
                  </a:lnTo>
                  <a:lnTo>
                    <a:pt x="2571242" y="1285542"/>
                  </a:lnTo>
                  <a:lnTo>
                    <a:pt x="2571242" y="1275795"/>
                  </a:lnTo>
                  <a:lnTo>
                    <a:pt x="2571242" y="1275795"/>
                  </a:lnTo>
                  <a:cubicBezTo>
                    <a:pt x="2565231" y="939241"/>
                    <a:pt x="2428682" y="618190"/>
                    <a:pt x="2190420" y="380416"/>
                  </a:cubicBezTo>
                  <a:cubicBezTo>
                    <a:pt x="2130220" y="320265"/>
                    <a:pt x="2064324" y="266100"/>
                    <a:pt x="1993658" y="218683"/>
                  </a:cubicBezTo>
                  <a:cubicBezTo>
                    <a:pt x="1786797" y="79754"/>
                    <a:pt x="1544132" y="3701"/>
                    <a:pt x="1294980" y="-289"/>
                  </a:cubicBezTo>
                  <a:lnTo>
                    <a:pt x="1294981" y="-289"/>
                  </a:lnTo>
                  <a:lnTo>
                    <a:pt x="1285234" y="-289"/>
                  </a:lnTo>
                  <a:lnTo>
                    <a:pt x="1275547" y="-289"/>
                  </a:lnTo>
                  <a:lnTo>
                    <a:pt x="1275547" y="-289"/>
                  </a:lnTo>
                  <a:cubicBezTo>
                    <a:pt x="1196933" y="1031"/>
                    <a:pt x="1118602" y="9473"/>
                    <a:pt x="1041512" y="24934"/>
                  </a:cubicBezTo>
                  <a:cubicBezTo>
                    <a:pt x="875414" y="58387"/>
                    <a:pt x="717529" y="124222"/>
                    <a:pt x="576870" y="218683"/>
                  </a:cubicBezTo>
                  <a:cubicBezTo>
                    <a:pt x="435181" y="313688"/>
                    <a:pt x="313404" y="435445"/>
                    <a:pt x="218375" y="577118"/>
                  </a:cubicBezTo>
                  <a:cubicBezTo>
                    <a:pt x="171221" y="647437"/>
                    <a:pt x="131059" y="722202"/>
                    <a:pt x="98464" y="800342"/>
                  </a:cubicBezTo>
                  <a:cubicBezTo>
                    <a:pt x="35681" y="951136"/>
                    <a:pt x="2086" y="1112475"/>
                    <a:pt x="-537" y="1275795"/>
                  </a:cubicBezTo>
                  <a:lnTo>
                    <a:pt x="-537" y="1275795"/>
                  </a:lnTo>
                  <a:cubicBezTo>
                    <a:pt x="-537" y="1279044"/>
                    <a:pt x="-537" y="1282293"/>
                    <a:pt x="-537" y="1285542"/>
                  </a:cubicBezTo>
                  <a:cubicBezTo>
                    <a:pt x="-537" y="1288791"/>
                    <a:pt x="-537" y="1291980"/>
                    <a:pt x="-537" y="1295229"/>
                  </a:cubicBezTo>
                  <a:close/>
                  <a:moveTo>
                    <a:pt x="1285412" y="2555542"/>
                  </a:moveTo>
                  <a:cubicBezTo>
                    <a:pt x="1249970" y="2555542"/>
                    <a:pt x="1214528" y="2553238"/>
                    <a:pt x="1179086" y="2550049"/>
                  </a:cubicBezTo>
                  <a:cubicBezTo>
                    <a:pt x="1140769" y="2546465"/>
                    <a:pt x="1102768" y="2541247"/>
                    <a:pt x="1065081" y="2534395"/>
                  </a:cubicBezTo>
                  <a:cubicBezTo>
                    <a:pt x="1055749" y="2532445"/>
                    <a:pt x="1046297" y="2530910"/>
                    <a:pt x="1036964" y="2528901"/>
                  </a:cubicBezTo>
                  <a:cubicBezTo>
                    <a:pt x="1027631" y="2526893"/>
                    <a:pt x="1018298" y="2524767"/>
                    <a:pt x="1008965" y="2522994"/>
                  </a:cubicBezTo>
                  <a:cubicBezTo>
                    <a:pt x="999632" y="2521223"/>
                    <a:pt x="990417" y="2518328"/>
                    <a:pt x="981143" y="2516143"/>
                  </a:cubicBezTo>
                  <a:cubicBezTo>
                    <a:pt x="971869" y="2513956"/>
                    <a:pt x="962773" y="2511121"/>
                    <a:pt x="953498" y="2508759"/>
                  </a:cubicBezTo>
                  <a:cubicBezTo>
                    <a:pt x="916797" y="2498441"/>
                    <a:pt x="880587" y="2486627"/>
                    <a:pt x="844869" y="2473317"/>
                  </a:cubicBezTo>
                  <a:lnTo>
                    <a:pt x="883383" y="2371598"/>
                  </a:lnTo>
                  <a:cubicBezTo>
                    <a:pt x="915989" y="2384003"/>
                    <a:pt x="949108" y="2394892"/>
                    <a:pt x="982738" y="2404264"/>
                  </a:cubicBezTo>
                  <a:cubicBezTo>
                    <a:pt x="991185" y="2406450"/>
                    <a:pt x="999514" y="2408931"/>
                    <a:pt x="1007961" y="2411057"/>
                  </a:cubicBezTo>
                  <a:cubicBezTo>
                    <a:pt x="1016408" y="2413184"/>
                    <a:pt x="1024973" y="2415133"/>
                    <a:pt x="1033420" y="2417318"/>
                  </a:cubicBezTo>
                  <a:cubicBezTo>
                    <a:pt x="1041867" y="2419504"/>
                    <a:pt x="1050491" y="2420921"/>
                    <a:pt x="1058997" y="2422871"/>
                  </a:cubicBezTo>
                  <a:cubicBezTo>
                    <a:pt x="1067503" y="2424820"/>
                    <a:pt x="1076186" y="2426061"/>
                    <a:pt x="1084751" y="2427833"/>
                  </a:cubicBezTo>
                  <a:cubicBezTo>
                    <a:pt x="1119209" y="2434095"/>
                    <a:pt x="1153982" y="2438859"/>
                    <a:pt x="1189069" y="2442128"/>
                  </a:cubicBezTo>
                  <a:cubicBezTo>
                    <a:pt x="1217541" y="2444727"/>
                    <a:pt x="1246189" y="2446499"/>
                    <a:pt x="1275075" y="2447090"/>
                  </a:cubicBezTo>
                  <a:lnTo>
                    <a:pt x="1275075" y="2447090"/>
                  </a:lnTo>
                  <a:lnTo>
                    <a:pt x="1285116" y="2447090"/>
                  </a:lnTo>
                  <a:lnTo>
                    <a:pt x="1295453" y="2447090"/>
                  </a:lnTo>
                  <a:lnTo>
                    <a:pt x="1295453" y="2447090"/>
                  </a:lnTo>
                  <a:cubicBezTo>
                    <a:pt x="1406232" y="2445092"/>
                    <a:pt x="1516161" y="2427330"/>
                    <a:pt x="1621932" y="2394340"/>
                  </a:cubicBezTo>
                  <a:lnTo>
                    <a:pt x="1654361" y="2498126"/>
                  </a:lnTo>
                  <a:cubicBezTo>
                    <a:pt x="1534847" y="2535200"/>
                    <a:pt x="1410541" y="2554545"/>
                    <a:pt x="1285412" y="2555542"/>
                  </a:cubicBezTo>
                  <a:close/>
                  <a:moveTo>
                    <a:pt x="2497582" y="916415"/>
                  </a:moveTo>
                  <a:cubicBezTo>
                    <a:pt x="2534815" y="1035965"/>
                    <a:pt x="2554299" y="1160333"/>
                    <a:pt x="2555412" y="1285542"/>
                  </a:cubicBezTo>
                  <a:cubicBezTo>
                    <a:pt x="2555412" y="1320983"/>
                    <a:pt x="2553167" y="1356425"/>
                    <a:pt x="2549918" y="1391867"/>
                  </a:cubicBezTo>
                  <a:cubicBezTo>
                    <a:pt x="2546334" y="1430263"/>
                    <a:pt x="2541117" y="1468264"/>
                    <a:pt x="2534264" y="1505872"/>
                  </a:cubicBezTo>
                  <a:cubicBezTo>
                    <a:pt x="2532375" y="1515264"/>
                    <a:pt x="2530780" y="1524656"/>
                    <a:pt x="2528830" y="1534048"/>
                  </a:cubicBezTo>
                  <a:cubicBezTo>
                    <a:pt x="2526881" y="1543440"/>
                    <a:pt x="2524695" y="1552655"/>
                    <a:pt x="2522923" y="1561988"/>
                  </a:cubicBezTo>
                  <a:cubicBezTo>
                    <a:pt x="2521151" y="1571321"/>
                    <a:pt x="2518316" y="1580536"/>
                    <a:pt x="2516130" y="1589810"/>
                  </a:cubicBezTo>
                  <a:cubicBezTo>
                    <a:pt x="2513945" y="1599084"/>
                    <a:pt x="2511050" y="1608240"/>
                    <a:pt x="2508687" y="1617455"/>
                  </a:cubicBezTo>
                  <a:cubicBezTo>
                    <a:pt x="2498409" y="1654196"/>
                    <a:pt x="2486595" y="1690425"/>
                    <a:pt x="2473246" y="1726143"/>
                  </a:cubicBezTo>
                  <a:lnTo>
                    <a:pt x="2371587" y="1687570"/>
                  </a:lnTo>
                  <a:cubicBezTo>
                    <a:pt x="2383952" y="1654964"/>
                    <a:pt x="2394840" y="1621846"/>
                    <a:pt x="2404252" y="1588215"/>
                  </a:cubicBezTo>
                  <a:cubicBezTo>
                    <a:pt x="2406379" y="1579768"/>
                    <a:pt x="2408919" y="1571439"/>
                    <a:pt x="2411045" y="1562992"/>
                  </a:cubicBezTo>
                  <a:cubicBezTo>
                    <a:pt x="2413171" y="1554546"/>
                    <a:pt x="2415121" y="1545980"/>
                    <a:pt x="2416952" y="1537533"/>
                  </a:cubicBezTo>
                  <a:cubicBezTo>
                    <a:pt x="2418783" y="1529087"/>
                    <a:pt x="2420555" y="1520462"/>
                    <a:pt x="2422505" y="1511956"/>
                  </a:cubicBezTo>
                  <a:cubicBezTo>
                    <a:pt x="2424454" y="1503450"/>
                    <a:pt x="2425753" y="1494767"/>
                    <a:pt x="2427467" y="1486202"/>
                  </a:cubicBezTo>
                  <a:cubicBezTo>
                    <a:pt x="2433807" y="1451784"/>
                    <a:pt x="2438591" y="1417011"/>
                    <a:pt x="2441821" y="1381884"/>
                  </a:cubicBezTo>
                  <a:cubicBezTo>
                    <a:pt x="2444420" y="1353413"/>
                    <a:pt x="2446192" y="1324764"/>
                    <a:pt x="2446723" y="1295879"/>
                  </a:cubicBezTo>
                  <a:lnTo>
                    <a:pt x="2446723" y="1295879"/>
                  </a:lnTo>
                  <a:cubicBezTo>
                    <a:pt x="2446723" y="1292512"/>
                    <a:pt x="2446723" y="1289204"/>
                    <a:pt x="2446723" y="1285837"/>
                  </a:cubicBezTo>
                  <a:cubicBezTo>
                    <a:pt x="2446723" y="1282470"/>
                    <a:pt x="2446723" y="1278985"/>
                    <a:pt x="2446723" y="1275500"/>
                  </a:cubicBezTo>
                  <a:lnTo>
                    <a:pt x="2446723" y="1275500"/>
                  </a:lnTo>
                  <a:cubicBezTo>
                    <a:pt x="2444673" y="1164722"/>
                    <a:pt x="2426893" y="1054797"/>
                    <a:pt x="2393915" y="949021"/>
                  </a:cubicBezTo>
                  <a:close/>
                  <a:moveTo>
                    <a:pt x="1285471" y="15542"/>
                  </a:moveTo>
                  <a:cubicBezTo>
                    <a:pt x="1320913" y="15542"/>
                    <a:pt x="1356355" y="17845"/>
                    <a:pt x="1391797" y="21035"/>
                  </a:cubicBezTo>
                  <a:cubicBezTo>
                    <a:pt x="1430152" y="24658"/>
                    <a:pt x="1468154" y="29876"/>
                    <a:pt x="1505801" y="36689"/>
                  </a:cubicBezTo>
                  <a:cubicBezTo>
                    <a:pt x="1515134" y="38579"/>
                    <a:pt x="1524585" y="40174"/>
                    <a:pt x="1533918" y="42123"/>
                  </a:cubicBezTo>
                  <a:cubicBezTo>
                    <a:pt x="1543251" y="44072"/>
                    <a:pt x="1552584" y="46258"/>
                    <a:pt x="1561917" y="48030"/>
                  </a:cubicBezTo>
                  <a:cubicBezTo>
                    <a:pt x="1571250" y="49802"/>
                    <a:pt x="1580406" y="52638"/>
                    <a:pt x="1589739" y="54823"/>
                  </a:cubicBezTo>
                  <a:cubicBezTo>
                    <a:pt x="1599072" y="57009"/>
                    <a:pt x="1608110" y="59903"/>
                    <a:pt x="1617324" y="62266"/>
                  </a:cubicBezTo>
                  <a:cubicBezTo>
                    <a:pt x="1654066" y="72544"/>
                    <a:pt x="1690296" y="84456"/>
                    <a:pt x="1726013" y="98003"/>
                  </a:cubicBezTo>
                  <a:lnTo>
                    <a:pt x="1687499" y="199662"/>
                  </a:lnTo>
                  <a:cubicBezTo>
                    <a:pt x="1654814" y="187336"/>
                    <a:pt x="1621696" y="176448"/>
                    <a:pt x="1588144" y="166997"/>
                  </a:cubicBezTo>
                  <a:cubicBezTo>
                    <a:pt x="1579697" y="164870"/>
                    <a:pt x="1571309" y="162389"/>
                    <a:pt x="1562862" y="160203"/>
                  </a:cubicBezTo>
                  <a:cubicBezTo>
                    <a:pt x="1554415" y="158018"/>
                    <a:pt x="1545909" y="156187"/>
                    <a:pt x="1537462" y="154296"/>
                  </a:cubicBezTo>
                  <a:cubicBezTo>
                    <a:pt x="1529015" y="152406"/>
                    <a:pt x="1520391" y="150693"/>
                    <a:pt x="1511826" y="148744"/>
                  </a:cubicBezTo>
                  <a:cubicBezTo>
                    <a:pt x="1503261" y="146795"/>
                    <a:pt x="1494696" y="145554"/>
                    <a:pt x="1486131" y="143782"/>
                  </a:cubicBezTo>
                  <a:cubicBezTo>
                    <a:pt x="1451713" y="137521"/>
                    <a:pt x="1416921" y="132736"/>
                    <a:pt x="1381754" y="129428"/>
                  </a:cubicBezTo>
                  <a:cubicBezTo>
                    <a:pt x="1353342" y="126829"/>
                    <a:pt x="1324693" y="125116"/>
                    <a:pt x="1295808" y="124525"/>
                  </a:cubicBezTo>
                  <a:lnTo>
                    <a:pt x="1295808" y="124525"/>
                  </a:lnTo>
                  <a:lnTo>
                    <a:pt x="1285707" y="124525"/>
                  </a:lnTo>
                  <a:lnTo>
                    <a:pt x="1275429" y="124525"/>
                  </a:lnTo>
                  <a:lnTo>
                    <a:pt x="1275429" y="124525"/>
                  </a:lnTo>
                  <a:cubicBezTo>
                    <a:pt x="1164630" y="126570"/>
                    <a:pt x="1054686" y="144350"/>
                    <a:pt x="948891" y="177334"/>
                  </a:cubicBezTo>
                  <a:lnTo>
                    <a:pt x="916521" y="73548"/>
                  </a:lnTo>
                  <a:cubicBezTo>
                    <a:pt x="1035998" y="36240"/>
                    <a:pt x="1160310" y="16696"/>
                    <a:pt x="1285470" y="15542"/>
                  </a:cubicBezTo>
                  <a:close/>
                  <a:moveTo>
                    <a:pt x="233320" y="848425"/>
                  </a:moveTo>
                  <a:cubicBezTo>
                    <a:pt x="245134" y="820367"/>
                    <a:pt x="258424" y="792841"/>
                    <a:pt x="272483" y="765728"/>
                  </a:cubicBezTo>
                  <a:lnTo>
                    <a:pt x="277858" y="755627"/>
                  </a:lnTo>
                  <a:cubicBezTo>
                    <a:pt x="279631" y="752201"/>
                    <a:pt x="281284" y="748775"/>
                    <a:pt x="283234" y="745526"/>
                  </a:cubicBezTo>
                  <a:cubicBezTo>
                    <a:pt x="287074" y="738851"/>
                    <a:pt x="290795" y="732176"/>
                    <a:pt x="294457" y="725442"/>
                  </a:cubicBezTo>
                  <a:lnTo>
                    <a:pt x="306271" y="705654"/>
                  </a:lnTo>
                  <a:lnTo>
                    <a:pt x="309166" y="700692"/>
                  </a:lnTo>
                  <a:lnTo>
                    <a:pt x="312237" y="695848"/>
                  </a:lnTo>
                  <a:lnTo>
                    <a:pt x="318144" y="686102"/>
                  </a:lnTo>
                  <a:cubicBezTo>
                    <a:pt x="334506" y="660170"/>
                    <a:pt x="351696" y="634652"/>
                    <a:pt x="370066" y="610020"/>
                  </a:cubicBezTo>
                  <a:lnTo>
                    <a:pt x="284061" y="546047"/>
                  </a:lnTo>
                  <a:cubicBezTo>
                    <a:pt x="363683" y="439430"/>
                    <a:pt x="459326" y="345779"/>
                    <a:pt x="567596" y="268419"/>
                  </a:cubicBezTo>
                  <a:cubicBezTo>
                    <a:pt x="603590" y="242863"/>
                    <a:pt x="640894" y="219203"/>
                    <a:pt x="679356" y="197535"/>
                  </a:cubicBezTo>
                  <a:lnTo>
                    <a:pt x="732105" y="290866"/>
                  </a:lnTo>
                  <a:lnTo>
                    <a:pt x="748113" y="281887"/>
                  </a:lnTo>
                  <a:lnTo>
                    <a:pt x="764416" y="273322"/>
                  </a:lnTo>
                  <a:lnTo>
                    <a:pt x="772509" y="268951"/>
                  </a:lnTo>
                  <a:cubicBezTo>
                    <a:pt x="775226" y="267533"/>
                    <a:pt x="778002" y="266293"/>
                    <a:pt x="780778" y="264934"/>
                  </a:cubicBezTo>
                  <a:cubicBezTo>
                    <a:pt x="786272" y="262217"/>
                    <a:pt x="791706" y="259500"/>
                    <a:pt x="797200" y="256664"/>
                  </a:cubicBezTo>
                  <a:cubicBezTo>
                    <a:pt x="819351" y="246386"/>
                    <a:pt x="841502" y="235931"/>
                    <a:pt x="864244" y="227130"/>
                  </a:cubicBezTo>
                  <a:cubicBezTo>
                    <a:pt x="909453" y="208660"/>
                    <a:pt x="955825" y="193170"/>
                    <a:pt x="1003058" y="180760"/>
                  </a:cubicBezTo>
                  <a:cubicBezTo>
                    <a:pt x="1008965" y="179047"/>
                    <a:pt x="1014872" y="177688"/>
                    <a:pt x="1020779" y="176271"/>
                  </a:cubicBezTo>
                  <a:lnTo>
                    <a:pt x="1038500" y="171899"/>
                  </a:lnTo>
                  <a:lnTo>
                    <a:pt x="1056221" y="168060"/>
                  </a:lnTo>
                  <a:lnTo>
                    <a:pt x="1065200" y="166052"/>
                  </a:lnTo>
                  <a:lnTo>
                    <a:pt x="1074178" y="164397"/>
                  </a:lnTo>
                  <a:cubicBezTo>
                    <a:pt x="1080085" y="163275"/>
                    <a:pt x="1085992" y="162094"/>
                    <a:pt x="1092194" y="160853"/>
                  </a:cubicBezTo>
                  <a:lnTo>
                    <a:pt x="1110388" y="157900"/>
                  </a:lnTo>
                  <a:cubicBezTo>
                    <a:pt x="1122202" y="155596"/>
                    <a:pt x="1134666" y="154356"/>
                    <a:pt x="1146774" y="152465"/>
                  </a:cubicBezTo>
                  <a:cubicBezTo>
                    <a:pt x="1149846" y="151934"/>
                    <a:pt x="1152681" y="151639"/>
                    <a:pt x="1155931" y="151343"/>
                  </a:cubicBezTo>
                  <a:lnTo>
                    <a:pt x="1165146" y="150280"/>
                  </a:lnTo>
                  <a:lnTo>
                    <a:pt x="1174301" y="149216"/>
                  </a:lnTo>
                  <a:cubicBezTo>
                    <a:pt x="1177373" y="148862"/>
                    <a:pt x="1180208" y="148449"/>
                    <a:pt x="1183516" y="148272"/>
                  </a:cubicBezTo>
                  <a:lnTo>
                    <a:pt x="1201946" y="146617"/>
                  </a:lnTo>
                  <a:cubicBezTo>
                    <a:pt x="1205018" y="146617"/>
                    <a:pt x="1207853" y="145968"/>
                    <a:pt x="1211220" y="145791"/>
                  </a:cubicBezTo>
                  <a:lnTo>
                    <a:pt x="1220494" y="145318"/>
                  </a:lnTo>
                  <a:lnTo>
                    <a:pt x="1239041" y="144018"/>
                  </a:lnTo>
                  <a:lnTo>
                    <a:pt x="1257708" y="143428"/>
                  </a:lnTo>
                  <a:cubicBezTo>
                    <a:pt x="1267159" y="142778"/>
                    <a:pt x="1276670" y="142837"/>
                    <a:pt x="1286239" y="142778"/>
                  </a:cubicBezTo>
                  <a:cubicBezTo>
                    <a:pt x="1405236" y="144240"/>
                    <a:pt x="1523300" y="164004"/>
                    <a:pt x="1636286" y="201375"/>
                  </a:cubicBezTo>
                  <a:cubicBezTo>
                    <a:pt x="1665112" y="211063"/>
                    <a:pt x="1693584" y="221794"/>
                    <a:pt x="1721701" y="233568"/>
                  </a:cubicBezTo>
                  <a:cubicBezTo>
                    <a:pt x="1749759" y="245382"/>
                    <a:pt x="1777344" y="258732"/>
                    <a:pt x="1804399" y="272791"/>
                  </a:cubicBezTo>
                  <a:lnTo>
                    <a:pt x="1814559" y="278107"/>
                  </a:lnTo>
                  <a:cubicBezTo>
                    <a:pt x="1817925" y="279879"/>
                    <a:pt x="1821352" y="281592"/>
                    <a:pt x="1824659" y="283541"/>
                  </a:cubicBezTo>
                  <a:cubicBezTo>
                    <a:pt x="1831275" y="287479"/>
                    <a:pt x="1837950" y="291201"/>
                    <a:pt x="1844684" y="294705"/>
                  </a:cubicBezTo>
                  <a:lnTo>
                    <a:pt x="1864472" y="306519"/>
                  </a:lnTo>
                  <a:lnTo>
                    <a:pt x="1869435" y="309414"/>
                  </a:lnTo>
                  <a:lnTo>
                    <a:pt x="1874278" y="312485"/>
                  </a:lnTo>
                  <a:lnTo>
                    <a:pt x="1884025" y="318392"/>
                  </a:lnTo>
                  <a:cubicBezTo>
                    <a:pt x="1909956" y="334755"/>
                    <a:pt x="1935474" y="351885"/>
                    <a:pt x="1960107" y="370315"/>
                  </a:cubicBezTo>
                  <a:lnTo>
                    <a:pt x="2025024" y="284250"/>
                  </a:lnTo>
                  <a:cubicBezTo>
                    <a:pt x="2167603" y="390194"/>
                    <a:pt x="2286337" y="524907"/>
                    <a:pt x="2373536" y="679663"/>
                  </a:cubicBezTo>
                  <a:lnTo>
                    <a:pt x="2280205" y="732413"/>
                  </a:lnTo>
                  <a:cubicBezTo>
                    <a:pt x="2283159" y="737788"/>
                    <a:pt x="2286112" y="743104"/>
                    <a:pt x="2289243" y="748479"/>
                  </a:cubicBezTo>
                  <a:lnTo>
                    <a:pt x="2297750" y="764724"/>
                  </a:lnTo>
                  <a:lnTo>
                    <a:pt x="2302121" y="772816"/>
                  </a:lnTo>
                  <a:cubicBezTo>
                    <a:pt x="2303538" y="775533"/>
                    <a:pt x="2304779" y="778369"/>
                    <a:pt x="2306196" y="781086"/>
                  </a:cubicBezTo>
                  <a:cubicBezTo>
                    <a:pt x="2308855" y="786579"/>
                    <a:pt x="2311631" y="792073"/>
                    <a:pt x="2314407" y="797507"/>
                  </a:cubicBezTo>
                  <a:cubicBezTo>
                    <a:pt x="2324685" y="819717"/>
                    <a:pt x="2335140" y="841869"/>
                    <a:pt x="2343942" y="864610"/>
                  </a:cubicBezTo>
                  <a:cubicBezTo>
                    <a:pt x="2362420" y="909817"/>
                    <a:pt x="2377910" y="956188"/>
                    <a:pt x="2390311" y="1003424"/>
                  </a:cubicBezTo>
                  <a:cubicBezTo>
                    <a:pt x="2392084" y="1009331"/>
                    <a:pt x="2393383" y="1015238"/>
                    <a:pt x="2394801" y="1021145"/>
                  </a:cubicBezTo>
                  <a:lnTo>
                    <a:pt x="2399172" y="1038866"/>
                  </a:lnTo>
                  <a:cubicBezTo>
                    <a:pt x="2400413" y="1044773"/>
                    <a:pt x="2401712" y="1050680"/>
                    <a:pt x="2403012" y="1056587"/>
                  </a:cubicBezTo>
                  <a:lnTo>
                    <a:pt x="2405020" y="1065507"/>
                  </a:lnTo>
                  <a:lnTo>
                    <a:pt x="2406733" y="1074545"/>
                  </a:lnTo>
                  <a:cubicBezTo>
                    <a:pt x="2407856" y="1080452"/>
                    <a:pt x="2408978" y="1086359"/>
                    <a:pt x="2410218" y="1092561"/>
                  </a:cubicBezTo>
                  <a:lnTo>
                    <a:pt x="2413171" y="1110695"/>
                  </a:lnTo>
                  <a:cubicBezTo>
                    <a:pt x="2415475" y="1122509"/>
                    <a:pt x="2416716" y="1134973"/>
                    <a:pt x="2418606" y="1147141"/>
                  </a:cubicBezTo>
                  <a:cubicBezTo>
                    <a:pt x="2419137" y="1150154"/>
                    <a:pt x="2419492" y="1153048"/>
                    <a:pt x="2419787" y="1156297"/>
                  </a:cubicBezTo>
                  <a:lnTo>
                    <a:pt x="2420792" y="1165453"/>
                  </a:lnTo>
                  <a:lnTo>
                    <a:pt x="2421855" y="1174609"/>
                  </a:lnTo>
                  <a:cubicBezTo>
                    <a:pt x="2422209" y="1177680"/>
                    <a:pt x="2422623" y="1180516"/>
                    <a:pt x="2422859" y="1183824"/>
                  </a:cubicBezTo>
                  <a:lnTo>
                    <a:pt x="2424454" y="1202313"/>
                  </a:lnTo>
                  <a:cubicBezTo>
                    <a:pt x="2424454" y="1205384"/>
                    <a:pt x="2425104" y="1208219"/>
                    <a:pt x="2425281" y="1211527"/>
                  </a:cubicBezTo>
                  <a:lnTo>
                    <a:pt x="2425812" y="1220801"/>
                  </a:lnTo>
                  <a:lnTo>
                    <a:pt x="2427053" y="1239349"/>
                  </a:lnTo>
                  <a:lnTo>
                    <a:pt x="2427703" y="1258015"/>
                  </a:lnTo>
                  <a:cubicBezTo>
                    <a:pt x="2428294" y="1267466"/>
                    <a:pt x="2428234" y="1277036"/>
                    <a:pt x="2428353" y="1286546"/>
                  </a:cubicBezTo>
                  <a:cubicBezTo>
                    <a:pt x="2426847" y="1405563"/>
                    <a:pt x="2407064" y="1523643"/>
                    <a:pt x="2369696" y="1636653"/>
                  </a:cubicBezTo>
                  <a:cubicBezTo>
                    <a:pt x="2360009" y="1665478"/>
                    <a:pt x="2349278" y="1693950"/>
                    <a:pt x="2337503" y="1722067"/>
                  </a:cubicBezTo>
                  <a:cubicBezTo>
                    <a:pt x="2325728" y="1750185"/>
                    <a:pt x="2312655" y="1777750"/>
                    <a:pt x="2298281" y="1804765"/>
                  </a:cubicBezTo>
                  <a:lnTo>
                    <a:pt x="2292965" y="1814925"/>
                  </a:lnTo>
                  <a:cubicBezTo>
                    <a:pt x="2291193" y="1818292"/>
                    <a:pt x="2289539" y="1821718"/>
                    <a:pt x="2287530" y="1825026"/>
                  </a:cubicBezTo>
                  <a:cubicBezTo>
                    <a:pt x="2283750" y="1831701"/>
                    <a:pt x="2280029" y="1838376"/>
                    <a:pt x="2276366" y="1845110"/>
                  </a:cubicBezTo>
                  <a:lnTo>
                    <a:pt x="2264552" y="1864839"/>
                  </a:lnTo>
                  <a:lnTo>
                    <a:pt x="2261658" y="1869801"/>
                  </a:lnTo>
                  <a:lnTo>
                    <a:pt x="2258586" y="1874703"/>
                  </a:lnTo>
                  <a:lnTo>
                    <a:pt x="2252679" y="1884391"/>
                  </a:lnTo>
                  <a:cubicBezTo>
                    <a:pt x="2236258" y="1910323"/>
                    <a:pt x="2219127" y="1935841"/>
                    <a:pt x="2200698" y="1960473"/>
                  </a:cubicBezTo>
                  <a:lnTo>
                    <a:pt x="2286704" y="2024505"/>
                  </a:lnTo>
                  <a:cubicBezTo>
                    <a:pt x="2233717" y="2095635"/>
                    <a:pt x="2173477" y="2161063"/>
                    <a:pt x="2106954" y="2219730"/>
                  </a:cubicBezTo>
                  <a:cubicBezTo>
                    <a:pt x="2073744" y="2249040"/>
                    <a:pt x="2039065" y="2276642"/>
                    <a:pt x="2003050" y="2302428"/>
                  </a:cubicBezTo>
                  <a:cubicBezTo>
                    <a:pt x="1967055" y="2327984"/>
                    <a:pt x="1929752" y="2351644"/>
                    <a:pt x="1891290" y="2373312"/>
                  </a:cubicBezTo>
                  <a:lnTo>
                    <a:pt x="1838541" y="2279922"/>
                  </a:lnTo>
                  <a:cubicBezTo>
                    <a:pt x="1833166" y="2282875"/>
                    <a:pt x="1827849" y="2285829"/>
                    <a:pt x="1822533" y="2288960"/>
                  </a:cubicBezTo>
                  <a:lnTo>
                    <a:pt x="1806229" y="2297525"/>
                  </a:lnTo>
                  <a:lnTo>
                    <a:pt x="1798137" y="2301837"/>
                  </a:lnTo>
                  <a:cubicBezTo>
                    <a:pt x="1795420" y="2303255"/>
                    <a:pt x="1792644" y="2304554"/>
                    <a:pt x="1789867" y="2305913"/>
                  </a:cubicBezTo>
                  <a:lnTo>
                    <a:pt x="1773446" y="2314124"/>
                  </a:lnTo>
                  <a:cubicBezTo>
                    <a:pt x="1751236" y="2324461"/>
                    <a:pt x="1729144" y="2334916"/>
                    <a:pt x="1706343" y="2343658"/>
                  </a:cubicBezTo>
                  <a:cubicBezTo>
                    <a:pt x="1661147" y="2362111"/>
                    <a:pt x="1614797" y="2377600"/>
                    <a:pt x="1567588" y="2390028"/>
                  </a:cubicBezTo>
                  <a:cubicBezTo>
                    <a:pt x="1561681" y="2391741"/>
                    <a:pt x="1555774" y="2393041"/>
                    <a:pt x="1549867" y="2394517"/>
                  </a:cubicBezTo>
                  <a:lnTo>
                    <a:pt x="1532146" y="2398889"/>
                  </a:lnTo>
                  <a:cubicBezTo>
                    <a:pt x="1526239" y="2400129"/>
                    <a:pt x="1520332" y="2401370"/>
                    <a:pt x="1514425" y="2402728"/>
                  </a:cubicBezTo>
                  <a:lnTo>
                    <a:pt x="1505447" y="2404736"/>
                  </a:lnTo>
                  <a:lnTo>
                    <a:pt x="1496409" y="2406391"/>
                  </a:lnTo>
                  <a:lnTo>
                    <a:pt x="1478688" y="2409875"/>
                  </a:lnTo>
                  <a:lnTo>
                    <a:pt x="1460553" y="2412888"/>
                  </a:lnTo>
                  <a:cubicBezTo>
                    <a:pt x="1448739" y="2415192"/>
                    <a:pt x="1436275" y="2416433"/>
                    <a:pt x="1424107" y="2418323"/>
                  </a:cubicBezTo>
                  <a:cubicBezTo>
                    <a:pt x="1421095" y="2418795"/>
                    <a:pt x="1418201" y="2419150"/>
                    <a:pt x="1414951" y="2419445"/>
                  </a:cubicBezTo>
                  <a:lnTo>
                    <a:pt x="1405796" y="2420449"/>
                  </a:lnTo>
                  <a:lnTo>
                    <a:pt x="1396640" y="2421572"/>
                  </a:lnTo>
                  <a:cubicBezTo>
                    <a:pt x="1393568" y="2421926"/>
                    <a:pt x="1390733" y="2422340"/>
                    <a:pt x="1387425" y="2422516"/>
                  </a:cubicBezTo>
                  <a:lnTo>
                    <a:pt x="1368995" y="2424111"/>
                  </a:lnTo>
                  <a:cubicBezTo>
                    <a:pt x="1365865" y="2424111"/>
                    <a:pt x="1363088" y="2424820"/>
                    <a:pt x="1359721" y="2424939"/>
                  </a:cubicBezTo>
                  <a:lnTo>
                    <a:pt x="1350448" y="2425470"/>
                  </a:lnTo>
                  <a:lnTo>
                    <a:pt x="1331900" y="2426711"/>
                  </a:lnTo>
                  <a:lnTo>
                    <a:pt x="1313233" y="2427361"/>
                  </a:lnTo>
                  <a:cubicBezTo>
                    <a:pt x="1303782" y="2427951"/>
                    <a:pt x="1294213" y="2427892"/>
                    <a:pt x="1284703" y="2428010"/>
                  </a:cubicBezTo>
                  <a:cubicBezTo>
                    <a:pt x="1165700" y="2426566"/>
                    <a:pt x="1047630" y="2406781"/>
                    <a:pt x="934655" y="2369354"/>
                  </a:cubicBezTo>
                  <a:cubicBezTo>
                    <a:pt x="905829" y="2359666"/>
                    <a:pt x="877338" y="2348935"/>
                    <a:pt x="849181" y="2337161"/>
                  </a:cubicBezTo>
                  <a:cubicBezTo>
                    <a:pt x="821182" y="2325347"/>
                    <a:pt x="793597" y="2312056"/>
                    <a:pt x="766483" y="2297998"/>
                  </a:cubicBezTo>
                  <a:lnTo>
                    <a:pt x="756323" y="2292622"/>
                  </a:lnTo>
                  <a:cubicBezTo>
                    <a:pt x="752957" y="2290850"/>
                    <a:pt x="749530" y="2289196"/>
                    <a:pt x="746223" y="2287247"/>
                  </a:cubicBezTo>
                  <a:cubicBezTo>
                    <a:pt x="739528" y="2283309"/>
                    <a:pt x="732853" y="2279587"/>
                    <a:pt x="726198" y="2276083"/>
                  </a:cubicBezTo>
                  <a:lnTo>
                    <a:pt x="706410" y="2264269"/>
                  </a:lnTo>
                  <a:lnTo>
                    <a:pt x="701448" y="2261433"/>
                  </a:lnTo>
                  <a:lnTo>
                    <a:pt x="696604" y="2258362"/>
                  </a:lnTo>
                  <a:lnTo>
                    <a:pt x="686858" y="2252455"/>
                  </a:lnTo>
                  <a:cubicBezTo>
                    <a:pt x="660926" y="2236093"/>
                    <a:pt x="635408" y="2218962"/>
                    <a:pt x="610776" y="2200533"/>
                  </a:cubicBezTo>
                  <a:lnTo>
                    <a:pt x="546744" y="2286538"/>
                  </a:lnTo>
                  <a:cubicBezTo>
                    <a:pt x="440139" y="2206902"/>
                    <a:pt x="346489" y="2111261"/>
                    <a:pt x="269116" y="2003003"/>
                  </a:cubicBezTo>
                  <a:cubicBezTo>
                    <a:pt x="243539" y="1967022"/>
                    <a:pt x="219878" y="1929717"/>
                    <a:pt x="198232" y="1891243"/>
                  </a:cubicBezTo>
                  <a:lnTo>
                    <a:pt x="291563" y="1838553"/>
                  </a:lnTo>
                  <a:cubicBezTo>
                    <a:pt x="288609" y="1833178"/>
                    <a:pt x="285656" y="1827802"/>
                    <a:pt x="282525" y="1822486"/>
                  </a:cubicBezTo>
                  <a:lnTo>
                    <a:pt x="274019" y="1806183"/>
                  </a:lnTo>
                  <a:lnTo>
                    <a:pt x="269648" y="1798090"/>
                  </a:lnTo>
                  <a:cubicBezTo>
                    <a:pt x="268230" y="1795373"/>
                    <a:pt x="266931" y="1792597"/>
                    <a:pt x="265572" y="1789879"/>
                  </a:cubicBezTo>
                  <a:cubicBezTo>
                    <a:pt x="262855" y="1784386"/>
                    <a:pt x="260137" y="1778892"/>
                    <a:pt x="257361" y="1773458"/>
                  </a:cubicBezTo>
                  <a:cubicBezTo>
                    <a:pt x="247024" y="1751248"/>
                    <a:pt x="236569" y="1729097"/>
                    <a:pt x="227826" y="1706355"/>
                  </a:cubicBezTo>
                  <a:cubicBezTo>
                    <a:pt x="209357" y="1661145"/>
                    <a:pt x="193867" y="1614774"/>
                    <a:pt x="181457" y="1567541"/>
                  </a:cubicBezTo>
                  <a:cubicBezTo>
                    <a:pt x="179684" y="1561634"/>
                    <a:pt x="178385" y="1555727"/>
                    <a:pt x="176967" y="1549820"/>
                  </a:cubicBezTo>
                  <a:lnTo>
                    <a:pt x="172537" y="1532099"/>
                  </a:lnTo>
                  <a:cubicBezTo>
                    <a:pt x="171356" y="1526192"/>
                    <a:pt x="170056" y="1520285"/>
                    <a:pt x="168697" y="1514378"/>
                  </a:cubicBezTo>
                  <a:lnTo>
                    <a:pt x="166689" y="1505459"/>
                  </a:lnTo>
                  <a:lnTo>
                    <a:pt x="164326" y="1496244"/>
                  </a:lnTo>
                  <a:cubicBezTo>
                    <a:pt x="163204" y="1490337"/>
                    <a:pt x="162023" y="1484430"/>
                    <a:pt x="160841" y="1478523"/>
                  </a:cubicBezTo>
                  <a:lnTo>
                    <a:pt x="157829" y="1460388"/>
                  </a:lnTo>
                  <a:cubicBezTo>
                    <a:pt x="155584" y="1448574"/>
                    <a:pt x="154284" y="1436052"/>
                    <a:pt x="152394" y="1423942"/>
                  </a:cubicBezTo>
                  <a:cubicBezTo>
                    <a:pt x="151922" y="1420930"/>
                    <a:pt x="151567" y="1418035"/>
                    <a:pt x="151272" y="1414786"/>
                  </a:cubicBezTo>
                  <a:lnTo>
                    <a:pt x="150268" y="1405631"/>
                  </a:lnTo>
                  <a:lnTo>
                    <a:pt x="149205" y="1396416"/>
                  </a:lnTo>
                  <a:cubicBezTo>
                    <a:pt x="148791" y="1393344"/>
                    <a:pt x="148377" y="1390509"/>
                    <a:pt x="148200" y="1387260"/>
                  </a:cubicBezTo>
                  <a:lnTo>
                    <a:pt x="146605" y="1368771"/>
                  </a:lnTo>
                  <a:cubicBezTo>
                    <a:pt x="146605" y="1365699"/>
                    <a:pt x="145897" y="1362864"/>
                    <a:pt x="145778" y="1359556"/>
                  </a:cubicBezTo>
                  <a:lnTo>
                    <a:pt x="145247" y="1350223"/>
                  </a:lnTo>
                  <a:lnTo>
                    <a:pt x="144006" y="1331675"/>
                  </a:lnTo>
                  <a:lnTo>
                    <a:pt x="143357" y="1313009"/>
                  </a:lnTo>
                  <a:cubicBezTo>
                    <a:pt x="142766" y="1303558"/>
                    <a:pt x="142825" y="1294048"/>
                    <a:pt x="142707" y="1284478"/>
                  </a:cubicBezTo>
                  <a:cubicBezTo>
                    <a:pt x="144160" y="1165475"/>
                    <a:pt x="163944" y="1047407"/>
                    <a:pt x="201363" y="934431"/>
                  </a:cubicBezTo>
                  <a:cubicBezTo>
                    <a:pt x="210893" y="905408"/>
                    <a:pt x="221545" y="876838"/>
                    <a:pt x="233320" y="848721"/>
                  </a:cubicBezTo>
                  <a:close/>
                  <a:moveTo>
                    <a:pt x="36618" y="1065093"/>
                  </a:moveTo>
                  <a:cubicBezTo>
                    <a:pt x="38508" y="1055701"/>
                    <a:pt x="40102" y="1046250"/>
                    <a:pt x="42052" y="1036917"/>
                  </a:cubicBezTo>
                  <a:cubicBezTo>
                    <a:pt x="44001" y="1027584"/>
                    <a:pt x="46187" y="1018251"/>
                    <a:pt x="47959" y="1008918"/>
                  </a:cubicBezTo>
                  <a:cubicBezTo>
                    <a:pt x="49731" y="999585"/>
                    <a:pt x="52566" y="990429"/>
                    <a:pt x="54752" y="981155"/>
                  </a:cubicBezTo>
                  <a:cubicBezTo>
                    <a:pt x="56938" y="971881"/>
                    <a:pt x="59773" y="962726"/>
                    <a:pt x="62195" y="953511"/>
                  </a:cubicBezTo>
                  <a:cubicBezTo>
                    <a:pt x="72473" y="916769"/>
                    <a:pt x="84287" y="880540"/>
                    <a:pt x="97637" y="844822"/>
                  </a:cubicBezTo>
                  <a:lnTo>
                    <a:pt x="199768" y="883690"/>
                  </a:lnTo>
                  <a:cubicBezTo>
                    <a:pt x="187442" y="916297"/>
                    <a:pt x="176554" y="949395"/>
                    <a:pt x="167102" y="982986"/>
                  </a:cubicBezTo>
                  <a:cubicBezTo>
                    <a:pt x="164917" y="991433"/>
                    <a:pt x="162436" y="999821"/>
                    <a:pt x="160310" y="1008268"/>
                  </a:cubicBezTo>
                  <a:cubicBezTo>
                    <a:pt x="158183" y="1016715"/>
                    <a:pt x="156234" y="1025221"/>
                    <a:pt x="154048" y="1033668"/>
                  </a:cubicBezTo>
                  <a:cubicBezTo>
                    <a:pt x="151863" y="1042115"/>
                    <a:pt x="150445" y="1050798"/>
                    <a:pt x="148555" y="1059304"/>
                  </a:cubicBezTo>
                  <a:cubicBezTo>
                    <a:pt x="146665" y="1067811"/>
                    <a:pt x="145306" y="1076494"/>
                    <a:pt x="143534" y="1085059"/>
                  </a:cubicBezTo>
                  <a:cubicBezTo>
                    <a:pt x="137272" y="1119437"/>
                    <a:pt x="132508" y="1154210"/>
                    <a:pt x="129239" y="1189376"/>
                  </a:cubicBezTo>
                  <a:cubicBezTo>
                    <a:pt x="126640" y="1217789"/>
                    <a:pt x="124868" y="1246437"/>
                    <a:pt x="124336" y="1275323"/>
                  </a:cubicBezTo>
                  <a:lnTo>
                    <a:pt x="124041" y="1275323"/>
                  </a:lnTo>
                  <a:lnTo>
                    <a:pt x="124041" y="1285424"/>
                  </a:lnTo>
                  <a:cubicBezTo>
                    <a:pt x="124041" y="1288849"/>
                    <a:pt x="124041" y="1292276"/>
                    <a:pt x="124041" y="1295702"/>
                  </a:cubicBezTo>
                  <a:lnTo>
                    <a:pt x="124336" y="1295702"/>
                  </a:lnTo>
                  <a:cubicBezTo>
                    <a:pt x="126334" y="1406499"/>
                    <a:pt x="144095" y="1516448"/>
                    <a:pt x="177085" y="1622240"/>
                  </a:cubicBezTo>
                  <a:lnTo>
                    <a:pt x="73300" y="1654669"/>
                  </a:lnTo>
                  <a:cubicBezTo>
                    <a:pt x="36043" y="1535124"/>
                    <a:pt x="16559" y="1410753"/>
                    <a:pt x="15471" y="1285542"/>
                  </a:cubicBezTo>
                  <a:cubicBezTo>
                    <a:pt x="15470" y="1250100"/>
                    <a:pt x="17715" y="1214658"/>
                    <a:pt x="20964" y="1179216"/>
                  </a:cubicBezTo>
                  <a:cubicBezTo>
                    <a:pt x="24508" y="1140900"/>
                    <a:pt x="29726" y="1102957"/>
                    <a:pt x="36618" y="106538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89" name="Freeform: Shape 288"/>
            <p:cNvSpPr/>
            <p:nvPr/>
          </p:nvSpPr>
          <p:spPr>
            <a:xfrm>
              <a:off x="7563280" y="1640188"/>
              <a:ext cx="2643386" cy="2643290"/>
            </a:xfrm>
            <a:custGeom>
              <a:avLst/>
              <a:gdLst>
                <a:gd name="connsiteX0" fmla="*/ 269884 w 3219952"/>
                <a:gd name="connsiteY0" fmla="*/ 725560 h 3219834"/>
                <a:gd name="connsiteX1" fmla="*/ 304381 w 3219952"/>
                <a:gd name="connsiteY1" fmla="*/ 795381 h 3219834"/>
                <a:gd name="connsiteX2" fmla="*/ 341477 w 3219952"/>
                <a:gd name="connsiteY2" fmla="*/ 862897 h 3219834"/>
                <a:gd name="connsiteX3" fmla="*/ 271479 w 3219952"/>
                <a:gd name="connsiteY3" fmla="*/ 995096 h 3219834"/>
                <a:gd name="connsiteX4" fmla="*/ 233143 w 3219952"/>
                <a:gd name="connsiteY4" fmla="*/ 998167 h 3219834"/>
                <a:gd name="connsiteX5" fmla="*/ 194866 w 3219952"/>
                <a:gd name="connsiteY5" fmla="*/ 1002302 h 3219834"/>
                <a:gd name="connsiteX6" fmla="*/ 156293 w 3219952"/>
                <a:gd name="connsiteY6" fmla="*/ 1007146 h 3219834"/>
                <a:gd name="connsiteX7" fmla="*/ 117839 w 3219952"/>
                <a:gd name="connsiteY7" fmla="*/ 1013053 h 3219834"/>
                <a:gd name="connsiteX8" fmla="*/ 64086 w 3219952"/>
                <a:gd name="connsiteY8" fmla="*/ 1167225 h 3219834"/>
                <a:gd name="connsiteX9" fmla="*/ 117839 w 3219952"/>
                <a:gd name="connsiteY9" fmla="*/ 1223459 h 3219834"/>
                <a:gd name="connsiteX10" fmla="*/ 131484 w 3219952"/>
                <a:gd name="connsiteY10" fmla="*/ 1237045 h 3219834"/>
                <a:gd name="connsiteX11" fmla="*/ 145365 w 3219952"/>
                <a:gd name="connsiteY11" fmla="*/ 1250454 h 3219834"/>
                <a:gd name="connsiteX12" fmla="*/ 173423 w 3219952"/>
                <a:gd name="connsiteY12" fmla="*/ 1276681 h 3219834"/>
                <a:gd name="connsiteX13" fmla="*/ 146133 w 3219952"/>
                <a:gd name="connsiteY13" fmla="*/ 1423647 h 3219834"/>
                <a:gd name="connsiteX14" fmla="*/ 4838 w 3219952"/>
                <a:gd name="connsiteY14" fmla="*/ 1486733 h 3219834"/>
                <a:gd name="connsiteX15" fmla="*/ 2475 w 3219952"/>
                <a:gd name="connsiteY15" fmla="*/ 1519458 h 3219834"/>
                <a:gd name="connsiteX16" fmla="*/ 703 w 3219952"/>
                <a:gd name="connsiteY16" fmla="*/ 1552242 h 3219834"/>
                <a:gd name="connsiteX17" fmla="*/ -537 w 3219952"/>
                <a:gd name="connsiteY17" fmla="*/ 1585085 h 3219834"/>
                <a:gd name="connsiteX18" fmla="*/ -537 w 3219952"/>
                <a:gd name="connsiteY18" fmla="*/ 1601033 h 3219834"/>
                <a:gd name="connsiteX19" fmla="*/ -537 w 3219952"/>
                <a:gd name="connsiteY19" fmla="*/ 1601033 h 3219834"/>
                <a:gd name="connsiteX20" fmla="*/ -537 w 3219952"/>
                <a:gd name="connsiteY20" fmla="*/ 1618045 h 3219834"/>
                <a:gd name="connsiteX21" fmla="*/ -537 w 3219952"/>
                <a:gd name="connsiteY21" fmla="*/ 1618045 h 3219834"/>
                <a:gd name="connsiteX22" fmla="*/ -537 w 3219952"/>
                <a:gd name="connsiteY22" fmla="*/ 1632399 h 3219834"/>
                <a:gd name="connsiteX23" fmla="*/ -5 w 3219952"/>
                <a:gd name="connsiteY23" fmla="*/ 1648053 h 3219834"/>
                <a:gd name="connsiteX24" fmla="*/ 585 w 3219952"/>
                <a:gd name="connsiteY24" fmla="*/ 1663706 h 3219834"/>
                <a:gd name="connsiteX25" fmla="*/ 1117 w 3219952"/>
                <a:gd name="connsiteY25" fmla="*/ 1679360 h 3219834"/>
                <a:gd name="connsiteX26" fmla="*/ 2180 w 3219952"/>
                <a:gd name="connsiteY26" fmla="*/ 1694954 h 3219834"/>
                <a:gd name="connsiteX27" fmla="*/ 3125 w 3219952"/>
                <a:gd name="connsiteY27" fmla="*/ 1710549 h 3219834"/>
                <a:gd name="connsiteX28" fmla="*/ 4248 w 3219952"/>
                <a:gd name="connsiteY28" fmla="*/ 1726143 h 3219834"/>
                <a:gd name="connsiteX29" fmla="*/ 39690 w 3219952"/>
                <a:gd name="connsiteY29" fmla="*/ 1743391 h 3219834"/>
                <a:gd name="connsiteX30" fmla="*/ 57411 w 3219952"/>
                <a:gd name="connsiteY30" fmla="*/ 1751720 h 3219834"/>
                <a:gd name="connsiteX31" fmla="*/ 66153 w 3219952"/>
                <a:gd name="connsiteY31" fmla="*/ 1755796 h 3219834"/>
                <a:gd name="connsiteX32" fmla="*/ 75072 w 3219952"/>
                <a:gd name="connsiteY32" fmla="*/ 1759813 h 3219834"/>
                <a:gd name="connsiteX33" fmla="*/ 110514 w 3219952"/>
                <a:gd name="connsiteY33" fmla="*/ 1775289 h 3219834"/>
                <a:gd name="connsiteX34" fmla="*/ 128235 w 3219952"/>
                <a:gd name="connsiteY34" fmla="*/ 1782732 h 3219834"/>
                <a:gd name="connsiteX35" fmla="*/ 145956 w 3219952"/>
                <a:gd name="connsiteY35" fmla="*/ 1789938 h 3219834"/>
                <a:gd name="connsiteX36" fmla="*/ 172715 w 3219952"/>
                <a:gd name="connsiteY36" fmla="*/ 1937022 h 3219834"/>
                <a:gd name="connsiteX37" fmla="*/ 144656 w 3219952"/>
                <a:gd name="connsiteY37" fmla="*/ 1963131 h 3219834"/>
                <a:gd name="connsiteX38" fmla="*/ 116953 w 3219952"/>
                <a:gd name="connsiteY38" fmla="*/ 1990008 h 3219834"/>
                <a:gd name="connsiteX39" fmla="*/ 89781 w 3219952"/>
                <a:gd name="connsiteY39" fmla="*/ 2017652 h 3219834"/>
                <a:gd name="connsiteX40" fmla="*/ 62963 w 3219952"/>
                <a:gd name="connsiteY40" fmla="*/ 2046065 h 3219834"/>
                <a:gd name="connsiteX41" fmla="*/ 116126 w 3219952"/>
                <a:gd name="connsiteY41" fmla="*/ 2200414 h 3219834"/>
                <a:gd name="connsiteX42" fmla="*/ 154698 w 3219952"/>
                <a:gd name="connsiteY42" fmla="*/ 2206321 h 3219834"/>
                <a:gd name="connsiteX43" fmla="*/ 173837 w 3219952"/>
                <a:gd name="connsiteY43" fmla="*/ 2208979 h 3219834"/>
                <a:gd name="connsiteX44" fmla="*/ 193153 w 3219952"/>
                <a:gd name="connsiteY44" fmla="*/ 2211401 h 3219834"/>
                <a:gd name="connsiteX45" fmla="*/ 269944 w 3219952"/>
                <a:gd name="connsiteY45" fmla="*/ 2218903 h 3219834"/>
                <a:gd name="connsiteX46" fmla="*/ 339410 w 3219952"/>
                <a:gd name="connsiteY46" fmla="*/ 2351337 h 3219834"/>
                <a:gd name="connsiteX47" fmla="*/ 319503 w 3219952"/>
                <a:gd name="connsiteY47" fmla="*/ 2384948 h 3219834"/>
                <a:gd name="connsiteX48" fmla="*/ 301310 w 3219952"/>
                <a:gd name="connsiteY48" fmla="*/ 2418854 h 3219834"/>
                <a:gd name="connsiteX49" fmla="*/ 283589 w 3219952"/>
                <a:gd name="connsiteY49" fmla="*/ 2453469 h 3219834"/>
                <a:gd name="connsiteX50" fmla="*/ 266695 w 3219952"/>
                <a:gd name="connsiteY50" fmla="*/ 2488498 h 3219834"/>
                <a:gd name="connsiteX51" fmla="*/ 363687 w 3219952"/>
                <a:gd name="connsiteY51" fmla="*/ 2620637 h 3219834"/>
                <a:gd name="connsiteX52" fmla="*/ 382944 w 3219952"/>
                <a:gd name="connsiteY52" fmla="*/ 2617978 h 3219834"/>
                <a:gd name="connsiteX53" fmla="*/ 402319 w 3219952"/>
                <a:gd name="connsiteY53" fmla="*/ 2614907 h 3219834"/>
                <a:gd name="connsiteX54" fmla="*/ 440596 w 3219952"/>
                <a:gd name="connsiteY54" fmla="*/ 2608409 h 3219834"/>
                <a:gd name="connsiteX55" fmla="*/ 459557 w 3219952"/>
                <a:gd name="connsiteY55" fmla="*/ 2604924 h 3219834"/>
                <a:gd name="connsiteX56" fmla="*/ 478578 w 3219952"/>
                <a:gd name="connsiteY56" fmla="*/ 2601084 h 3219834"/>
                <a:gd name="connsiteX57" fmla="*/ 516087 w 3219952"/>
                <a:gd name="connsiteY57" fmla="*/ 2593051 h 3219834"/>
                <a:gd name="connsiteX58" fmla="*/ 622058 w 3219952"/>
                <a:gd name="connsiteY58" fmla="*/ 2699376 h 3219834"/>
                <a:gd name="connsiteX59" fmla="*/ 606405 w 3219952"/>
                <a:gd name="connsiteY59" fmla="*/ 2774809 h 3219834"/>
                <a:gd name="connsiteX60" fmla="*/ 593882 w 3219952"/>
                <a:gd name="connsiteY60" fmla="*/ 2851599 h 3219834"/>
                <a:gd name="connsiteX61" fmla="*/ 725667 w 3219952"/>
                <a:gd name="connsiteY61" fmla="*/ 2949064 h 3219834"/>
                <a:gd name="connsiteX62" fmla="*/ 795546 w 3219952"/>
                <a:gd name="connsiteY62" fmla="*/ 2914627 h 3219834"/>
                <a:gd name="connsiteX63" fmla="*/ 863004 w 3219952"/>
                <a:gd name="connsiteY63" fmla="*/ 2877531 h 3219834"/>
                <a:gd name="connsiteX64" fmla="*/ 995202 w 3219952"/>
                <a:gd name="connsiteY64" fmla="*/ 2947469 h 3219834"/>
                <a:gd name="connsiteX65" fmla="*/ 998333 w 3219952"/>
                <a:gd name="connsiteY65" fmla="*/ 2985865 h 3219834"/>
                <a:gd name="connsiteX66" fmla="*/ 1002409 w 3219952"/>
                <a:gd name="connsiteY66" fmla="*/ 3024083 h 3219834"/>
                <a:gd name="connsiteX67" fmla="*/ 1007252 w 3219952"/>
                <a:gd name="connsiteY67" fmla="*/ 3062655 h 3219834"/>
                <a:gd name="connsiteX68" fmla="*/ 1013159 w 3219952"/>
                <a:gd name="connsiteY68" fmla="*/ 3101169 h 3219834"/>
                <a:gd name="connsiteX69" fmla="*/ 1167332 w 3219952"/>
                <a:gd name="connsiteY69" fmla="*/ 3154863 h 3219834"/>
                <a:gd name="connsiteX70" fmla="*/ 1223566 w 3219952"/>
                <a:gd name="connsiteY70" fmla="*/ 3101110 h 3219834"/>
                <a:gd name="connsiteX71" fmla="*/ 1237093 w 3219952"/>
                <a:gd name="connsiteY71" fmla="*/ 3087524 h 3219834"/>
                <a:gd name="connsiteX72" fmla="*/ 1250502 w 3219952"/>
                <a:gd name="connsiteY72" fmla="*/ 3073583 h 3219834"/>
                <a:gd name="connsiteX73" fmla="*/ 1276787 w 3219952"/>
                <a:gd name="connsiteY73" fmla="*/ 3045525 h 3219834"/>
                <a:gd name="connsiteX74" fmla="*/ 1423694 w 3219952"/>
                <a:gd name="connsiteY74" fmla="*/ 3072815 h 3219834"/>
                <a:gd name="connsiteX75" fmla="*/ 1486958 w 3219952"/>
                <a:gd name="connsiteY75" fmla="*/ 3214170 h 3219834"/>
                <a:gd name="connsiteX76" fmla="*/ 1519682 w 3219952"/>
                <a:gd name="connsiteY76" fmla="*/ 3216533 h 3219834"/>
                <a:gd name="connsiteX77" fmla="*/ 1552466 w 3219952"/>
                <a:gd name="connsiteY77" fmla="*/ 3218304 h 3219834"/>
                <a:gd name="connsiteX78" fmla="*/ 1585309 w 3219952"/>
                <a:gd name="connsiteY78" fmla="*/ 3219545 h 3219834"/>
                <a:gd name="connsiteX79" fmla="*/ 1601199 w 3219952"/>
                <a:gd name="connsiteY79" fmla="*/ 3219545 h 3219834"/>
                <a:gd name="connsiteX80" fmla="*/ 1601199 w 3219952"/>
                <a:gd name="connsiteY80" fmla="*/ 3219545 h 3219834"/>
                <a:gd name="connsiteX81" fmla="*/ 1609587 w 3219952"/>
                <a:gd name="connsiteY81" fmla="*/ 3219545 h 3219834"/>
                <a:gd name="connsiteX82" fmla="*/ 1618152 w 3219952"/>
                <a:gd name="connsiteY82" fmla="*/ 3219545 h 3219834"/>
                <a:gd name="connsiteX83" fmla="*/ 1618152 w 3219952"/>
                <a:gd name="connsiteY83" fmla="*/ 3219545 h 3219834"/>
                <a:gd name="connsiteX84" fmla="*/ 1632565 w 3219952"/>
                <a:gd name="connsiteY84" fmla="*/ 3219545 h 3219834"/>
                <a:gd name="connsiteX85" fmla="*/ 1648218 w 3219952"/>
                <a:gd name="connsiteY85" fmla="*/ 3219072 h 3219834"/>
                <a:gd name="connsiteX86" fmla="*/ 1663872 w 3219952"/>
                <a:gd name="connsiteY86" fmla="*/ 3218422 h 3219834"/>
                <a:gd name="connsiteX87" fmla="*/ 1679525 w 3219952"/>
                <a:gd name="connsiteY87" fmla="*/ 3217891 h 3219834"/>
                <a:gd name="connsiteX88" fmla="*/ 1695120 w 3219952"/>
                <a:gd name="connsiteY88" fmla="*/ 3216827 h 3219834"/>
                <a:gd name="connsiteX89" fmla="*/ 1710714 w 3219952"/>
                <a:gd name="connsiteY89" fmla="*/ 3215883 h 3219834"/>
                <a:gd name="connsiteX90" fmla="*/ 1726309 w 3219952"/>
                <a:gd name="connsiteY90" fmla="*/ 3214760 h 3219834"/>
                <a:gd name="connsiteX91" fmla="*/ 1743557 w 3219952"/>
                <a:gd name="connsiteY91" fmla="*/ 3179318 h 3219834"/>
                <a:gd name="connsiteX92" fmla="*/ 1751827 w 3219952"/>
                <a:gd name="connsiteY92" fmla="*/ 3161597 h 3219834"/>
                <a:gd name="connsiteX93" fmla="*/ 1755902 w 3219952"/>
                <a:gd name="connsiteY93" fmla="*/ 3152855 h 3219834"/>
                <a:gd name="connsiteX94" fmla="*/ 1759919 w 3219952"/>
                <a:gd name="connsiteY94" fmla="*/ 3143936 h 3219834"/>
                <a:gd name="connsiteX95" fmla="*/ 1775396 w 3219952"/>
                <a:gd name="connsiteY95" fmla="*/ 3108494 h 3219834"/>
                <a:gd name="connsiteX96" fmla="*/ 1782838 w 3219952"/>
                <a:gd name="connsiteY96" fmla="*/ 3090773 h 3219834"/>
                <a:gd name="connsiteX97" fmla="*/ 1790104 w 3219952"/>
                <a:gd name="connsiteY97" fmla="*/ 3073052 h 3219834"/>
                <a:gd name="connsiteX98" fmla="*/ 1937188 w 3219952"/>
                <a:gd name="connsiteY98" fmla="*/ 3046293 h 3219834"/>
                <a:gd name="connsiteX99" fmla="*/ 1963297 w 3219952"/>
                <a:gd name="connsiteY99" fmla="*/ 3074351 h 3219834"/>
                <a:gd name="connsiteX100" fmla="*/ 1990173 w 3219952"/>
                <a:gd name="connsiteY100" fmla="*/ 3102055 h 3219834"/>
                <a:gd name="connsiteX101" fmla="*/ 2017818 w 3219952"/>
                <a:gd name="connsiteY101" fmla="*/ 3129227 h 3219834"/>
                <a:gd name="connsiteX102" fmla="*/ 2046171 w 3219952"/>
                <a:gd name="connsiteY102" fmla="*/ 3156045 h 3219834"/>
                <a:gd name="connsiteX103" fmla="*/ 2200521 w 3219952"/>
                <a:gd name="connsiteY103" fmla="*/ 3102882 h 3219834"/>
                <a:gd name="connsiteX104" fmla="*/ 2206428 w 3219952"/>
                <a:gd name="connsiteY104" fmla="*/ 3064369 h 3219834"/>
                <a:gd name="connsiteX105" fmla="*/ 2209086 w 3219952"/>
                <a:gd name="connsiteY105" fmla="*/ 3045171 h 3219834"/>
                <a:gd name="connsiteX106" fmla="*/ 2211448 w 3219952"/>
                <a:gd name="connsiteY106" fmla="*/ 3025855 h 3219834"/>
                <a:gd name="connsiteX107" fmla="*/ 2218950 w 3219952"/>
                <a:gd name="connsiteY107" fmla="*/ 2949064 h 3219834"/>
                <a:gd name="connsiteX108" fmla="*/ 2351385 w 3219952"/>
                <a:gd name="connsiteY108" fmla="*/ 2879598 h 3219834"/>
                <a:gd name="connsiteX109" fmla="*/ 2384819 w 3219952"/>
                <a:gd name="connsiteY109" fmla="*/ 2898737 h 3219834"/>
                <a:gd name="connsiteX110" fmla="*/ 2418725 w 3219952"/>
                <a:gd name="connsiteY110" fmla="*/ 2916989 h 3219834"/>
                <a:gd name="connsiteX111" fmla="*/ 2453339 w 3219952"/>
                <a:gd name="connsiteY111" fmla="*/ 2934710 h 3219834"/>
                <a:gd name="connsiteX112" fmla="*/ 2488427 w 3219952"/>
                <a:gd name="connsiteY112" fmla="*/ 2951663 h 3219834"/>
                <a:gd name="connsiteX113" fmla="*/ 2620566 w 3219952"/>
                <a:gd name="connsiteY113" fmla="*/ 2854612 h 3219834"/>
                <a:gd name="connsiteX114" fmla="*/ 2617849 w 3219952"/>
                <a:gd name="connsiteY114" fmla="*/ 2835355 h 3219834"/>
                <a:gd name="connsiteX115" fmla="*/ 2614836 w 3219952"/>
                <a:gd name="connsiteY115" fmla="*/ 2815980 h 3219834"/>
                <a:gd name="connsiteX116" fmla="*/ 2608338 w 3219952"/>
                <a:gd name="connsiteY116" fmla="*/ 2777703 h 3219834"/>
                <a:gd name="connsiteX117" fmla="*/ 2604794 w 3219952"/>
                <a:gd name="connsiteY117" fmla="*/ 2758742 h 3219834"/>
                <a:gd name="connsiteX118" fmla="*/ 2601014 w 3219952"/>
                <a:gd name="connsiteY118" fmla="*/ 2739722 h 3219834"/>
                <a:gd name="connsiteX119" fmla="*/ 2592921 w 3219952"/>
                <a:gd name="connsiteY119" fmla="*/ 2702212 h 3219834"/>
                <a:gd name="connsiteX120" fmla="*/ 2699247 w 3219952"/>
                <a:gd name="connsiteY120" fmla="*/ 2596241 h 3219834"/>
                <a:gd name="connsiteX121" fmla="*/ 2774679 w 3219952"/>
                <a:gd name="connsiteY121" fmla="*/ 2611894 h 3219834"/>
                <a:gd name="connsiteX122" fmla="*/ 2851470 w 3219952"/>
                <a:gd name="connsiteY122" fmla="*/ 2624417 h 3219834"/>
                <a:gd name="connsiteX123" fmla="*/ 2948994 w 3219952"/>
                <a:gd name="connsiteY123" fmla="*/ 2492632 h 3219834"/>
                <a:gd name="connsiteX124" fmla="*/ 2914497 w 3219952"/>
                <a:gd name="connsiteY124" fmla="*/ 2422812 h 3219834"/>
                <a:gd name="connsiteX125" fmla="*/ 2877402 w 3219952"/>
                <a:gd name="connsiteY125" fmla="*/ 2355295 h 3219834"/>
                <a:gd name="connsiteX126" fmla="*/ 2947340 w 3219952"/>
                <a:gd name="connsiteY126" fmla="*/ 2223097 h 3219834"/>
                <a:gd name="connsiteX127" fmla="*/ 2985735 w 3219952"/>
                <a:gd name="connsiteY127" fmla="*/ 2219966 h 3219834"/>
                <a:gd name="connsiteX128" fmla="*/ 3023953 w 3219952"/>
                <a:gd name="connsiteY128" fmla="*/ 2215891 h 3219834"/>
                <a:gd name="connsiteX129" fmla="*/ 3062585 w 3219952"/>
                <a:gd name="connsiteY129" fmla="*/ 2211047 h 3219834"/>
                <a:gd name="connsiteX130" fmla="*/ 3101040 w 3219952"/>
                <a:gd name="connsiteY130" fmla="*/ 2205140 h 3219834"/>
                <a:gd name="connsiteX131" fmla="*/ 3154793 w 3219952"/>
                <a:gd name="connsiteY131" fmla="*/ 2051027 h 3219834"/>
                <a:gd name="connsiteX132" fmla="*/ 3101040 w 3219952"/>
                <a:gd name="connsiteY132" fmla="*/ 1994792 h 3219834"/>
                <a:gd name="connsiteX133" fmla="*/ 3087394 w 3219952"/>
                <a:gd name="connsiteY133" fmla="*/ 1981206 h 3219834"/>
                <a:gd name="connsiteX134" fmla="*/ 3073454 w 3219952"/>
                <a:gd name="connsiteY134" fmla="*/ 1967797 h 3219834"/>
                <a:gd name="connsiteX135" fmla="*/ 3045455 w 3219952"/>
                <a:gd name="connsiteY135" fmla="*/ 1941570 h 3219834"/>
                <a:gd name="connsiteX136" fmla="*/ 3072745 w 3219952"/>
                <a:gd name="connsiteY136" fmla="*/ 1794605 h 3219834"/>
                <a:gd name="connsiteX137" fmla="*/ 3214099 w 3219952"/>
                <a:gd name="connsiteY137" fmla="*/ 1731341 h 3219834"/>
                <a:gd name="connsiteX138" fmla="*/ 3216461 w 3219952"/>
                <a:gd name="connsiteY138" fmla="*/ 1698676 h 3219834"/>
                <a:gd name="connsiteX139" fmla="*/ 3218234 w 3219952"/>
                <a:gd name="connsiteY139" fmla="*/ 1665892 h 3219834"/>
                <a:gd name="connsiteX140" fmla="*/ 3219415 w 3219952"/>
                <a:gd name="connsiteY140" fmla="*/ 1632990 h 3219834"/>
                <a:gd name="connsiteX141" fmla="*/ 3219415 w 3219952"/>
                <a:gd name="connsiteY141" fmla="*/ 1617100 h 3219834"/>
                <a:gd name="connsiteX142" fmla="*/ 3219415 w 3219952"/>
                <a:gd name="connsiteY142" fmla="*/ 1617100 h 3219834"/>
                <a:gd name="connsiteX143" fmla="*/ 3219415 w 3219952"/>
                <a:gd name="connsiteY143" fmla="*/ 1608653 h 3219834"/>
                <a:gd name="connsiteX144" fmla="*/ 3219415 w 3219952"/>
                <a:gd name="connsiteY144" fmla="*/ 1600088 h 3219834"/>
                <a:gd name="connsiteX145" fmla="*/ 3219415 w 3219952"/>
                <a:gd name="connsiteY145" fmla="*/ 1600088 h 3219834"/>
                <a:gd name="connsiteX146" fmla="*/ 3219415 w 3219952"/>
                <a:gd name="connsiteY146" fmla="*/ 1585734 h 3219834"/>
                <a:gd name="connsiteX147" fmla="*/ 3218943 w 3219952"/>
                <a:gd name="connsiteY147" fmla="*/ 1570021 h 3219834"/>
                <a:gd name="connsiteX148" fmla="*/ 3218352 w 3219952"/>
                <a:gd name="connsiteY148" fmla="*/ 1554427 h 3219834"/>
                <a:gd name="connsiteX149" fmla="*/ 3217762 w 3219952"/>
                <a:gd name="connsiteY149" fmla="*/ 1538774 h 3219834"/>
                <a:gd name="connsiteX150" fmla="*/ 3216757 w 3219952"/>
                <a:gd name="connsiteY150" fmla="*/ 1523120 h 3219834"/>
                <a:gd name="connsiteX151" fmla="*/ 3215753 w 3219952"/>
                <a:gd name="connsiteY151" fmla="*/ 1507526 h 3219834"/>
                <a:gd name="connsiteX152" fmla="*/ 3214631 w 3219952"/>
                <a:gd name="connsiteY152" fmla="*/ 1491991 h 3219834"/>
                <a:gd name="connsiteX153" fmla="*/ 3179543 w 3219952"/>
                <a:gd name="connsiteY153" fmla="*/ 1474742 h 3219834"/>
                <a:gd name="connsiteX154" fmla="*/ 3161822 w 3219952"/>
                <a:gd name="connsiteY154" fmla="*/ 1466413 h 3219834"/>
                <a:gd name="connsiteX155" fmla="*/ 3153139 w 3219952"/>
                <a:gd name="connsiteY155" fmla="*/ 1462337 h 3219834"/>
                <a:gd name="connsiteX156" fmla="*/ 3144219 w 3219952"/>
                <a:gd name="connsiteY156" fmla="*/ 1458321 h 3219834"/>
                <a:gd name="connsiteX157" fmla="*/ 3108777 w 3219952"/>
                <a:gd name="connsiteY157" fmla="*/ 1442844 h 3219834"/>
                <a:gd name="connsiteX158" fmla="*/ 3091056 w 3219952"/>
                <a:gd name="connsiteY158" fmla="*/ 1435402 h 3219834"/>
                <a:gd name="connsiteX159" fmla="*/ 3073336 w 3219952"/>
                <a:gd name="connsiteY159" fmla="*/ 1428195 h 3219834"/>
                <a:gd name="connsiteX160" fmla="*/ 3046636 w 3219952"/>
                <a:gd name="connsiteY160" fmla="*/ 1281111 h 3219834"/>
                <a:gd name="connsiteX161" fmla="*/ 3074635 w 3219952"/>
                <a:gd name="connsiteY161" fmla="*/ 1255003 h 3219834"/>
                <a:gd name="connsiteX162" fmla="*/ 3102398 w 3219952"/>
                <a:gd name="connsiteY162" fmla="*/ 1228067 h 3219834"/>
                <a:gd name="connsiteX163" fmla="*/ 3129570 w 3219952"/>
                <a:gd name="connsiteY163" fmla="*/ 1200481 h 3219834"/>
                <a:gd name="connsiteX164" fmla="*/ 3156388 w 3219952"/>
                <a:gd name="connsiteY164" fmla="*/ 1172068 h 3219834"/>
                <a:gd name="connsiteX165" fmla="*/ 3103225 w 3219952"/>
                <a:gd name="connsiteY165" fmla="*/ 1017719 h 3219834"/>
                <a:gd name="connsiteX166" fmla="*/ 3064652 w 3219952"/>
                <a:gd name="connsiteY166" fmla="*/ 1011812 h 3219834"/>
                <a:gd name="connsiteX167" fmla="*/ 3045514 w 3219952"/>
                <a:gd name="connsiteY167" fmla="*/ 1009154 h 3219834"/>
                <a:gd name="connsiteX168" fmla="*/ 3026198 w 3219952"/>
                <a:gd name="connsiteY168" fmla="*/ 1006791 h 3219834"/>
                <a:gd name="connsiteX169" fmla="*/ 2949407 w 3219952"/>
                <a:gd name="connsiteY169" fmla="*/ 999289 h 3219834"/>
                <a:gd name="connsiteX170" fmla="*/ 2880768 w 3219952"/>
                <a:gd name="connsiteY170" fmla="*/ 867741 h 3219834"/>
                <a:gd name="connsiteX171" fmla="*/ 2899907 w 3219952"/>
                <a:gd name="connsiteY171" fmla="*/ 834308 h 3219834"/>
                <a:gd name="connsiteX172" fmla="*/ 2918100 w 3219952"/>
                <a:gd name="connsiteY172" fmla="*/ 800402 h 3219834"/>
                <a:gd name="connsiteX173" fmla="*/ 2935821 w 3219952"/>
                <a:gd name="connsiteY173" fmla="*/ 765787 h 3219834"/>
                <a:gd name="connsiteX174" fmla="*/ 2952716 w 3219952"/>
                <a:gd name="connsiteY174" fmla="*/ 730699 h 3219834"/>
                <a:gd name="connsiteX175" fmla="*/ 2855664 w 3219952"/>
                <a:gd name="connsiteY175" fmla="*/ 598560 h 3219834"/>
                <a:gd name="connsiteX176" fmla="*/ 2836407 w 3219952"/>
                <a:gd name="connsiteY176" fmla="*/ 601277 h 3219834"/>
                <a:gd name="connsiteX177" fmla="*/ 2817032 w 3219952"/>
                <a:gd name="connsiteY177" fmla="*/ 604290 h 3219834"/>
                <a:gd name="connsiteX178" fmla="*/ 2778755 w 3219952"/>
                <a:gd name="connsiteY178" fmla="*/ 610847 h 3219834"/>
                <a:gd name="connsiteX179" fmla="*/ 2759793 w 3219952"/>
                <a:gd name="connsiteY179" fmla="*/ 614332 h 3219834"/>
                <a:gd name="connsiteX180" fmla="*/ 2740832 w 3219952"/>
                <a:gd name="connsiteY180" fmla="*/ 618171 h 3219834"/>
                <a:gd name="connsiteX181" fmla="*/ 2703263 w 3219952"/>
                <a:gd name="connsiteY181" fmla="*/ 626205 h 3219834"/>
                <a:gd name="connsiteX182" fmla="*/ 2597292 w 3219952"/>
                <a:gd name="connsiteY182" fmla="*/ 519879 h 3219834"/>
                <a:gd name="connsiteX183" fmla="*/ 2613005 w 3219952"/>
                <a:gd name="connsiteY183" fmla="*/ 444447 h 3219834"/>
                <a:gd name="connsiteX184" fmla="*/ 2625528 w 3219952"/>
                <a:gd name="connsiteY184" fmla="*/ 367656 h 3219834"/>
                <a:gd name="connsiteX185" fmla="*/ 2493684 w 3219952"/>
                <a:gd name="connsiteY185" fmla="*/ 270132 h 3219834"/>
                <a:gd name="connsiteX186" fmla="*/ 2423864 w 3219952"/>
                <a:gd name="connsiteY186" fmla="*/ 304629 h 3219834"/>
                <a:gd name="connsiteX187" fmla="*/ 2356406 w 3219952"/>
                <a:gd name="connsiteY187" fmla="*/ 341725 h 3219834"/>
                <a:gd name="connsiteX188" fmla="*/ 2224208 w 3219952"/>
                <a:gd name="connsiteY188" fmla="*/ 271786 h 3219834"/>
                <a:gd name="connsiteX189" fmla="*/ 2221077 w 3219952"/>
                <a:gd name="connsiteY189" fmla="*/ 233391 h 3219834"/>
                <a:gd name="connsiteX190" fmla="*/ 2217001 w 3219952"/>
                <a:gd name="connsiteY190" fmla="*/ 195173 h 3219834"/>
                <a:gd name="connsiteX191" fmla="*/ 2212099 w 3219952"/>
                <a:gd name="connsiteY191" fmla="*/ 156541 h 3219834"/>
                <a:gd name="connsiteX192" fmla="*/ 2206192 w 3219952"/>
                <a:gd name="connsiteY192" fmla="*/ 118087 h 3219834"/>
                <a:gd name="connsiteX193" fmla="*/ 2052020 w 3219952"/>
                <a:gd name="connsiteY193" fmla="*/ 64392 h 3219834"/>
                <a:gd name="connsiteX194" fmla="*/ 1995785 w 3219952"/>
                <a:gd name="connsiteY194" fmla="*/ 118146 h 3219834"/>
                <a:gd name="connsiteX195" fmla="*/ 1982258 w 3219952"/>
                <a:gd name="connsiteY195" fmla="*/ 131732 h 3219834"/>
                <a:gd name="connsiteX196" fmla="*/ 1968790 w 3219952"/>
                <a:gd name="connsiteY196" fmla="*/ 145672 h 3219834"/>
                <a:gd name="connsiteX197" fmla="*/ 1942563 w 3219952"/>
                <a:gd name="connsiteY197" fmla="*/ 173671 h 3219834"/>
                <a:gd name="connsiteX198" fmla="*/ 1795598 w 3219952"/>
                <a:gd name="connsiteY198" fmla="*/ 146440 h 3219834"/>
                <a:gd name="connsiteX199" fmla="*/ 1732393 w 3219952"/>
                <a:gd name="connsiteY199" fmla="*/ 5027 h 3219834"/>
                <a:gd name="connsiteX200" fmla="*/ 1699668 w 3219952"/>
                <a:gd name="connsiteY200" fmla="*/ 2664 h 3219834"/>
                <a:gd name="connsiteX201" fmla="*/ 1666884 w 3219952"/>
                <a:gd name="connsiteY201" fmla="*/ 892 h 3219834"/>
                <a:gd name="connsiteX202" fmla="*/ 1634041 w 3219952"/>
                <a:gd name="connsiteY202" fmla="*/ -289 h 3219834"/>
                <a:gd name="connsiteX203" fmla="*/ 1618093 w 3219952"/>
                <a:gd name="connsiteY203" fmla="*/ -289 h 3219834"/>
                <a:gd name="connsiteX204" fmla="*/ 1618093 w 3219952"/>
                <a:gd name="connsiteY204" fmla="*/ -289 h 3219834"/>
                <a:gd name="connsiteX205" fmla="*/ 1609646 w 3219952"/>
                <a:gd name="connsiteY205" fmla="*/ -289 h 3219834"/>
                <a:gd name="connsiteX206" fmla="*/ 1601140 w 3219952"/>
                <a:gd name="connsiteY206" fmla="*/ -289 h 3219834"/>
                <a:gd name="connsiteX207" fmla="*/ 1601140 w 3219952"/>
                <a:gd name="connsiteY207" fmla="*/ -289 h 3219834"/>
                <a:gd name="connsiteX208" fmla="*/ 1586786 w 3219952"/>
                <a:gd name="connsiteY208" fmla="*/ -289 h 3219834"/>
                <a:gd name="connsiteX209" fmla="*/ 1571133 w 3219952"/>
                <a:gd name="connsiteY209" fmla="*/ 184 h 3219834"/>
                <a:gd name="connsiteX210" fmla="*/ 1555479 w 3219952"/>
                <a:gd name="connsiteY210" fmla="*/ 774 h 3219834"/>
                <a:gd name="connsiteX211" fmla="*/ 1539825 w 3219952"/>
                <a:gd name="connsiteY211" fmla="*/ 1365 h 3219834"/>
                <a:gd name="connsiteX212" fmla="*/ 1524231 w 3219952"/>
                <a:gd name="connsiteY212" fmla="*/ 2369 h 3219834"/>
                <a:gd name="connsiteX213" fmla="*/ 1508636 w 3219952"/>
                <a:gd name="connsiteY213" fmla="*/ 3373 h 3219834"/>
                <a:gd name="connsiteX214" fmla="*/ 1493042 w 3219952"/>
                <a:gd name="connsiteY214" fmla="*/ 4496 h 3219834"/>
                <a:gd name="connsiteX215" fmla="*/ 1475794 w 3219952"/>
                <a:gd name="connsiteY215" fmla="*/ 39642 h 3219834"/>
                <a:gd name="connsiteX216" fmla="*/ 1467465 w 3219952"/>
                <a:gd name="connsiteY216" fmla="*/ 57363 h 3219834"/>
                <a:gd name="connsiteX217" fmla="*/ 1463389 w 3219952"/>
                <a:gd name="connsiteY217" fmla="*/ 66105 h 3219834"/>
                <a:gd name="connsiteX218" fmla="*/ 1459431 w 3219952"/>
                <a:gd name="connsiteY218" fmla="*/ 74966 h 3219834"/>
                <a:gd name="connsiteX219" fmla="*/ 1443896 w 3219952"/>
                <a:gd name="connsiteY219" fmla="*/ 110408 h 3219834"/>
                <a:gd name="connsiteX220" fmla="*/ 1436453 w 3219952"/>
                <a:gd name="connsiteY220" fmla="*/ 128129 h 3219834"/>
                <a:gd name="connsiteX221" fmla="*/ 1429247 w 3219952"/>
                <a:gd name="connsiteY221" fmla="*/ 145849 h 3219834"/>
                <a:gd name="connsiteX222" fmla="*/ 1282163 w 3219952"/>
                <a:gd name="connsiteY222" fmla="*/ 172549 h 3219834"/>
                <a:gd name="connsiteX223" fmla="*/ 1256054 w 3219952"/>
                <a:gd name="connsiteY223" fmla="*/ 144550 h 3219834"/>
                <a:gd name="connsiteX224" fmla="*/ 1229178 w 3219952"/>
                <a:gd name="connsiteY224" fmla="*/ 116787 h 3219834"/>
                <a:gd name="connsiteX225" fmla="*/ 1201533 w 3219952"/>
                <a:gd name="connsiteY225" fmla="*/ 89674 h 3219834"/>
                <a:gd name="connsiteX226" fmla="*/ 1173120 w 3219952"/>
                <a:gd name="connsiteY226" fmla="*/ 62856 h 3219834"/>
                <a:gd name="connsiteX227" fmla="*/ 1018771 w 3219952"/>
                <a:gd name="connsiteY227" fmla="*/ 116019 h 3219834"/>
                <a:gd name="connsiteX228" fmla="*/ 1012864 w 3219952"/>
                <a:gd name="connsiteY228" fmla="*/ 154533 h 3219834"/>
                <a:gd name="connsiteX229" fmla="*/ 1010206 w 3219952"/>
                <a:gd name="connsiteY229" fmla="*/ 173671 h 3219834"/>
                <a:gd name="connsiteX230" fmla="*/ 1007843 w 3219952"/>
                <a:gd name="connsiteY230" fmla="*/ 193046 h 3219834"/>
                <a:gd name="connsiteX231" fmla="*/ 1000341 w 3219952"/>
                <a:gd name="connsiteY231" fmla="*/ 269837 h 3219834"/>
                <a:gd name="connsiteX232" fmla="*/ 867907 w 3219952"/>
                <a:gd name="connsiteY232" fmla="*/ 339303 h 3219834"/>
                <a:gd name="connsiteX233" fmla="*/ 834414 w 3219952"/>
                <a:gd name="connsiteY233" fmla="*/ 320224 h 3219834"/>
                <a:gd name="connsiteX234" fmla="*/ 800567 w 3219952"/>
                <a:gd name="connsiteY234" fmla="*/ 301971 h 3219834"/>
                <a:gd name="connsiteX235" fmla="*/ 765893 w 3219952"/>
                <a:gd name="connsiteY235" fmla="*/ 284250 h 3219834"/>
                <a:gd name="connsiteX236" fmla="*/ 730865 w 3219952"/>
                <a:gd name="connsiteY236" fmla="*/ 267356 h 3219834"/>
                <a:gd name="connsiteX237" fmla="*/ 598726 w 3219952"/>
                <a:gd name="connsiteY237" fmla="*/ 364408 h 3219834"/>
                <a:gd name="connsiteX238" fmla="*/ 601384 w 3219952"/>
                <a:gd name="connsiteY238" fmla="*/ 383664 h 3219834"/>
                <a:gd name="connsiteX239" fmla="*/ 604456 w 3219952"/>
                <a:gd name="connsiteY239" fmla="*/ 403039 h 3219834"/>
                <a:gd name="connsiteX240" fmla="*/ 610953 w 3219952"/>
                <a:gd name="connsiteY240" fmla="*/ 441317 h 3219834"/>
                <a:gd name="connsiteX241" fmla="*/ 614438 w 3219952"/>
                <a:gd name="connsiteY241" fmla="*/ 460278 h 3219834"/>
                <a:gd name="connsiteX242" fmla="*/ 618278 w 3219952"/>
                <a:gd name="connsiteY242" fmla="*/ 479239 h 3219834"/>
                <a:gd name="connsiteX243" fmla="*/ 626370 w 3219952"/>
                <a:gd name="connsiteY243" fmla="*/ 516808 h 3219834"/>
                <a:gd name="connsiteX244" fmla="*/ 520045 w 3219952"/>
                <a:gd name="connsiteY244" fmla="*/ 622779 h 3219834"/>
                <a:gd name="connsiteX245" fmla="*/ 444613 w 3219952"/>
                <a:gd name="connsiteY245" fmla="*/ 607125 h 3219834"/>
                <a:gd name="connsiteX246" fmla="*/ 367822 w 3219952"/>
                <a:gd name="connsiteY246" fmla="*/ 594602 h 3219834"/>
                <a:gd name="connsiteX247" fmla="*/ 269884 w 3219952"/>
                <a:gd name="connsiteY247" fmla="*/ 725560 h 3219834"/>
                <a:gd name="connsiteX248" fmla="*/ 446149 w 3219952"/>
                <a:gd name="connsiteY248" fmla="*/ 836375 h 3219834"/>
                <a:gd name="connsiteX249" fmla="*/ 836364 w 3219952"/>
                <a:gd name="connsiteY249" fmla="*/ 446160 h 3219834"/>
                <a:gd name="connsiteX250" fmla="*/ 2382633 w 3219952"/>
                <a:gd name="connsiteY250" fmla="*/ 446160 h 3219834"/>
                <a:gd name="connsiteX251" fmla="*/ 2772848 w 3219952"/>
                <a:gd name="connsiteY251" fmla="*/ 836375 h 3219834"/>
                <a:gd name="connsiteX252" fmla="*/ 2772848 w 3219952"/>
                <a:gd name="connsiteY252" fmla="*/ 2382645 h 3219834"/>
                <a:gd name="connsiteX253" fmla="*/ 2139384 w 3219952"/>
                <a:gd name="connsiteY253" fmla="*/ 2903581 h 3219834"/>
                <a:gd name="connsiteX254" fmla="*/ 836364 w 3219952"/>
                <a:gd name="connsiteY254" fmla="*/ 2772919 h 3219834"/>
                <a:gd name="connsiteX255" fmla="*/ 446149 w 3219952"/>
                <a:gd name="connsiteY255" fmla="*/ 2382645 h 3219834"/>
                <a:gd name="connsiteX256" fmla="*/ 446149 w 3219952"/>
                <a:gd name="connsiteY256" fmla="*/ 836375 h 321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3219952" h="3219834">
                  <a:moveTo>
                    <a:pt x="269884" y="725560"/>
                  </a:moveTo>
                  <a:cubicBezTo>
                    <a:pt x="281049" y="749188"/>
                    <a:pt x="292213" y="772343"/>
                    <a:pt x="304381" y="795381"/>
                  </a:cubicBezTo>
                  <a:cubicBezTo>
                    <a:pt x="316550" y="818418"/>
                    <a:pt x="328422" y="840628"/>
                    <a:pt x="341477" y="862897"/>
                  </a:cubicBezTo>
                  <a:cubicBezTo>
                    <a:pt x="315930" y="905755"/>
                    <a:pt x="292567" y="949877"/>
                    <a:pt x="271479" y="995096"/>
                  </a:cubicBezTo>
                  <a:cubicBezTo>
                    <a:pt x="258779" y="995981"/>
                    <a:pt x="245902" y="996986"/>
                    <a:pt x="233143" y="998167"/>
                  </a:cubicBezTo>
                  <a:cubicBezTo>
                    <a:pt x="220384" y="999348"/>
                    <a:pt x="207684" y="1000766"/>
                    <a:pt x="194866" y="1002302"/>
                  </a:cubicBezTo>
                  <a:cubicBezTo>
                    <a:pt x="182048" y="1003838"/>
                    <a:pt x="169111" y="1005315"/>
                    <a:pt x="156293" y="1007146"/>
                  </a:cubicBezTo>
                  <a:cubicBezTo>
                    <a:pt x="143475" y="1008977"/>
                    <a:pt x="130716" y="1010867"/>
                    <a:pt x="117839" y="1013053"/>
                  </a:cubicBezTo>
                  <a:cubicBezTo>
                    <a:pt x="97323" y="1063500"/>
                    <a:pt x="79382" y="1114957"/>
                    <a:pt x="64086" y="1167225"/>
                  </a:cubicBezTo>
                  <a:cubicBezTo>
                    <a:pt x="81393" y="1186364"/>
                    <a:pt x="99527" y="1205266"/>
                    <a:pt x="117839" y="1223459"/>
                  </a:cubicBezTo>
                  <a:lnTo>
                    <a:pt x="131484" y="1237045"/>
                  </a:lnTo>
                  <a:cubicBezTo>
                    <a:pt x="135973" y="1241475"/>
                    <a:pt x="140758" y="1246024"/>
                    <a:pt x="145365" y="1250454"/>
                  </a:cubicBezTo>
                  <a:cubicBezTo>
                    <a:pt x="154698" y="1259315"/>
                    <a:pt x="164051" y="1268057"/>
                    <a:pt x="173423" y="1276681"/>
                  </a:cubicBezTo>
                  <a:cubicBezTo>
                    <a:pt x="161839" y="1325175"/>
                    <a:pt x="152730" y="1374227"/>
                    <a:pt x="146133" y="1423647"/>
                  </a:cubicBezTo>
                  <a:cubicBezTo>
                    <a:pt x="98680" y="1442313"/>
                    <a:pt x="51582" y="1463341"/>
                    <a:pt x="4838" y="1486733"/>
                  </a:cubicBezTo>
                  <a:cubicBezTo>
                    <a:pt x="3657" y="1497602"/>
                    <a:pt x="3184" y="1508530"/>
                    <a:pt x="2475" y="1519458"/>
                  </a:cubicBezTo>
                  <a:cubicBezTo>
                    <a:pt x="1767" y="1530386"/>
                    <a:pt x="940" y="1541255"/>
                    <a:pt x="703" y="1552242"/>
                  </a:cubicBezTo>
                  <a:cubicBezTo>
                    <a:pt x="467" y="1563229"/>
                    <a:pt x="-242" y="1574156"/>
                    <a:pt x="-537" y="1585085"/>
                  </a:cubicBezTo>
                  <a:lnTo>
                    <a:pt x="-537" y="1601033"/>
                  </a:lnTo>
                  <a:lnTo>
                    <a:pt x="-537" y="1601033"/>
                  </a:lnTo>
                  <a:lnTo>
                    <a:pt x="-537" y="1618045"/>
                  </a:lnTo>
                  <a:lnTo>
                    <a:pt x="-537" y="1618045"/>
                  </a:lnTo>
                  <a:lnTo>
                    <a:pt x="-537" y="1632399"/>
                  </a:lnTo>
                  <a:cubicBezTo>
                    <a:pt x="-537" y="1637656"/>
                    <a:pt x="-182" y="1642855"/>
                    <a:pt x="-5" y="1648053"/>
                  </a:cubicBezTo>
                  <a:lnTo>
                    <a:pt x="585" y="1663706"/>
                  </a:lnTo>
                  <a:lnTo>
                    <a:pt x="1117" y="1679360"/>
                  </a:lnTo>
                  <a:lnTo>
                    <a:pt x="2180" y="1694954"/>
                  </a:lnTo>
                  <a:lnTo>
                    <a:pt x="3125" y="1710549"/>
                  </a:lnTo>
                  <a:cubicBezTo>
                    <a:pt x="3480" y="1715747"/>
                    <a:pt x="3716" y="1721004"/>
                    <a:pt x="4248" y="1726143"/>
                  </a:cubicBezTo>
                  <a:cubicBezTo>
                    <a:pt x="16062" y="1732050"/>
                    <a:pt x="27876" y="1737800"/>
                    <a:pt x="39690" y="1743391"/>
                  </a:cubicBezTo>
                  <a:lnTo>
                    <a:pt x="57411" y="1751720"/>
                  </a:lnTo>
                  <a:lnTo>
                    <a:pt x="66153" y="1755796"/>
                  </a:lnTo>
                  <a:lnTo>
                    <a:pt x="75072" y="1759813"/>
                  </a:lnTo>
                  <a:cubicBezTo>
                    <a:pt x="86886" y="1765070"/>
                    <a:pt x="98700" y="1770268"/>
                    <a:pt x="110514" y="1775289"/>
                  </a:cubicBezTo>
                  <a:lnTo>
                    <a:pt x="128235" y="1782732"/>
                  </a:lnTo>
                  <a:cubicBezTo>
                    <a:pt x="134142" y="1785154"/>
                    <a:pt x="140049" y="1787576"/>
                    <a:pt x="145956" y="1789938"/>
                  </a:cubicBezTo>
                  <a:cubicBezTo>
                    <a:pt x="152399" y="1839385"/>
                    <a:pt x="161329" y="1888475"/>
                    <a:pt x="172715" y="1937022"/>
                  </a:cubicBezTo>
                  <a:cubicBezTo>
                    <a:pt x="163342" y="1945607"/>
                    <a:pt x="153990" y="1954310"/>
                    <a:pt x="144656" y="1963131"/>
                  </a:cubicBezTo>
                  <a:cubicBezTo>
                    <a:pt x="135382" y="1971932"/>
                    <a:pt x="125872" y="1980852"/>
                    <a:pt x="116953" y="1990008"/>
                  </a:cubicBezTo>
                  <a:cubicBezTo>
                    <a:pt x="108033" y="1999163"/>
                    <a:pt x="98818" y="2008319"/>
                    <a:pt x="89781" y="2017652"/>
                  </a:cubicBezTo>
                  <a:cubicBezTo>
                    <a:pt x="80743" y="2026985"/>
                    <a:pt x="71646" y="2036496"/>
                    <a:pt x="62963" y="2046065"/>
                  </a:cubicBezTo>
                  <a:cubicBezTo>
                    <a:pt x="78076" y="2098376"/>
                    <a:pt x="95820" y="2149892"/>
                    <a:pt x="116126" y="2200414"/>
                  </a:cubicBezTo>
                  <a:cubicBezTo>
                    <a:pt x="129062" y="2202482"/>
                    <a:pt x="141880" y="2204490"/>
                    <a:pt x="154698" y="2206321"/>
                  </a:cubicBezTo>
                  <a:cubicBezTo>
                    <a:pt x="161078" y="2207266"/>
                    <a:pt x="167398" y="2208152"/>
                    <a:pt x="173837" y="2208979"/>
                  </a:cubicBezTo>
                  <a:lnTo>
                    <a:pt x="193153" y="2211401"/>
                  </a:lnTo>
                  <a:cubicBezTo>
                    <a:pt x="218907" y="2214414"/>
                    <a:pt x="244071" y="2217308"/>
                    <a:pt x="269944" y="2218903"/>
                  </a:cubicBezTo>
                  <a:cubicBezTo>
                    <a:pt x="290874" y="2264180"/>
                    <a:pt x="314059" y="2308380"/>
                    <a:pt x="339410" y="2351337"/>
                  </a:cubicBezTo>
                  <a:cubicBezTo>
                    <a:pt x="332439" y="2362324"/>
                    <a:pt x="325804" y="2373528"/>
                    <a:pt x="319503" y="2384948"/>
                  </a:cubicBezTo>
                  <a:cubicBezTo>
                    <a:pt x="313596" y="2396112"/>
                    <a:pt x="307335" y="2407395"/>
                    <a:pt x="301310" y="2418854"/>
                  </a:cubicBezTo>
                  <a:cubicBezTo>
                    <a:pt x="295284" y="2430314"/>
                    <a:pt x="289496" y="2441832"/>
                    <a:pt x="283589" y="2453469"/>
                  </a:cubicBezTo>
                  <a:cubicBezTo>
                    <a:pt x="277682" y="2465106"/>
                    <a:pt x="272247" y="2476684"/>
                    <a:pt x="266695" y="2488498"/>
                  </a:cubicBezTo>
                  <a:cubicBezTo>
                    <a:pt x="296742" y="2534099"/>
                    <a:pt x="329072" y="2578146"/>
                    <a:pt x="363687" y="2620637"/>
                  </a:cubicBezTo>
                  <a:lnTo>
                    <a:pt x="382944" y="2617978"/>
                  </a:lnTo>
                  <a:lnTo>
                    <a:pt x="402319" y="2614907"/>
                  </a:lnTo>
                  <a:cubicBezTo>
                    <a:pt x="415196" y="2612820"/>
                    <a:pt x="427955" y="2610654"/>
                    <a:pt x="440596" y="2608409"/>
                  </a:cubicBezTo>
                  <a:cubicBezTo>
                    <a:pt x="446975" y="2607287"/>
                    <a:pt x="453237" y="2606164"/>
                    <a:pt x="459557" y="2604924"/>
                  </a:cubicBezTo>
                  <a:lnTo>
                    <a:pt x="478578" y="2601084"/>
                  </a:lnTo>
                  <a:cubicBezTo>
                    <a:pt x="491219" y="2598486"/>
                    <a:pt x="503683" y="2595827"/>
                    <a:pt x="516087" y="2593051"/>
                  </a:cubicBezTo>
                  <a:cubicBezTo>
                    <a:pt x="549639" y="2630265"/>
                    <a:pt x="584963" y="2665707"/>
                    <a:pt x="622058" y="2699376"/>
                  </a:cubicBezTo>
                  <a:cubicBezTo>
                    <a:pt x="616506" y="2724127"/>
                    <a:pt x="611190" y="2749349"/>
                    <a:pt x="606405" y="2774809"/>
                  </a:cubicBezTo>
                  <a:cubicBezTo>
                    <a:pt x="601620" y="2800268"/>
                    <a:pt x="597544" y="2825845"/>
                    <a:pt x="593882" y="2851599"/>
                  </a:cubicBezTo>
                  <a:cubicBezTo>
                    <a:pt x="636176" y="2886293"/>
                    <a:pt x="680104" y="2918781"/>
                    <a:pt x="725667" y="2949064"/>
                  </a:cubicBezTo>
                  <a:cubicBezTo>
                    <a:pt x="749294" y="2937900"/>
                    <a:pt x="772509" y="2926795"/>
                    <a:pt x="795546" y="2914627"/>
                  </a:cubicBezTo>
                  <a:cubicBezTo>
                    <a:pt x="818584" y="2902458"/>
                    <a:pt x="840794" y="2890526"/>
                    <a:pt x="863004" y="2877531"/>
                  </a:cubicBezTo>
                  <a:cubicBezTo>
                    <a:pt x="905928" y="2903049"/>
                    <a:pt x="949994" y="2926362"/>
                    <a:pt x="995202" y="2947469"/>
                  </a:cubicBezTo>
                  <a:cubicBezTo>
                    <a:pt x="996147" y="2960170"/>
                    <a:pt x="997151" y="2973047"/>
                    <a:pt x="998333" y="2985865"/>
                  </a:cubicBezTo>
                  <a:cubicBezTo>
                    <a:pt x="999514" y="2998683"/>
                    <a:pt x="1000932" y="3011265"/>
                    <a:pt x="1002409" y="3024083"/>
                  </a:cubicBezTo>
                  <a:cubicBezTo>
                    <a:pt x="1003885" y="3036901"/>
                    <a:pt x="1005480" y="3049896"/>
                    <a:pt x="1007252" y="3062655"/>
                  </a:cubicBezTo>
                  <a:cubicBezTo>
                    <a:pt x="1009024" y="3075415"/>
                    <a:pt x="1011033" y="3088233"/>
                    <a:pt x="1013159" y="3101169"/>
                  </a:cubicBezTo>
                  <a:cubicBezTo>
                    <a:pt x="1063611" y="3121658"/>
                    <a:pt x="1115067" y="3139579"/>
                    <a:pt x="1167332" y="3154863"/>
                  </a:cubicBezTo>
                  <a:cubicBezTo>
                    <a:pt x="1186470" y="3137556"/>
                    <a:pt x="1205313" y="3119421"/>
                    <a:pt x="1223566" y="3101110"/>
                  </a:cubicBezTo>
                  <a:lnTo>
                    <a:pt x="1237093" y="3087524"/>
                  </a:lnTo>
                  <a:cubicBezTo>
                    <a:pt x="1241582" y="3082976"/>
                    <a:pt x="1246071" y="3078191"/>
                    <a:pt x="1250502" y="3073583"/>
                  </a:cubicBezTo>
                  <a:cubicBezTo>
                    <a:pt x="1259402" y="3064250"/>
                    <a:pt x="1268164" y="3054898"/>
                    <a:pt x="1276787" y="3045525"/>
                  </a:cubicBezTo>
                  <a:cubicBezTo>
                    <a:pt x="1325260" y="3057115"/>
                    <a:pt x="1374293" y="3066223"/>
                    <a:pt x="1423694" y="3072815"/>
                  </a:cubicBezTo>
                  <a:cubicBezTo>
                    <a:pt x="1442478" y="3120308"/>
                    <a:pt x="1463566" y="3167426"/>
                    <a:pt x="1486958" y="3214170"/>
                  </a:cubicBezTo>
                  <a:cubicBezTo>
                    <a:pt x="1497827" y="3215351"/>
                    <a:pt x="1508755" y="3215824"/>
                    <a:pt x="1519682" y="3216533"/>
                  </a:cubicBezTo>
                  <a:cubicBezTo>
                    <a:pt x="1530611" y="3217241"/>
                    <a:pt x="1541479" y="3218068"/>
                    <a:pt x="1552466" y="3218304"/>
                  </a:cubicBezTo>
                  <a:cubicBezTo>
                    <a:pt x="1563453" y="3218541"/>
                    <a:pt x="1574322" y="3219249"/>
                    <a:pt x="1585309" y="3219545"/>
                  </a:cubicBezTo>
                  <a:lnTo>
                    <a:pt x="1601199" y="3219545"/>
                  </a:lnTo>
                  <a:lnTo>
                    <a:pt x="1601199" y="3219545"/>
                  </a:lnTo>
                  <a:lnTo>
                    <a:pt x="1609587" y="3219545"/>
                  </a:lnTo>
                  <a:lnTo>
                    <a:pt x="1618152" y="3219545"/>
                  </a:lnTo>
                  <a:lnTo>
                    <a:pt x="1618152" y="3219545"/>
                  </a:lnTo>
                  <a:lnTo>
                    <a:pt x="1632565" y="3219545"/>
                  </a:lnTo>
                  <a:cubicBezTo>
                    <a:pt x="1637763" y="3219545"/>
                    <a:pt x="1642961" y="3219190"/>
                    <a:pt x="1648218" y="3219072"/>
                  </a:cubicBezTo>
                  <a:lnTo>
                    <a:pt x="1663872" y="3218422"/>
                  </a:lnTo>
                  <a:lnTo>
                    <a:pt x="1679525" y="3217891"/>
                  </a:lnTo>
                  <a:lnTo>
                    <a:pt x="1695120" y="3216827"/>
                  </a:lnTo>
                  <a:lnTo>
                    <a:pt x="1710714" y="3215883"/>
                  </a:lnTo>
                  <a:cubicBezTo>
                    <a:pt x="1715913" y="3215528"/>
                    <a:pt x="1721111" y="3215292"/>
                    <a:pt x="1726309" y="3214760"/>
                  </a:cubicBezTo>
                  <a:cubicBezTo>
                    <a:pt x="1732216" y="3202946"/>
                    <a:pt x="1738123" y="3191132"/>
                    <a:pt x="1743557" y="3179318"/>
                  </a:cubicBezTo>
                  <a:lnTo>
                    <a:pt x="1751827" y="3161597"/>
                  </a:lnTo>
                  <a:lnTo>
                    <a:pt x="1755902" y="3152855"/>
                  </a:lnTo>
                  <a:lnTo>
                    <a:pt x="1759919" y="3143936"/>
                  </a:lnTo>
                  <a:cubicBezTo>
                    <a:pt x="1765236" y="3132122"/>
                    <a:pt x="1770394" y="3120308"/>
                    <a:pt x="1775396" y="3108494"/>
                  </a:cubicBezTo>
                  <a:lnTo>
                    <a:pt x="1782838" y="3090773"/>
                  </a:lnTo>
                  <a:cubicBezTo>
                    <a:pt x="1785320" y="3084866"/>
                    <a:pt x="1787741" y="3078959"/>
                    <a:pt x="1790104" y="3073052"/>
                  </a:cubicBezTo>
                  <a:cubicBezTo>
                    <a:pt x="1839553" y="3066628"/>
                    <a:pt x="1888644" y="3057697"/>
                    <a:pt x="1937188" y="3046293"/>
                  </a:cubicBezTo>
                  <a:cubicBezTo>
                    <a:pt x="1945693" y="3055686"/>
                    <a:pt x="1954436" y="3065018"/>
                    <a:pt x="1963297" y="3074351"/>
                  </a:cubicBezTo>
                  <a:cubicBezTo>
                    <a:pt x="1972157" y="3083685"/>
                    <a:pt x="1981018" y="3093136"/>
                    <a:pt x="1990173" y="3102055"/>
                  </a:cubicBezTo>
                  <a:cubicBezTo>
                    <a:pt x="1999329" y="3110975"/>
                    <a:pt x="2008426" y="3120189"/>
                    <a:pt x="2017818" y="3129227"/>
                  </a:cubicBezTo>
                  <a:cubicBezTo>
                    <a:pt x="2027210" y="3138265"/>
                    <a:pt x="2036661" y="3147361"/>
                    <a:pt x="2046171" y="3156045"/>
                  </a:cubicBezTo>
                  <a:cubicBezTo>
                    <a:pt x="2098494" y="3140968"/>
                    <a:pt x="2150011" y="3123224"/>
                    <a:pt x="2200521" y="3102882"/>
                  </a:cubicBezTo>
                  <a:cubicBezTo>
                    <a:pt x="2202647" y="3089946"/>
                    <a:pt x="2204597" y="3077128"/>
                    <a:pt x="2206428" y="3064369"/>
                  </a:cubicBezTo>
                  <a:cubicBezTo>
                    <a:pt x="2207314" y="3057930"/>
                    <a:pt x="2208259" y="3051609"/>
                    <a:pt x="2209086" y="3045171"/>
                  </a:cubicBezTo>
                  <a:lnTo>
                    <a:pt x="2211448" y="3025855"/>
                  </a:lnTo>
                  <a:cubicBezTo>
                    <a:pt x="2214461" y="3000101"/>
                    <a:pt x="2217355" y="2974996"/>
                    <a:pt x="2218950" y="2949064"/>
                  </a:cubicBezTo>
                  <a:cubicBezTo>
                    <a:pt x="2264244" y="2928169"/>
                    <a:pt x="2308446" y="2904984"/>
                    <a:pt x="2351385" y="2879598"/>
                  </a:cubicBezTo>
                  <a:cubicBezTo>
                    <a:pt x="2362431" y="2886037"/>
                    <a:pt x="2373536" y="2892417"/>
                    <a:pt x="2384819" y="2898737"/>
                  </a:cubicBezTo>
                  <a:cubicBezTo>
                    <a:pt x="2396101" y="2905058"/>
                    <a:pt x="2407324" y="2910965"/>
                    <a:pt x="2418725" y="2916989"/>
                  </a:cubicBezTo>
                  <a:cubicBezTo>
                    <a:pt x="2430125" y="2923014"/>
                    <a:pt x="2441703" y="2928803"/>
                    <a:pt x="2453339" y="2934710"/>
                  </a:cubicBezTo>
                  <a:cubicBezTo>
                    <a:pt x="2464976" y="2940617"/>
                    <a:pt x="2476613" y="2946052"/>
                    <a:pt x="2488427" y="2951663"/>
                  </a:cubicBezTo>
                  <a:cubicBezTo>
                    <a:pt x="2534028" y="2921538"/>
                    <a:pt x="2578075" y="2889187"/>
                    <a:pt x="2620566" y="2854612"/>
                  </a:cubicBezTo>
                  <a:lnTo>
                    <a:pt x="2617849" y="2835355"/>
                  </a:lnTo>
                  <a:lnTo>
                    <a:pt x="2614836" y="2815980"/>
                  </a:lnTo>
                  <a:cubicBezTo>
                    <a:pt x="2612749" y="2803103"/>
                    <a:pt x="2610583" y="2790344"/>
                    <a:pt x="2608338" y="2777703"/>
                  </a:cubicBezTo>
                  <a:cubicBezTo>
                    <a:pt x="2607157" y="2771324"/>
                    <a:pt x="2606094" y="2765121"/>
                    <a:pt x="2604794" y="2758742"/>
                  </a:cubicBezTo>
                  <a:lnTo>
                    <a:pt x="2601014" y="2739722"/>
                  </a:lnTo>
                  <a:cubicBezTo>
                    <a:pt x="2598414" y="2727119"/>
                    <a:pt x="2595717" y="2714617"/>
                    <a:pt x="2592921" y="2702212"/>
                  </a:cubicBezTo>
                  <a:cubicBezTo>
                    <a:pt x="2630135" y="2668660"/>
                    <a:pt x="2665754" y="2633278"/>
                    <a:pt x="2699247" y="2596241"/>
                  </a:cubicBezTo>
                  <a:cubicBezTo>
                    <a:pt x="2723938" y="2601793"/>
                    <a:pt x="2749220" y="2607109"/>
                    <a:pt x="2774679" y="2611894"/>
                  </a:cubicBezTo>
                  <a:cubicBezTo>
                    <a:pt x="2800138" y="2616679"/>
                    <a:pt x="2825656" y="2620755"/>
                    <a:pt x="2851470" y="2624417"/>
                  </a:cubicBezTo>
                  <a:cubicBezTo>
                    <a:pt x="2886163" y="2582123"/>
                    <a:pt x="2918671" y="2538195"/>
                    <a:pt x="2948994" y="2492632"/>
                  </a:cubicBezTo>
                  <a:cubicBezTo>
                    <a:pt x="2937771" y="2469004"/>
                    <a:pt x="2926666" y="2445849"/>
                    <a:pt x="2914497" y="2422812"/>
                  </a:cubicBezTo>
                  <a:cubicBezTo>
                    <a:pt x="2902329" y="2399775"/>
                    <a:pt x="2890397" y="2377505"/>
                    <a:pt x="2877402" y="2355295"/>
                  </a:cubicBezTo>
                  <a:cubicBezTo>
                    <a:pt x="2902917" y="2312430"/>
                    <a:pt x="2926260" y="2268308"/>
                    <a:pt x="2947340" y="2223097"/>
                  </a:cubicBezTo>
                  <a:cubicBezTo>
                    <a:pt x="2960099" y="2222230"/>
                    <a:pt x="2972897" y="2221187"/>
                    <a:pt x="2985735" y="2219966"/>
                  </a:cubicBezTo>
                  <a:cubicBezTo>
                    <a:pt x="2998435" y="2218726"/>
                    <a:pt x="3011135" y="2217367"/>
                    <a:pt x="3023953" y="2215891"/>
                  </a:cubicBezTo>
                  <a:cubicBezTo>
                    <a:pt x="3036772" y="2214414"/>
                    <a:pt x="3049767" y="2212819"/>
                    <a:pt x="3062585" y="2211047"/>
                  </a:cubicBezTo>
                  <a:cubicBezTo>
                    <a:pt x="3075403" y="2209275"/>
                    <a:pt x="3088162" y="2207266"/>
                    <a:pt x="3101040" y="2205140"/>
                  </a:cubicBezTo>
                  <a:cubicBezTo>
                    <a:pt x="3121539" y="2154706"/>
                    <a:pt x="3139480" y="2103269"/>
                    <a:pt x="3154793" y="2051027"/>
                  </a:cubicBezTo>
                  <a:cubicBezTo>
                    <a:pt x="3137485" y="2031829"/>
                    <a:pt x="3119055" y="2012986"/>
                    <a:pt x="3101040" y="1994792"/>
                  </a:cubicBezTo>
                  <a:lnTo>
                    <a:pt x="3087394" y="1981206"/>
                  </a:lnTo>
                  <a:cubicBezTo>
                    <a:pt x="3082846" y="1976717"/>
                    <a:pt x="3078121" y="1972228"/>
                    <a:pt x="3073454" y="1967797"/>
                  </a:cubicBezTo>
                  <a:cubicBezTo>
                    <a:pt x="3064121" y="1958898"/>
                    <a:pt x="3054788" y="1950155"/>
                    <a:pt x="3045455" y="1941570"/>
                  </a:cubicBezTo>
                  <a:cubicBezTo>
                    <a:pt x="3056954" y="1893133"/>
                    <a:pt x="3066051" y="1844145"/>
                    <a:pt x="3072745" y="1794605"/>
                  </a:cubicBezTo>
                  <a:cubicBezTo>
                    <a:pt x="3120237" y="1775821"/>
                    <a:pt x="3167355" y="1754733"/>
                    <a:pt x="3214099" y="1731341"/>
                  </a:cubicBezTo>
                  <a:cubicBezTo>
                    <a:pt x="3215221" y="1720472"/>
                    <a:pt x="3215753" y="1709544"/>
                    <a:pt x="3216461" y="1698676"/>
                  </a:cubicBezTo>
                  <a:cubicBezTo>
                    <a:pt x="3217170" y="1687807"/>
                    <a:pt x="3217997" y="1676820"/>
                    <a:pt x="3218234" y="1665892"/>
                  </a:cubicBezTo>
                  <a:cubicBezTo>
                    <a:pt x="3218470" y="1654964"/>
                    <a:pt x="3219179" y="1643977"/>
                    <a:pt x="3219415" y="1632990"/>
                  </a:cubicBezTo>
                  <a:lnTo>
                    <a:pt x="3219415" y="1617100"/>
                  </a:lnTo>
                  <a:lnTo>
                    <a:pt x="3219415" y="1617100"/>
                  </a:lnTo>
                  <a:lnTo>
                    <a:pt x="3219415" y="1608653"/>
                  </a:lnTo>
                  <a:lnTo>
                    <a:pt x="3219415" y="1600088"/>
                  </a:lnTo>
                  <a:lnTo>
                    <a:pt x="3219415" y="1600088"/>
                  </a:lnTo>
                  <a:lnTo>
                    <a:pt x="3219415" y="1585734"/>
                  </a:lnTo>
                  <a:cubicBezTo>
                    <a:pt x="3219415" y="1580477"/>
                    <a:pt x="3219415" y="1575279"/>
                    <a:pt x="3218943" y="1570021"/>
                  </a:cubicBezTo>
                  <a:lnTo>
                    <a:pt x="3218352" y="1554427"/>
                  </a:lnTo>
                  <a:lnTo>
                    <a:pt x="3217762" y="1538774"/>
                  </a:lnTo>
                  <a:lnTo>
                    <a:pt x="3216757" y="1523120"/>
                  </a:lnTo>
                  <a:lnTo>
                    <a:pt x="3215753" y="1507526"/>
                  </a:lnTo>
                  <a:cubicBezTo>
                    <a:pt x="3215753" y="1502328"/>
                    <a:pt x="3215221" y="1497130"/>
                    <a:pt x="3214631" y="1491991"/>
                  </a:cubicBezTo>
                  <a:cubicBezTo>
                    <a:pt x="3202817" y="1486084"/>
                    <a:pt x="3191003" y="1480177"/>
                    <a:pt x="3179543" y="1474742"/>
                  </a:cubicBezTo>
                  <a:lnTo>
                    <a:pt x="3161822" y="1466413"/>
                  </a:lnTo>
                  <a:lnTo>
                    <a:pt x="3153139" y="1462337"/>
                  </a:lnTo>
                  <a:lnTo>
                    <a:pt x="3144219" y="1458321"/>
                  </a:lnTo>
                  <a:cubicBezTo>
                    <a:pt x="3132405" y="1453004"/>
                    <a:pt x="3120591" y="1447846"/>
                    <a:pt x="3108777" y="1442844"/>
                  </a:cubicBezTo>
                  <a:lnTo>
                    <a:pt x="3091056" y="1435402"/>
                  </a:lnTo>
                  <a:cubicBezTo>
                    <a:pt x="3085149" y="1432921"/>
                    <a:pt x="3079243" y="1430499"/>
                    <a:pt x="3073336" y="1428195"/>
                  </a:cubicBezTo>
                  <a:cubicBezTo>
                    <a:pt x="3066913" y="1378750"/>
                    <a:pt x="3058002" y="1329660"/>
                    <a:pt x="3046636" y="1281111"/>
                  </a:cubicBezTo>
                  <a:cubicBezTo>
                    <a:pt x="3055969" y="1272546"/>
                    <a:pt x="3065302" y="1263804"/>
                    <a:pt x="3074635" y="1255003"/>
                  </a:cubicBezTo>
                  <a:cubicBezTo>
                    <a:pt x="3083968" y="1246201"/>
                    <a:pt x="3093419" y="1237282"/>
                    <a:pt x="3102398" y="1228067"/>
                  </a:cubicBezTo>
                  <a:cubicBezTo>
                    <a:pt x="3111377" y="1218852"/>
                    <a:pt x="3120532" y="1209814"/>
                    <a:pt x="3129570" y="1200481"/>
                  </a:cubicBezTo>
                  <a:cubicBezTo>
                    <a:pt x="3138608" y="1191148"/>
                    <a:pt x="3147704" y="1181579"/>
                    <a:pt x="3156388" y="1172068"/>
                  </a:cubicBezTo>
                  <a:cubicBezTo>
                    <a:pt x="3141284" y="1119754"/>
                    <a:pt x="3123540" y="1068238"/>
                    <a:pt x="3103225" y="1017719"/>
                  </a:cubicBezTo>
                  <a:cubicBezTo>
                    <a:pt x="3090289" y="1015593"/>
                    <a:pt x="3077412" y="1013643"/>
                    <a:pt x="3064652" y="1011812"/>
                  </a:cubicBezTo>
                  <a:cubicBezTo>
                    <a:pt x="3058273" y="1010926"/>
                    <a:pt x="3051952" y="1009981"/>
                    <a:pt x="3045514" y="1009154"/>
                  </a:cubicBezTo>
                  <a:lnTo>
                    <a:pt x="3026198" y="1006791"/>
                  </a:lnTo>
                  <a:cubicBezTo>
                    <a:pt x="3000385" y="1003779"/>
                    <a:pt x="2975280" y="1000884"/>
                    <a:pt x="2949407" y="999289"/>
                  </a:cubicBezTo>
                  <a:cubicBezTo>
                    <a:pt x="2928731" y="954325"/>
                    <a:pt x="2905823" y="910420"/>
                    <a:pt x="2880768" y="867741"/>
                  </a:cubicBezTo>
                  <a:cubicBezTo>
                    <a:pt x="2887187" y="856754"/>
                    <a:pt x="2893566" y="845610"/>
                    <a:pt x="2899907" y="834308"/>
                  </a:cubicBezTo>
                  <a:cubicBezTo>
                    <a:pt x="2905814" y="823143"/>
                    <a:pt x="2912075" y="811802"/>
                    <a:pt x="2918100" y="800402"/>
                  </a:cubicBezTo>
                  <a:cubicBezTo>
                    <a:pt x="2924125" y="789001"/>
                    <a:pt x="2929914" y="777423"/>
                    <a:pt x="2935821" y="765787"/>
                  </a:cubicBezTo>
                  <a:cubicBezTo>
                    <a:pt x="2941728" y="754150"/>
                    <a:pt x="2947163" y="742513"/>
                    <a:pt x="2952716" y="730699"/>
                  </a:cubicBezTo>
                  <a:cubicBezTo>
                    <a:pt x="2922605" y="685051"/>
                    <a:pt x="2890213" y="640949"/>
                    <a:pt x="2855664" y="598560"/>
                  </a:cubicBezTo>
                  <a:lnTo>
                    <a:pt x="2836407" y="601277"/>
                  </a:lnTo>
                  <a:lnTo>
                    <a:pt x="2817032" y="604290"/>
                  </a:lnTo>
                  <a:cubicBezTo>
                    <a:pt x="2804194" y="606377"/>
                    <a:pt x="2791435" y="608563"/>
                    <a:pt x="2778755" y="610847"/>
                  </a:cubicBezTo>
                  <a:cubicBezTo>
                    <a:pt x="2772434" y="611969"/>
                    <a:pt x="2766173" y="613091"/>
                    <a:pt x="2759793" y="614332"/>
                  </a:cubicBezTo>
                  <a:lnTo>
                    <a:pt x="2740832" y="618171"/>
                  </a:lnTo>
                  <a:cubicBezTo>
                    <a:pt x="2728191" y="620771"/>
                    <a:pt x="2715669" y="623448"/>
                    <a:pt x="2703263" y="626205"/>
                  </a:cubicBezTo>
                  <a:cubicBezTo>
                    <a:pt x="2669734" y="589019"/>
                    <a:pt x="2634366" y="553533"/>
                    <a:pt x="2597292" y="519879"/>
                  </a:cubicBezTo>
                  <a:cubicBezTo>
                    <a:pt x="2603199" y="495188"/>
                    <a:pt x="2608220" y="469965"/>
                    <a:pt x="2613005" y="444447"/>
                  </a:cubicBezTo>
                  <a:cubicBezTo>
                    <a:pt x="2617790" y="418929"/>
                    <a:pt x="2621866" y="393470"/>
                    <a:pt x="2625528" y="367656"/>
                  </a:cubicBezTo>
                  <a:cubicBezTo>
                    <a:pt x="2583155" y="332963"/>
                    <a:pt x="2539207" y="300455"/>
                    <a:pt x="2493684" y="270132"/>
                  </a:cubicBezTo>
                  <a:cubicBezTo>
                    <a:pt x="2470056" y="281356"/>
                    <a:pt x="2446901" y="292461"/>
                    <a:pt x="2423864" y="304629"/>
                  </a:cubicBezTo>
                  <a:cubicBezTo>
                    <a:pt x="2400826" y="316797"/>
                    <a:pt x="2378616" y="328730"/>
                    <a:pt x="2356406" y="341725"/>
                  </a:cubicBezTo>
                  <a:cubicBezTo>
                    <a:pt x="2313534" y="316221"/>
                    <a:pt x="2269413" y="292879"/>
                    <a:pt x="2224208" y="271786"/>
                  </a:cubicBezTo>
                  <a:cubicBezTo>
                    <a:pt x="2223262" y="259086"/>
                    <a:pt x="2222259" y="246209"/>
                    <a:pt x="2221077" y="233391"/>
                  </a:cubicBezTo>
                  <a:cubicBezTo>
                    <a:pt x="2219896" y="220573"/>
                    <a:pt x="2218478" y="207991"/>
                    <a:pt x="2217001" y="195173"/>
                  </a:cubicBezTo>
                  <a:cubicBezTo>
                    <a:pt x="2215525" y="182355"/>
                    <a:pt x="2213930" y="169359"/>
                    <a:pt x="2212099" y="156541"/>
                  </a:cubicBezTo>
                  <a:cubicBezTo>
                    <a:pt x="2210267" y="143723"/>
                    <a:pt x="2208377" y="130964"/>
                    <a:pt x="2206192" y="118087"/>
                  </a:cubicBezTo>
                  <a:cubicBezTo>
                    <a:pt x="2155747" y="97581"/>
                    <a:pt x="2104289" y="79659"/>
                    <a:pt x="2052020" y="64392"/>
                  </a:cubicBezTo>
                  <a:cubicBezTo>
                    <a:pt x="2032880" y="81700"/>
                    <a:pt x="2013978" y="99834"/>
                    <a:pt x="1995785" y="118146"/>
                  </a:cubicBezTo>
                  <a:lnTo>
                    <a:pt x="1982258" y="131732"/>
                  </a:lnTo>
                  <a:cubicBezTo>
                    <a:pt x="1977769" y="136280"/>
                    <a:pt x="1973279" y="141006"/>
                    <a:pt x="1968790" y="145672"/>
                  </a:cubicBezTo>
                  <a:cubicBezTo>
                    <a:pt x="1959929" y="155005"/>
                    <a:pt x="1951187" y="164338"/>
                    <a:pt x="1942563" y="173671"/>
                  </a:cubicBezTo>
                  <a:cubicBezTo>
                    <a:pt x="1894064" y="162129"/>
                    <a:pt x="1845013" y="153041"/>
                    <a:pt x="1795598" y="146440"/>
                  </a:cubicBezTo>
                  <a:cubicBezTo>
                    <a:pt x="1776872" y="99184"/>
                    <a:pt x="1755785" y="51928"/>
                    <a:pt x="1732393" y="5027"/>
                  </a:cubicBezTo>
                  <a:cubicBezTo>
                    <a:pt x="1721524" y="3905"/>
                    <a:pt x="1710596" y="3373"/>
                    <a:pt x="1699668" y="2664"/>
                  </a:cubicBezTo>
                  <a:cubicBezTo>
                    <a:pt x="1688740" y="1956"/>
                    <a:pt x="1677871" y="1129"/>
                    <a:pt x="1666884" y="892"/>
                  </a:cubicBezTo>
                  <a:cubicBezTo>
                    <a:pt x="1655898" y="656"/>
                    <a:pt x="1645029" y="-53"/>
                    <a:pt x="1634041" y="-289"/>
                  </a:cubicBezTo>
                  <a:lnTo>
                    <a:pt x="1618093" y="-289"/>
                  </a:lnTo>
                  <a:lnTo>
                    <a:pt x="1618093" y="-289"/>
                  </a:lnTo>
                  <a:lnTo>
                    <a:pt x="1609646" y="-289"/>
                  </a:lnTo>
                  <a:lnTo>
                    <a:pt x="1601140" y="-289"/>
                  </a:lnTo>
                  <a:lnTo>
                    <a:pt x="1601140" y="-289"/>
                  </a:lnTo>
                  <a:lnTo>
                    <a:pt x="1586786" y="-289"/>
                  </a:lnTo>
                  <a:cubicBezTo>
                    <a:pt x="1581529" y="-289"/>
                    <a:pt x="1576331" y="6"/>
                    <a:pt x="1571133" y="184"/>
                  </a:cubicBezTo>
                  <a:lnTo>
                    <a:pt x="1555479" y="774"/>
                  </a:lnTo>
                  <a:lnTo>
                    <a:pt x="1539825" y="1365"/>
                  </a:lnTo>
                  <a:lnTo>
                    <a:pt x="1524231" y="2369"/>
                  </a:lnTo>
                  <a:lnTo>
                    <a:pt x="1508636" y="3373"/>
                  </a:lnTo>
                  <a:cubicBezTo>
                    <a:pt x="1503438" y="3668"/>
                    <a:pt x="1498240" y="3905"/>
                    <a:pt x="1493042" y="4496"/>
                  </a:cubicBezTo>
                  <a:cubicBezTo>
                    <a:pt x="1487135" y="16309"/>
                    <a:pt x="1481386" y="28025"/>
                    <a:pt x="1475794" y="39642"/>
                  </a:cubicBezTo>
                  <a:lnTo>
                    <a:pt x="1467465" y="57363"/>
                  </a:lnTo>
                  <a:lnTo>
                    <a:pt x="1463389" y="66105"/>
                  </a:lnTo>
                  <a:lnTo>
                    <a:pt x="1459431" y="74966"/>
                  </a:lnTo>
                  <a:cubicBezTo>
                    <a:pt x="1454115" y="86780"/>
                    <a:pt x="1448937" y="98594"/>
                    <a:pt x="1443896" y="110408"/>
                  </a:cubicBezTo>
                  <a:lnTo>
                    <a:pt x="1436453" y="128129"/>
                  </a:lnTo>
                  <a:cubicBezTo>
                    <a:pt x="1434031" y="134035"/>
                    <a:pt x="1431610" y="139942"/>
                    <a:pt x="1429247" y="145849"/>
                  </a:cubicBezTo>
                  <a:cubicBezTo>
                    <a:pt x="1379802" y="152277"/>
                    <a:pt x="1330712" y="161188"/>
                    <a:pt x="1282163" y="172549"/>
                  </a:cubicBezTo>
                  <a:cubicBezTo>
                    <a:pt x="1273618" y="163216"/>
                    <a:pt x="1264914" y="153883"/>
                    <a:pt x="1256054" y="144550"/>
                  </a:cubicBezTo>
                  <a:cubicBezTo>
                    <a:pt x="1247253" y="135276"/>
                    <a:pt x="1238333" y="125766"/>
                    <a:pt x="1229178" y="116787"/>
                  </a:cubicBezTo>
                  <a:cubicBezTo>
                    <a:pt x="1220022" y="107808"/>
                    <a:pt x="1210866" y="98712"/>
                    <a:pt x="1201533" y="89674"/>
                  </a:cubicBezTo>
                  <a:cubicBezTo>
                    <a:pt x="1192200" y="80637"/>
                    <a:pt x="1182690" y="71480"/>
                    <a:pt x="1173120" y="62856"/>
                  </a:cubicBezTo>
                  <a:cubicBezTo>
                    <a:pt x="1120803" y="77952"/>
                    <a:pt x="1069288" y="95696"/>
                    <a:pt x="1018771" y="116019"/>
                  </a:cubicBezTo>
                  <a:cubicBezTo>
                    <a:pt x="1016703" y="128896"/>
                    <a:pt x="1014695" y="141774"/>
                    <a:pt x="1012864" y="154533"/>
                  </a:cubicBezTo>
                  <a:cubicBezTo>
                    <a:pt x="1011919" y="160971"/>
                    <a:pt x="1011033" y="167233"/>
                    <a:pt x="1010206" y="173671"/>
                  </a:cubicBezTo>
                  <a:lnTo>
                    <a:pt x="1007843" y="193046"/>
                  </a:lnTo>
                  <a:cubicBezTo>
                    <a:pt x="1004830" y="218800"/>
                    <a:pt x="1001936" y="243905"/>
                    <a:pt x="1000341" y="269837"/>
                  </a:cubicBezTo>
                  <a:cubicBezTo>
                    <a:pt x="955064" y="290767"/>
                    <a:pt x="910864" y="313951"/>
                    <a:pt x="867907" y="339303"/>
                  </a:cubicBezTo>
                  <a:cubicBezTo>
                    <a:pt x="856861" y="332864"/>
                    <a:pt x="845696" y="326544"/>
                    <a:pt x="834414" y="320224"/>
                  </a:cubicBezTo>
                  <a:cubicBezTo>
                    <a:pt x="823132" y="313903"/>
                    <a:pt x="811968" y="307996"/>
                    <a:pt x="800567" y="301971"/>
                  </a:cubicBezTo>
                  <a:cubicBezTo>
                    <a:pt x="789167" y="295946"/>
                    <a:pt x="777530" y="290157"/>
                    <a:pt x="765893" y="284250"/>
                  </a:cubicBezTo>
                  <a:cubicBezTo>
                    <a:pt x="754257" y="278343"/>
                    <a:pt x="742679" y="272968"/>
                    <a:pt x="730865" y="267356"/>
                  </a:cubicBezTo>
                  <a:cubicBezTo>
                    <a:pt x="685217" y="297467"/>
                    <a:pt x="641114" y="329859"/>
                    <a:pt x="598726" y="364408"/>
                  </a:cubicBezTo>
                  <a:lnTo>
                    <a:pt x="601384" y="383664"/>
                  </a:lnTo>
                  <a:lnTo>
                    <a:pt x="604456" y="403039"/>
                  </a:lnTo>
                  <a:cubicBezTo>
                    <a:pt x="606503" y="415916"/>
                    <a:pt x="608669" y="428676"/>
                    <a:pt x="610953" y="441317"/>
                  </a:cubicBezTo>
                  <a:cubicBezTo>
                    <a:pt x="612135" y="447637"/>
                    <a:pt x="613198" y="453898"/>
                    <a:pt x="614438" y="460278"/>
                  </a:cubicBezTo>
                  <a:lnTo>
                    <a:pt x="618278" y="479239"/>
                  </a:lnTo>
                  <a:cubicBezTo>
                    <a:pt x="620877" y="491880"/>
                    <a:pt x="623574" y="504403"/>
                    <a:pt x="626370" y="516808"/>
                  </a:cubicBezTo>
                  <a:cubicBezTo>
                    <a:pt x="589170" y="550322"/>
                    <a:pt x="553683" y="585691"/>
                    <a:pt x="520045" y="622779"/>
                  </a:cubicBezTo>
                  <a:cubicBezTo>
                    <a:pt x="495354" y="617167"/>
                    <a:pt x="470072" y="611851"/>
                    <a:pt x="444613" y="607125"/>
                  </a:cubicBezTo>
                  <a:cubicBezTo>
                    <a:pt x="419154" y="602400"/>
                    <a:pt x="393577" y="598265"/>
                    <a:pt x="367822" y="594602"/>
                  </a:cubicBezTo>
                  <a:cubicBezTo>
                    <a:pt x="333003" y="636587"/>
                    <a:pt x="300316" y="680295"/>
                    <a:pt x="269884" y="725560"/>
                  </a:cubicBezTo>
                  <a:close/>
                  <a:moveTo>
                    <a:pt x="446149" y="836375"/>
                  </a:moveTo>
                  <a:cubicBezTo>
                    <a:pt x="549537" y="682108"/>
                    <a:pt x="682097" y="549549"/>
                    <a:pt x="836364" y="446160"/>
                  </a:cubicBezTo>
                  <a:cubicBezTo>
                    <a:pt x="1303703" y="131306"/>
                    <a:pt x="1915293" y="131306"/>
                    <a:pt x="2382633" y="446160"/>
                  </a:cubicBezTo>
                  <a:cubicBezTo>
                    <a:pt x="2536900" y="549549"/>
                    <a:pt x="2669460" y="682108"/>
                    <a:pt x="2772848" y="836375"/>
                  </a:cubicBezTo>
                  <a:cubicBezTo>
                    <a:pt x="3087751" y="1303700"/>
                    <a:pt x="3087751" y="1915320"/>
                    <a:pt x="2772848" y="2382645"/>
                  </a:cubicBezTo>
                  <a:cubicBezTo>
                    <a:pt x="2617442" y="2614739"/>
                    <a:pt x="2397121" y="2795922"/>
                    <a:pt x="2139384" y="2903581"/>
                  </a:cubicBezTo>
                  <a:cubicBezTo>
                    <a:pt x="1710627" y="3081378"/>
                    <a:pt x="1221281" y="3032308"/>
                    <a:pt x="836364" y="2772919"/>
                  </a:cubicBezTo>
                  <a:cubicBezTo>
                    <a:pt x="682113" y="2669487"/>
                    <a:pt x="549558" y="2536911"/>
                    <a:pt x="446149" y="2382645"/>
                  </a:cubicBezTo>
                  <a:cubicBezTo>
                    <a:pt x="131165" y="1915345"/>
                    <a:pt x="131165" y="1303675"/>
                    <a:pt x="446149" y="83637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0" name="Freeform: Shape 289"/>
            <p:cNvSpPr/>
            <p:nvPr/>
          </p:nvSpPr>
          <p:spPr>
            <a:xfrm>
              <a:off x="7419693" y="1496407"/>
              <a:ext cx="2930852" cy="2930706"/>
            </a:xfrm>
            <a:custGeom>
              <a:avLst/>
              <a:gdLst>
                <a:gd name="connsiteX0" fmla="*/ 526365 w 3570118"/>
                <a:gd name="connsiteY0" fmla="*/ 526613 h 3569940"/>
                <a:gd name="connsiteX1" fmla="*/ 136977 w 3570118"/>
                <a:gd name="connsiteY1" fmla="*/ 1107387 h 3569940"/>
                <a:gd name="connsiteX2" fmla="*/ -537 w 3570118"/>
                <a:gd name="connsiteY2" fmla="*/ 1776825 h 3569940"/>
                <a:gd name="connsiteX3" fmla="*/ -537 w 3570118"/>
                <a:gd name="connsiteY3" fmla="*/ 1776825 h 3569940"/>
                <a:gd name="connsiteX4" fmla="*/ -537 w 3570118"/>
                <a:gd name="connsiteY4" fmla="*/ 1784681 h 3569940"/>
                <a:gd name="connsiteX5" fmla="*/ -537 w 3570118"/>
                <a:gd name="connsiteY5" fmla="*/ 1792538 h 3569940"/>
                <a:gd name="connsiteX6" fmla="*/ -537 w 3570118"/>
                <a:gd name="connsiteY6" fmla="*/ 1792538 h 3569940"/>
                <a:gd name="connsiteX7" fmla="*/ 303022 w 3570118"/>
                <a:gd name="connsiteY7" fmla="*/ 2771146 h 3569940"/>
                <a:gd name="connsiteX8" fmla="*/ 797968 w 3570118"/>
                <a:gd name="connsiteY8" fmla="*/ 3266033 h 3569940"/>
                <a:gd name="connsiteX9" fmla="*/ 1776577 w 3570118"/>
                <a:gd name="connsiteY9" fmla="*/ 3569652 h 3569940"/>
                <a:gd name="connsiteX10" fmla="*/ 1776577 w 3570118"/>
                <a:gd name="connsiteY10" fmla="*/ 3569652 h 3569940"/>
                <a:gd name="connsiteX11" fmla="*/ 1784374 w 3570118"/>
                <a:gd name="connsiteY11" fmla="*/ 3569652 h 3569940"/>
                <a:gd name="connsiteX12" fmla="*/ 1792230 w 3570118"/>
                <a:gd name="connsiteY12" fmla="*/ 3569652 h 3569940"/>
                <a:gd name="connsiteX13" fmla="*/ 1792230 w 3570118"/>
                <a:gd name="connsiteY13" fmla="*/ 3569652 h 3569940"/>
                <a:gd name="connsiteX14" fmla="*/ 2770839 w 3570118"/>
                <a:gd name="connsiteY14" fmla="*/ 3266033 h 3569940"/>
                <a:gd name="connsiteX15" fmla="*/ 3431949 w 3570118"/>
                <a:gd name="connsiteY15" fmla="*/ 2461916 h 3569940"/>
                <a:gd name="connsiteX16" fmla="*/ 3569581 w 3570118"/>
                <a:gd name="connsiteY16" fmla="*/ 1792538 h 3569940"/>
                <a:gd name="connsiteX17" fmla="*/ 3569581 w 3570118"/>
                <a:gd name="connsiteY17" fmla="*/ 1792538 h 3569940"/>
                <a:gd name="connsiteX18" fmla="*/ 3569581 w 3570118"/>
                <a:gd name="connsiteY18" fmla="*/ 1784681 h 3569940"/>
                <a:gd name="connsiteX19" fmla="*/ 3569581 w 3570118"/>
                <a:gd name="connsiteY19" fmla="*/ 1776825 h 3569940"/>
                <a:gd name="connsiteX20" fmla="*/ 3569581 w 3570118"/>
                <a:gd name="connsiteY20" fmla="*/ 1776825 h 3569940"/>
                <a:gd name="connsiteX21" fmla="*/ 3265962 w 3570118"/>
                <a:gd name="connsiteY21" fmla="*/ 798216 h 3569940"/>
                <a:gd name="connsiteX22" fmla="*/ 2461904 w 3570118"/>
                <a:gd name="connsiteY22" fmla="*/ 137225 h 3569940"/>
                <a:gd name="connsiteX23" fmla="*/ 1792467 w 3570118"/>
                <a:gd name="connsiteY23" fmla="*/ -289 h 3569940"/>
                <a:gd name="connsiteX24" fmla="*/ 1792467 w 3570118"/>
                <a:gd name="connsiteY24" fmla="*/ -289 h 3569940"/>
                <a:gd name="connsiteX25" fmla="*/ 1784610 w 3570118"/>
                <a:gd name="connsiteY25" fmla="*/ -289 h 3569940"/>
                <a:gd name="connsiteX26" fmla="*/ 1776813 w 3570118"/>
                <a:gd name="connsiteY26" fmla="*/ -289 h 3569940"/>
                <a:gd name="connsiteX27" fmla="*/ 1776813 w 3570118"/>
                <a:gd name="connsiteY27" fmla="*/ -289 h 3569940"/>
                <a:gd name="connsiteX28" fmla="*/ 526543 w 3570118"/>
                <a:gd name="connsiteY28" fmla="*/ 526613 h 3569940"/>
                <a:gd name="connsiteX29" fmla="*/ 1116531 w 3570118"/>
                <a:gd name="connsiteY29" fmla="*/ 159554 h 3569940"/>
                <a:gd name="connsiteX30" fmla="*/ 3025371 w 3570118"/>
                <a:gd name="connsiteY30" fmla="*/ 543507 h 3569940"/>
                <a:gd name="connsiteX31" fmla="*/ 3409324 w 3570118"/>
                <a:gd name="connsiteY31" fmla="*/ 1116484 h 3569940"/>
                <a:gd name="connsiteX32" fmla="*/ 3245465 w 3570118"/>
                <a:gd name="connsiteY32" fmla="*/ 2757383 h 3569940"/>
                <a:gd name="connsiteX33" fmla="*/ 2757135 w 3570118"/>
                <a:gd name="connsiteY33" fmla="*/ 3245654 h 3569940"/>
                <a:gd name="connsiteX34" fmla="*/ 325214 w 3570118"/>
                <a:gd name="connsiteY34" fmla="*/ 2746375 h 3569940"/>
                <a:gd name="connsiteX35" fmla="*/ 824493 w 3570118"/>
                <a:gd name="connsiteY35" fmla="*/ 314454 h 3569940"/>
                <a:gd name="connsiteX36" fmla="*/ 1116295 w 3570118"/>
                <a:gd name="connsiteY36" fmla="*/ 159318 h 356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70118" h="3569940">
                  <a:moveTo>
                    <a:pt x="526365" y="526613"/>
                  </a:moveTo>
                  <a:cubicBezTo>
                    <a:pt x="359929" y="692953"/>
                    <a:pt x="227649" y="890250"/>
                    <a:pt x="136977" y="1107387"/>
                  </a:cubicBezTo>
                  <a:cubicBezTo>
                    <a:pt x="48632" y="1319649"/>
                    <a:pt x="1945" y="1546925"/>
                    <a:pt x="-537" y="1776825"/>
                  </a:cubicBezTo>
                  <a:lnTo>
                    <a:pt x="-537" y="1776825"/>
                  </a:lnTo>
                  <a:cubicBezTo>
                    <a:pt x="-537" y="1779424"/>
                    <a:pt x="-537" y="1782082"/>
                    <a:pt x="-537" y="1784681"/>
                  </a:cubicBezTo>
                  <a:cubicBezTo>
                    <a:pt x="-537" y="1787280"/>
                    <a:pt x="-537" y="1789879"/>
                    <a:pt x="-537" y="1792538"/>
                  </a:cubicBezTo>
                  <a:lnTo>
                    <a:pt x="-537" y="1792538"/>
                  </a:lnTo>
                  <a:cubicBezTo>
                    <a:pt x="3122" y="2141352"/>
                    <a:pt x="108633" y="2481495"/>
                    <a:pt x="303022" y="2771146"/>
                  </a:cubicBezTo>
                  <a:cubicBezTo>
                    <a:pt x="434199" y="2966769"/>
                    <a:pt x="602330" y="3134880"/>
                    <a:pt x="797968" y="3266033"/>
                  </a:cubicBezTo>
                  <a:cubicBezTo>
                    <a:pt x="1087596" y="3460478"/>
                    <a:pt x="1427750" y="3566013"/>
                    <a:pt x="1776577" y="3569652"/>
                  </a:cubicBezTo>
                  <a:lnTo>
                    <a:pt x="1776577" y="3569652"/>
                  </a:lnTo>
                  <a:lnTo>
                    <a:pt x="1784374" y="3569652"/>
                  </a:lnTo>
                  <a:lnTo>
                    <a:pt x="1792230" y="3569652"/>
                  </a:lnTo>
                  <a:lnTo>
                    <a:pt x="1792230" y="3569652"/>
                  </a:lnTo>
                  <a:cubicBezTo>
                    <a:pt x="2141057" y="3566013"/>
                    <a:pt x="2481211" y="3460478"/>
                    <a:pt x="2770839" y="3266033"/>
                  </a:cubicBezTo>
                  <a:cubicBezTo>
                    <a:pt x="3065352" y="3068687"/>
                    <a:pt x="3295274" y="2789029"/>
                    <a:pt x="3431949" y="2461916"/>
                  </a:cubicBezTo>
                  <a:cubicBezTo>
                    <a:pt x="3520335" y="2249683"/>
                    <a:pt x="3567063" y="2022426"/>
                    <a:pt x="3569581" y="1792538"/>
                  </a:cubicBezTo>
                  <a:lnTo>
                    <a:pt x="3569581" y="1792538"/>
                  </a:lnTo>
                  <a:cubicBezTo>
                    <a:pt x="3569581" y="1789879"/>
                    <a:pt x="3569581" y="1787280"/>
                    <a:pt x="3569581" y="1784681"/>
                  </a:cubicBezTo>
                  <a:cubicBezTo>
                    <a:pt x="3569581" y="1782082"/>
                    <a:pt x="3569581" y="1779424"/>
                    <a:pt x="3569581" y="1776825"/>
                  </a:cubicBezTo>
                  <a:lnTo>
                    <a:pt x="3569581" y="1776825"/>
                  </a:lnTo>
                  <a:cubicBezTo>
                    <a:pt x="3566024" y="1427985"/>
                    <a:pt x="3460483" y="1087808"/>
                    <a:pt x="3265962" y="798216"/>
                  </a:cubicBezTo>
                  <a:cubicBezTo>
                    <a:pt x="3068641" y="503733"/>
                    <a:pt x="2788999" y="273848"/>
                    <a:pt x="2461904" y="137225"/>
                  </a:cubicBezTo>
                  <a:cubicBezTo>
                    <a:pt x="2249651" y="48852"/>
                    <a:pt x="2022370" y="2164"/>
                    <a:pt x="1792467" y="-289"/>
                  </a:cubicBezTo>
                  <a:lnTo>
                    <a:pt x="1792467" y="-289"/>
                  </a:lnTo>
                  <a:lnTo>
                    <a:pt x="1784610" y="-289"/>
                  </a:lnTo>
                  <a:lnTo>
                    <a:pt x="1776813" y="-289"/>
                  </a:lnTo>
                  <a:lnTo>
                    <a:pt x="1776813" y="-289"/>
                  </a:lnTo>
                  <a:cubicBezTo>
                    <a:pt x="1307215" y="5214"/>
                    <a:pt x="858432" y="194345"/>
                    <a:pt x="526543" y="526613"/>
                  </a:cubicBezTo>
                  <a:close/>
                  <a:moveTo>
                    <a:pt x="1116531" y="159554"/>
                  </a:moveTo>
                  <a:cubicBezTo>
                    <a:pt x="1771964" y="-109689"/>
                    <a:pt x="2525014" y="41783"/>
                    <a:pt x="3025371" y="543507"/>
                  </a:cubicBezTo>
                  <a:cubicBezTo>
                    <a:pt x="3189496" y="707633"/>
                    <a:pt x="3319931" y="902280"/>
                    <a:pt x="3409324" y="1116484"/>
                  </a:cubicBezTo>
                  <a:cubicBezTo>
                    <a:pt x="3633435" y="1656305"/>
                    <a:pt x="3571898" y="2272539"/>
                    <a:pt x="3245465" y="2757383"/>
                  </a:cubicBezTo>
                  <a:cubicBezTo>
                    <a:pt x="3116039" y="2950388"/>
                    <a:pt x="2950156" y="3116252"/>
                    <a:pt x="2757135" y="3245654"/>
                  </a:cubicBezTo>
                  <a:cubicBezTo>
                    <a:pt x="1947706" y="3779339"/>
                    <a:pt x="858898" y="3555803"/>
                    <a:pt x="325214" y="2746375"/>
                  </a:cubicBezTo>
                  <a:cubicBezTo>
                    <a:pt x="-208471" y="1936946"/>
                    <a:pt x="15065" y="848138"/>
                    <a:pt x="824493" y="314454"/>
                  </a:cubicBezTo>
                  <a:cubicBezTo>
                    <a:pt x="916666" y="253681"/>
                    <a:pt x="1014366" y="201739"/>
                    <a:pt x="1116295" y="15931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1" name="Freeform: Shape 290"/>
            <p:cNvSpPr/>
            <p:nvPr/>
          </p:nvSpPr>
          <p:spPr>
            <a:xfrm>
              <a:off x="7074571" y="2755326"/>
              <a:ext cx="241882" cy="212592"/>
            </a:xfrm>
            <a:custGeom>
              <a:avLst/>
              <a:gdLst>
                <a:gd name="connsiteX0" fmla="*/ 145661 w 294640"/>
                <a:gd name="connsiteY0" fmla="*/ 166583 h 258962"/>
                <a:gd name="connsiteX1" fmla="*/ 215835 w 294640"/>
                <a:gd name="connsiteY1" fmla="*/ 213839 h 258962"/>
                <a:gd name="connsiteX2" fmla="*/ 287251 w 294640"/>
                <a:gd name="connsiteY2" fmla="*/ 258673 h 258962"/>
                <a:gd name="connsiteX3" fmla="*/ 287723 w 294640"/>
                <a:gd name="connsiteY3" fmla="*/ 219628 h 258962"/>
                <a:gd name="connsiteX4" fmla="*/ 289141 w 294640"/>
                <a:gd name="connsiteY4" fmla="*/ 180583 h 258962"/>
                <a:gd name="connsiteX5" fmla="*/ 291268 w 294640"/>
                <a:gd name="connsiteY5" fmla="*/ 141656 h 258962"/>
                <a:gd name="connsiteX6" fmla="*/ 294103 w 294640"/>
                <a:gd name="connsiteY6" fmla="*/ 102788 h 258962"/>
                <a:gd name="connsiteX7" fmla="*/ 260138 w 294640"/>
                <a:gd name="connsiteY7" fmla="*/ 78215 h 258962"/>
                <a:gd name="connsiteX8" fmla="*/ 226468 w 294640"/>
                <a:gd name="connsiteY8" fmla="*/ 52874 h 258962"/>
                <a:gd name="connsiteX9" fmla="*/ 160133 w 294640"/>
                <a:gd name="connsiteY9" fmla="*/ -289 h 258962"/>
                <a:gd name="connsiteX10" fmla="*/ 83342 w 294640"/>
                <a:gd name="connsiteY10" fmla="*/ 37516 h 258962"/>
                <a:gd name="connsiteX11" fmla="*/ 45242 w 294640"/>
                <a:gd name="connsiteY11" fmla="*/ 57658 h 258962"/>
                <a:gd name="connsiteX12" fmla="*/ 7260 w 294640"/>
                <a:gd name="connsiteY12" fmla="*/ 78569 h 258962"/>
                <a:gd name="connsiteX13" fmla="*/ 4011 w 294640"/>
                <a:gd name="connsiteY13" fmla="*/ 123226 h 258962"/>
                <a:gd name="connsiteX14" fmla="*/ 1589 w 294640"/>
                <a:gd name="connsiteY14" fmla="*/ 167883 h 258962"/>
                <a:gd name="connsiteX15" fmla="*/ -5 w 294640"/>
                <a:gd name="connsiteY15" fmla="*/ 212599 h 258962"/>
                <a:gd name="connsiteX16" fmla="*/ -537 w 294640"/>
                <a:gd name="connsiteY16" fmla="*/ 257374 h 258962"/>
                <a:gd name="connsiteX17" fmla="*/ 72000 w 294640"/>
                <a:gd name="connsiteY17" fmla="*/ 210118 h 258962"/>
                <a:gd name="connsiteX18" fmla="*/ 145661 w 294640"/>
                <a:gd name="connsiteY18" fmla="*/ 166583 h 258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4640" h="258962">
                  <a:moveTo>
                    <a:pt x="145661" y="166583"/>
                  </a:moveTo>
                  <a:cubicBezTo>
                    <a:pt x="169052" y="182926"/>
                    <a:pt x="192444" y="198678"/>
                    <a:pt x="215835" y="213839"/>
                  </a:cubicBezTo>
                  <a:cubicBezTo>
                    <a:pt x="239227" y="229000"/>
                    <a:pt x="263032" y="243945"/>
                    <a:pt x="287251" y="258673"/>
                  </a:cubicBezTo>
                  <a:lnTo>
                    <a:pt x="287723" y="219628"/>
                  </a:lnTo>
                  <a:cubicBezTo>
                    <a:pt x="288078" y="206632"/>
                    <a:pt x="288727" y="193637"/>
                    <a:pt x="289141" y="180583"/>
                  </a:cubicBezTo>
                  <a:cubicBezTo>
                    <a:pt x="289554" y="167528"/>
                    <a:pt x="290441" y="154651"/>
                    <a:pt x="291268" y="141656"/>
                  </a:cubicBezTo>
                  <a:cubicBezTo>
                    <a:pt x="292094" y="128660"/>
                    <a:pt x="292744" y="115665"/>
                    <a:pt x="294103" y="102788"/>
                  </a:cubicBezTo>
                  <a:cubicBezTo>
                    <a:pt x="282762" y="94695"/>
                    <a:pt x="271479" y="86544"/>
                    <a:pt x="260138" y="78215"/>
                  </a:cubicBezTo>
                  <a:cubicBezTo>
                    <a:pt x="248796" y="69886"/>
                    <a:pt x="237455" y="61439"/>
                    <a:pt x="226468" y="52874"/>
                  </a:cubicBezTo>
                  <a:cubicBezTo>
                    <a:pt x="204317" y="35744"/>
                    <a:pt x="182106" y="18082"/>
                    <a:pt x="160133" y="-289"/>
                  </a:cubicBezTo>
                  <a:cubicBezTo>
                    <a:pt x="134555" y="11525"/>
                    <a:pt x="109037" y="24402"/>
                    <a:pt x="83342" y="37516"/>
                  </a:cubicBezTo>
                  <a:cubicBezTo>
                    <a:pt x="70465" y="44072"/>
                    <a:pt x="57883" y="50806"/>
                    <a:pt x="45242" y="57658"/>
                  </a:cubicBezTo>
                  <a:cubicBezTo>
                    <a:pt x="32601" y="64511"/>
                    <a:pt x="19960" y="71481"/>
                    <a:pt x="7260" y="78569"/>
                  </a:cubicBezTo>
                  <a:cubicBezTo>
                    <a:pt x="5783" y="93396"/>
                    <a:pt x="4956" y="108104"/>
                    <a:pt x="4011" y="123226"/>
                  </a:cubicBezTo>
                  <a:cubicBezTo>
                    <a:pt x="3066" y="138348"/>
                    <a:pt x="2003" y="152761"/>
                    <a:pt x="1589" y="167883"/>
                  </a:cubicBezTo>
                  <a:cubicBezTo>
                    <a:pt x="1176" y="183005"/>
                    <a:pt x="349" y="197713"/>
                    <a:pt x="-5" y="212599"/>
                  </a:cubicBezTo>
                  <a:lnTo>
                    <a:pt x="-537" y="257374"/>
                  </a:lnTo>
                  <a:cubicBezTo>
                    <a:pt x="23603" y="241188"/>
                    <a:pt x="47782" y="225436"/>
                    <a:pt x="72000" y="210118"/>
                  </a:cubicBezTo>
                  <a:cubicBezTo>
                    <a:pt x="96219" y="194799"/>
                    <a:pt x="120773" y="180287"/>
                    <a:pt x="145661" y="16658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2" name="Freeform: Shape 291"/>
            <p:cNvSpPr/>
            <p:nvPr/>
          </p:nvSpPr>
          <p:spPr>
            <a:xfrm>
              <a:off x="7104636" y="2456514"/>
              <a:ext cx="260891" cy="227189"/>
            </a:xfrm>
            <a:custGeom>
              <a:avLst/>
              <a:gdLst>
                <a:gd name="connsiteX0" fmla="*/ 159719 w 317795"/>
                <a:gd name="connsiteY0" fmla="*/ 161090 h 276742"/>
                <a:gd name="connsiteX1" fmla="*/ 220502 w 317795"/>
                <a:gd name="connsiteY1" fmla="*/ 220159 h 276742"/>
                <a:gd name="connsiteX2" fmla="*/ 282820 w 317795"/>
                <a:gd name="connsiteY2" fmla="*/ 276453 h 276742"/>
                <a:gd name="connsiteX3" fmla="*/ 290145 w 317795"/>
                <a:gd name="connsiteY3" fmla="*/ 238235 h 276742"/>
                <a:gd name="connsiteX4" fmla="*/ 298474 w 317795"/>
                <a:gd name="connsiteY4" fmla="*/ 200253 h 276742"/>
                <a:gd name="connsiteX5" fmla="*/ 302904 w 317795"/>
                <a:gd name="connsiteY5" fmla="*/ 181292 h 276742"/>
                <a:gd name="connsiteX6" fmla="*/ 307511 w 317795"/>
                <a:gd name="connsiteY6" fmla="*/ 162389 h 276742"/>
                <a:gd name="connsiteX7" fmla="*/ 312178 w 317795"/>
                <a:gd name="connsiteY7" fmla="*/ 143546 h 276742"/>
                <a:gd name="connsiteX8" fmla="*/ 317258 w 317795"/>
                <a:gd name="connsiteY8" fmla="*/ 124762 h 276742"/>
                <a:gd name="connsiteX9" fmla="*/ 288196 w 317795"/>
                <a:gd name="connsiteY9" fmla="*/ 94518 h 276742"/>
                <a:gd name="connsiteX10" fmla="*/ 259724 w 317795"/>
                <a:gd name="connsiteY10" fmla="*/ 63624 h 276742"/>
                <a:gd name="connsiteX11" fmla="*/ 231607 w 317795"/>
                <a:gd name="connsiteY11" fmla="*/ 31963 h 276742"/>
                <a:gd name="connsiteX12" fmla="*/ 217667 w 317795"/>
                <a:gd name="connsiteY12" fmla="*/ 15896 h 276742"/>
                <a:gd name="connsiteX13" fmla="*/ 204021 w 317795"/>
                <a:gd name="connsiteY13" fmla="*/ -289 h 276742"/>
                <a:gd name="connsiteX14" fmla="*/ 183347 w 317795"/>
                <a:gd name="connsiteY14" fmla="*/ 5204 h 276742"/>
                <a:gd name="connsiteX15" fmla="*/ 162791 w 317795"/>
                <a:gd name="connsiteY15" fmla="*/ 11111 h 276742"/>
                <a:gd name="connsiteX16" fmla="*/ 121442 w 317795"/>
                <a:gd name="connsiteY16" fmla="*/ 22925 h 276742"/>
                <a:gd name="connsiteX17" fmla="*/ 80093 w 317795"/>
                <a:gd name="connsiteY17" fmla="*/ 35803 h 276742"/>
                <a:gd name="connsiteX18" fmla="*/ 39098 w 317795"/>
                <a:gd name="connsiteY18" fmla="*/ 49625 h 276742"/>
                <a:gd name="connsiteX19" fmla="*/ 33191 w 317795"/>
                <a:gd name="connsiteY19" fmla="*/ 71245 h 276742"/>
                <a:gd name="connsiteX20" fmla="*/ 27816 w 317795"/>
                <a:gd name="connsiteY20" fmla="*/ 92923 h 276742"/>
                <a:gd name="connsiteX21" fmla="*/ 22500 w 317795"/>
                <a:gd name="connsiteY21" fmla="*/ 114661 h 276742"/>
                <a:gd name="connsiteX22" fmla="*/ 17420 w 317795"/>
                <a:gd name="connsiteY22" fmla="*/ 136458 h 276742"/>
                <a:gd name="connsiteX23" fmla="*/ 7910 w 317795"/>
                <a:gd name="connsiteY23" fmla="*/ 180169 h 276742"/>
                <a:gd name="connsiteX24" fmla="*/ -537 w 317795"/>
                <a:gd name="connsiteY24" fmla="*/ 224117 h 276742"/>
                <a:gd name="connsiteX25" fmla="*/ 79207 w 317795"/>
                <a:gd name="connsiteY25" fmla="*/ 190802 h 276742"/>
                <a:gd name="connsiteX26" fmla="*/ 159719 w 317795"/>
                <a:gd name="connsiteY26" fmla="*/ 161090 h 2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7795" h="276742">
                  <a:moveTo>
                    <a:pt x="159719" y="161090"/>
                  </a:moveTo>
                  <a:cubicBezTo>
                    <a:pt x="179882" y="181331"/>
                    <a:pt x="200142" y="201021"/>
                    <a:pt x="220502" y="220159"/>
                  </a:cubicBezTo>
                  <a:cubicBezTo>
                    <a:pt x="240940" y="239416"/>
                    <a:pt x="261851" y="258259"/>
                    <a:pt x="282820" y="276453"/>
                  </a:cubicBezTo>
                  <a:lnTo>
                    <a:pt x="290145" y="238235"/>
                  </a:lnTo>
                  <a:lnTo>
                    <a:pt x="298474" y="200253"/>
                  </a:lnTo>
                  <a:cubicBezTo>
                    <a:pt x="299773" y="193873"/>
                    <a:pt x="301368" y="187612"/>
                    <a:pt x="302904" y="181292"/>
                  </a:cubicBezTo>
                  <a:lnTo>
                    <a:pt x="307511" y="162389"/>
                  </a:lnTo>
                  <a:cubicBezTo>
                    <a:pt x="309106" y="156128"/>
                    <a:pt x="310465" y="149748"/>
                    <a:pt x="312178" y="143546"/>
                  </a:cubicBezTo>
                  <a:lnTo>
                    <a:pt x="317258" y="124762"/>
                  </a:lnTo>
                  <a:cubicBezTo>
                    <a:pt x="307571" y="114779"/>
                    <a:pt x="297824" y="104737"/>
                    <a:pt x="288196" y="94518"/>
                  </a:cubicBezTo>
                  <a:cubicBezTo>
                    <a:pt x="278567" y="84299"/>
                    <a:pt x="269175" y="74021"/>
                    <a:pt x="259724" y="63624"/>
                  </a:cubicBezTo>
                  <a:cubicBezTo>
                    <a:pt x="250273" y="53228"/>
                    <a:pt x="240940" y="42655"/>
                    <a:pt x="231607" y="31963"/>
                  </a:cubicBezTo>
                  <a:cubicBezTo>
                    <a:pt x="226941" y="26647"/>
                    <a:pt x="222215" y="21272"/>
                    <a:pt x="217667" y="15896"/>
                  </a:cubicBezTo>
                  <a:lnTo>
                    <a:pt x="204021" y="-289"/>
                  </a:lnTo>
                  <a:lnTo>
                    <a:pt x="183347" y="5204"/>
                  </a:lnTo>
                  <a:cubicBezTo>
                    <a:pt x="176436" y="7036"/>
                    <a:pt x="169643" y="8985"/>
                    <a:pt x="162791" y="11111"/>
                  </a:cubicBezTo>
                  <a:cubicBezTo>
                    <a:pt x="149145" y="15010"/>
                    <a:pt x="135441" y="19086"/>
                    <a:pt x="121442" y="22925"/>
                  </a:cubicBezTo>
                  <a:cubicBezTo>
                    <a:pt x="107442" y="26765"/>
                    <a:pt x="93797" y="31373"/>
                    <a:pt x="80093" y="35803"/>
                  </a:cubicBezTo>
                  <a:cubicBezTo>
                    <a:pt x="66389" y="40233"/>
                    <a:pt x="52803" y="44899"/>
                    <a:pt x="39098" y="49625"/>
                  </a:cubicBezTo>
                  <a:lnTo>
                    <a:pt x="33191" y="71245"/>
                  </a:lnTo>
                  <a:cubicBezTo>
                    <a:pt x="31242" y="78392"/>
                    <a:pt x="29647" y="85716"/>
                    <a:pt x="27816" y="92923"/>
                  </a:cubicBezTo>
                  <a:lnTo>
                    <a:pt x="22500" y="114661"/>
                  </a:lnTo>
                  <a:cubicBezTo>
                    <a:pt x="20728" y="121926"/>
                    <a:pt x="18956" y="129133"/>
                    <a:pt x="17420" y="136458"/>
                  </a:cubicBezTo>
                  <a:lnTo>
                    <a:pt x="7910" y="180169"/>
                  </a:lnTo>
                  <a:lnTo>
                    <a:pt x="-537" y="224117"/>
                  </a:lnTo>
                  <a:cubicBezTo>
                    <a:pt x="26162" y="212303"/>
                    <a:pt x="52626" y="201316"/>
                    <a:pt x="79207" y="190802"/>
                  </a:cubicBezTo>
                  <a:cubicBezTo>
                    <a:pt x="105788" y="180287"/>
                    <a:pt x="133138" y="170541"/>
                    <a:pt x="159719" y="16109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3" name="Freeform: Shape 292"/>
            <p:cNvSpPr/>
            <p:nvPr/>
          </p:nvSpPr>
          <p:spPr>
            <a:xfrm>
              <a:off x="7193232" y="2175063"/>
              <a:ext cx="270977" cy="234704"/>
            </a:xfrm>
            <a:custGeom>
              <a:avLst/>
              <a:gdLst>
                <a:gd name="connsiteX0" fmla="*/ 83933 w 330081"/>
                <a:gd name="connsiteY0" fmla="*/ 164929 h 285897"/>
                <a:gd name="connsiteX1" fmla="*/ 168225 w 330081"/>
                <a:gd name="connsiteY1" fmla="*/ 149925 h 285897"/>
                <a:gd name="connsiteX2" fmla="*/ 217253 w 330081"/>
                <a:gd name="connsiteY2" fmla="*/ 219037 h 285897"/>
                <a:gd name="connsiteX3" fmla="*/ 242476 w 330081"/>
                <a:gd name="connsiteY3" fmla="*/ 252648 h 285897"/>
                <a:gd name="connsiteX4" fmla="*/ 268408 w 330081"/>
                <a:gd name="connsiteY4" fmla="*/ 285609 h 285897"/>
                <a:gd name="connsiteX5" fmla="*/ 275319 w 330081"/>
                <a:gd name="connsiteY5" fmla="*/ 267474 h 285897"/>
                <a:gd name="connsiteX6" fmla="*/ 282585 w 330081"/>
                <a:gd name="connsiteY6" fmla="*/ 249399 h 285897"/>
                <a:gd name="connsiteX7" fmla="*/ 289968 w 330081"/>
                <a:gd name="connsiteY7" fmla="*/ 231678 h 285897"/>
                <a:gd name="connsiteX8" fmla="*/ 297470 w 330081"/>
                <a:gd name="connsiteY8" fmla="*/ 213957 h 285897"/>
                <a:gd name="connsiteX9" fmla="*/ 313064 w 330081"/>
                <a:gd name="connsiteY9" fmla="*/ 178515 h 285897"/>
                <a:gd name="connsiteX10" fmla="*/ 329545 w 330081"/>
                <a:gd name="connsiteY10" fmla="*/ 143073 h 285897"/>
                <a:gd name="connsiteX11" fmla="*/ 240940 w 330081"/>
                <a:gd name="connsiteY11" fmla="*/ -289 h 285897"/>
                <a:gd name="connsiteX12" fmla="*/ 69638 w 330081"/>
                <a:gd name="connsiteY12" fmla="*/ 19263 h 285897"/>
                <a:gd name="connsiteX13" fmla="*/ 50677 w 330081"/>
                <a:gd name="connsiteY13" fmla="*/ 59785 h 285897"/>
                <a:gd name="connsiteX14" fmla="*/ 32956 w 330081"/>
                <a:gd name="connsiteY14" fmla="*/ 100779 h 285897"/>
                <a:gd name="connsiteX15" fmla="*/ 24272 w 330081"/>
                <a:gd name="connsiteY15" fmla="*/ 121394 h 285897"/>
                <a:gd name="connsiteX16" fmla="*/ 15825 w 330081"/>
                <a:gd name="connsiteY16" fmla="*/ 142128 h 285897"/>
                <a:gd name="connsiteX17" fmla="*/ 7437 w 330081"/>
                <a:gd name="connsiteY17" fmla="*/ 162862 h 285897"/>
                <a:gd name="connsiteX18" fmla="*/ -537 w 330081"/>
                <a:gd name="connsiteY18" fmla="*/ 183772 h 285897"/>
                <a:gd name="connsiteX19" fmla="*/ 41639 w 330081"/>
                <a:gd name="connsiteY19" fmla="*/ 174144 h 285897"/>
                <a:gd name="connsiteX20" fmla="*/ 83933 w 330081"/>
                <a:gd name="connsiteY20" fmla="*/ 164929 h 28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081" h="285897">
                  <a:moveTo>
                    <a:pt x="83933" y="164929"/>
                  </a:moveTo>
                  <a:cubicBezTo>
                    <a:pt x="112168" y="159377"/>
                    <a:pt x="139931" y="154237"/>
                    <a:pt x="168225" y="149925"/>
                  </a:cubicBezTo>
                  <a:cubicBezTo>
                    <a:pt x="183997" y="173553"/>
                    <a:pt x="200654" y="196472"/>
                    <a:pt x="217253" y="219037"/>
                  </a:cubicBezTo>
                  <a:cubicBezTo>
                    <a:pt x="225641" y="230378"/>
                    <a:pt x="233970" y="241543"/>
                    <a:pt x="242476" y="252648"/>
                  </a:cubicBezTo>
                  <a:cubicBezTo>
                    <a:pt x="250982" y="263753"/>
                    <a:pt x="259724" y="274740"/>
                    <a:pt x="268408" y="285609"/>
                  </a:cubicBezTo>
                  <a:lnTo>
                    <a:pt x="275319" y="267474"/>
                  </a:lnTo>
                  <a:cubicBezTo>
                    <a:pt x="277623" y="261567"/>
                    <a:pt x="280162" y="255660"/>
                    <a:pt x="282585" y="249399"/>
                  </a:cubicBezTo>
                  <a:lnTo>
                    <a:pt x="289968" y="231678"/>
                  </a:lnTo>
                  <a:cubicBezTo>
                    <a:pt x="292390" y="225771"/>
                    <a:pt x="294812" y="219864"/>
                    <a:pt x="297470" y="213957"/>
                  </a:cubicBezTo>
                  <a:lnTo>
                    <a:pt x="313064" y="178515"/>
                  </a:lnTo>
                  <a:lnTo>
                    <a:pt x="329545" y="143073"/>
                  </a:lnTo>
                  <a:cubicBezTo>
                    <a:pt x="298533" y="96940"/>
                    <a:pt x="268703" y="49034"/>
                    <a:pt x="240940" y="-289"/>
                  </a:cubicBezTo>
                  <a:cubicBezTo>
                    <a:pt x="184174" y="3964"/>
                    <a:pt x="127349" y="10580"/>
                    <a:pt x="69638" y="19263"/>
                  </a:cubicBezTo>
                  <a:lnTo>
                    <a:pt x="50677" y="59785"/>
                  </a:lnTo>
                  <a:lnTo>
                    <a:pt x="32956" y="100779"/>
                  </a:lnTo>
                  <a:cubicBezTo>
                    <a:pt x="29884" y="107572"/>
                    <a:pt x="27049" y="114543"/>
                    <a:pt x="24272" y="121394"/>
                  </a:cubicBezTo>
                  <a:lnTo>
                    <a:pt x="15825" y="142128"/>
                  </a:lnTo>
                  <a:cubicBezTo>
                    <a:pt x="13049" y="149039"/>
                    <a:pt x="9918" y="155891"/>
                    <a:pt x="7437" y="162862"/>
                  </a:cubicBezTo>
                  <a:lnTo>
                    <a:pt x="-537" y="183772"/>
                  </a:lnTo>
                  <a:cubicBezTo>
                    <a:pt x="13581" y="180464"/>
                    <a:pt x="27639" y="177215"/>
                    <a:pt x="41639" y="174144"/>
                  </a:cubicBezTo>
                  <a:cubicBezTo>
                    <a:pt x="55638" y="171072"/>
                    <a:pt x="69874" y="167705"/>
                    <a:pt x="83933" y="16492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4" name="Freeform: Shape 293"/>
            <p:cNvSpPr/>
            <p:nvPr/>
          </p:nvSpPr>
          <p:spPr>
            <a:xfrm>
              <a:off x="7336674" y="1909031"/>
              <a:ext cx="272868" cy="244840"/>
            </a:xfrm>
            <a:custGeom>
              <a:avLst/>
              <a:gdLst>
                <a:gd name="connsiteX0" fmla="*/ 128944 w 332385"/>
                <a:gd name="connsiteY0" fmla="*/ 145849 h 298243"/>
                <a:gd name="connsiteX1" fmla="*/ 171651 w 332385"/>
                <a:gd name="connsiteY1" fmla="*/ 146440 h 298243"/>
                <a:gd name="connsiteX2" fmla="*/ 189372 w 332385"/>
                <a:gd name="connsiteY2" fmla="*/ 185131 h 298243"/>
                <a:gd name="connsiteX3" fmla="*/ 207507 w 332385"/>
                <a:gd name="connsiteY3" fmla="*/ 223290 h 298243"/>
                <a:gd name="connsiteX4" fmla="*/ 245843 w 332385"/>
                <a:gd name="connsiteY4" fmla="*/ 297954 h 298243"/>
                <a:gd name="connsiteX5" fmla="*/ 287605 w 332385"/>
                <a:gd name="connsiteY5" fmla="*/ 232209 h 298243"/>
                <a:gd name="connsiteX6" fmla="*/ 298297 w 332385"/>
                <a:gd name="connsiteY6" fmla="*/ 215906 h 298243"/>
                <a:gd name="connsiteX7" fmla="*/ 309402 w 332385"/>
                <a:gd name="connsiteY7" fmla="*/ 199898 h 298243"/>
                <a:gd name="connsiteX8" fmla="*/ 331849 w 332385"/>
                <a:gd name="connsiteY8" fmla="*/ 168060 h 298243"/>
                <a:gd name="connsiteX9" fmla="*/ 315427 w 332385"/>
                <a:gd name="connsiteY9" fmla="*/ 129546 h 298243"/>
                <a:gd name="connsiteX10" fmla="*/ 299655 w 332385"/>
                <a:gd name="connsiteY10" fmla="*/ 90501 h 298243"/>
                <a:gd name="connsiteX11" fmla="*/ 270121 w 332385"/>
                <a:gd name="connsiteY11" fmla="*/ 10993 h 298243"/>
                <a:gd name="connsiteX12" fmla="*/ 184765 w 332385"/>
                <a:gd name="connsiteY12" fmla="*/ 3787 h 298243"/>
                <a:gd name="connsiteX13" fmla="*/ 141703 w 332385"/>
                <a:gd name="connsiteY13" fmla="*/ 1365 h 298243"/>
                <a:gd name="connsiteX14" fmla="*/ 98405 w 332385"/>
                <a:gd name="connsiteY14" fmla="*/ -289 h 298243"/>
                <a:gd name="connsiteX15" fmla="*/ 72591 w 332385"/>
                <a:gd name="connsiteY15" fmla="*/ 36334 h 298243"/>
                <a:gd name="connsiteX16" fmla="*/ 59773 w 332385"/>
                <a:gd name="connsiteY16" fmla="*/ 55000 h 298243"/>
                <a:gd name="connsiteX17" fmla="*/ 47427 w 332385"/>
                <a:gd name="connsiteY17" fmla="*/ 73666 h 298243"/>
                <a:gd name="connsiteX18" fmla="*/ -537 w 332385"/>
                <a:gd name="connsiteY18" fmla="*/ 149216 h 298243"/>
                <a:gd name="connsiteX19" fmla="*/ 85941 w 332385"/>
                <a:gd name="connsiteY19" fmla="*/ 146381 h 298243"/>
                <a:gd name="connsiteX20" fmla="*/ 128944 w 332385"/>
                <a:gd name="connsiteY20" fmla="*/ 145849 h 298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2385" h="298243">
                  <a:moveTo>
                    <a:pt x="128944" y="145849"/>
                  </a:moveTo>
                  <a:cubicBezTo>
                    <a:pt x="143239" y="145849"/>
                    <a:pt x="157474" y="146046"/>
                    <a:pt x="171651" y="146440"/>
                  </a:cubicBezTo>
                  <a:cubicBezTo>
                    <a:pt x="177440" y="159435"/>
                    <a:pt x="183347" y="172332"/>
                    <a:pt x="189372" y="185131"/>
                  </a:cubicBezTo>
                  <a:cubicBezTo>
                    <a:pt x="195279" y="197949"/>
                    <a:pt x="201186" y="210531"/>
                    <a:pt x="207507" y="223290"/>
                  </a:cubicBezTo>
                  <a:cubicBezTo>
                    <a:pt x="220029" y="248631"/>
                    <a:pt x="232670" y="273440"/>
                    <a:pt x="245843" y="297954"/>
                  </a:cubicBezTo>
                  <a:cubicBezTo>
                    <a:pt x="259488" y="275862"/>
                    <a:pt x="273074" y="253770"/>
                    <a:pt x="287605" y="232209"/>
                  </a:cubicBezTo>
                  <a:lnTo>
                    <a:pt x="298297" y="215906"/>
                  </a:lnTo>
                  <a:lnTo>
                    <a:pt x="309402" y="199898"/>
                  </a:lnTo>
                  <a:cubicBezTo>
                    <a:pt x="316845" y="189266"/>
                    <a:pt x="324051" y="178456"/>
                    <a:pt x="331849" y="168060"/>
                  </a:cubicBezTo>
                  <a:cubicBezTo>
                    <a:pt x="326296" y="155360"/>
                    <a:pt x="320803" y="142482"/>
                    <a:pt x="315427" y="129546"/>
                  </a:cubicBezTo>
                  <a:cubicBezTo>
                    <a:pt x="310052" y="116610"/>
                    <a:pt x="304676" y="103497"/>
                    <a:pt x="299655" y="90501"/>
                  </a:cubicBezTo>
                  <a:cubicBezTo>
                    <a:pt x="289496" y="64451"/>
                    <a:pt x="279454" y="37752"/>
                    <a:pt x="270121" y="10993"/>
                  </a:cubicBezTo>
                  <a:cubicBezTo>
                    <a:pt x="241826" y="8040"/>
                    <a:pt x="213532" y="5795"/>
                    <a:pt x="184765" y="3787"/>
                  </a:cubicBezTo>
                  <a:cubicBezTo>
                    <a:pt x="170352" y="2782"/>
                    <a:pt x="156057" y="2015"/>
                    <a:pt x="141703" y="1365"/>
                  </a:cubicBezTo>
                  <a:cubicBezTo>
                    <a:pt x="127349" y="715"/>
                    <a:pt x="112936" y="183"/>
                    <a:pt x="98405" y="-289"/>
                  </a:cubicBezTo>
                  <a:cubicBezTo>
                    <a:pt x="89485" y="11525"/>
                    <a:pt x="81156" y="24107"/>
                    <a:pt x="72591" y="36334"/>
                  </a:cubicBezTo>
                  <a:lnTo>
                    <a:pt x="59773" y="55000"/>
                  </a:lnTo>
                  <a:lnTo>
                    <a:pt x="47427" y="73666"/>
                  </a:lnTo>
                  <a:cubicBezTo>
                    <a:pt x="30829" y="98475"/>
                    <a:pt x="15116" y="123817"/>
                    <a:pt x="-537" y="149216"/>
                  </a:cubicBezTo>
                  <a:cubicBezTo>
                    <a:pt x="28466" y="147740"/>
                    <a:pt x="57410" y="146854"/>
                    <a:pt x="85941" y="146381"/>
                  </a:cubicBezTo>
                  <a:cubicBezTo>
                    <a:pt x="100177" y="145790"/>
                    <a:pt x="114708" y="145790"/>
                    <a:pt x="128944" y="1458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5" name="Freeform: Shape 294"/>
            <p:cNvSpPr/>
            <p:nvPr/>
          </p:nvSpPr>
          <p:spPr>
            <a:xfrm>
              <a:off x="7530645" y="1661525"/>
              <a:ext cx="265595" cy="262734"/>
            </a:xfrm>
            <a:custGeom>
              <a:avLst/>
              <a:gdLst>
                <a:gd name="connsiteX0" fmla="*/ 127349 w 323525"/>
                <a:gd name="connsiteY0" fmla="*/ 149158 h 320040"/>
                <a:gd name="connsiteX1" fmla="*/ 148260 w 323525"/>
                <a:gd name="connsiteY1" fmla="*/ 153056 h 320040"/>
                <a:gd name="connsiteX2" fmla="*/ 169288 w 323525"/>
                <a:gd name="connsiteY2" fmla="*/ 157309 h 320040"/>
                <a:gd name="connsiteX3" fmla="*/ 174310 w 323525"/>
                <a:gd name="connsiteY3" fmla="*/ 177925 h 320040"/>
                <a:gd name="connsiteX4" fmla="*/ 179685 w 323525"/>
                <a:gd name="connsiteY4" fmla="*/ 198540 h 320040"/>
                <a:gd name="connsiteX5" fmla="*/ 190790 w 323525"/>
                <a:gd name="connsiteY5" fmla="*/ 239357 h 320040"/>
                <a:gd name="connsiteX6" fmla="*/ 215186 w 323525"/>
                <a:gd name="connsiteY6" fmla="*/ 319751 h 320040"/>
                <a:gd name="connsiteX7" fmla="*/ 267876 w 323525"/>
                <a:gd name="connsiteY7" fmla="*/ 262276 h 320040"/>
                <a:gd name="connsiteX8" fmla="*/ 295107 w 323525"/>
                <a:gd name="connsiteY8" fmla="*/ 234395 h 320040"/>
                <a:gd name="connsiteX9" fmla="*/ 322988 w 323525"/>
                <a:gd name="connsiteY9" fmla="*/ 207105 h 320040"/>
                <a:gd name="connsiteX10" fmla="*/ 318144 w 323525"/>
                <a:gd name="connsiteY10" fmla="*/ 186608 h 320040"/>
                <a:gd name="connsiteX11" fmla="*/ 313655 w 323525"/>
                <a:gd name="connsiteY11" fmla="*/ 166229 h 320040"/>
                <a:gd name="connsiteX12" fmla="*/ 305149 w 323525"/>
                <a:gd name="connsiteY12" fmla="*/ 124880 h 320040"/>
                <a:gd name="connsiteX13" fmla="*/ 290204 w 323525"/>
                <a:gd name="connsiteY13" fmla="*/ 41414 h 320040"/>
                <a:gd name="connsiteX14" fmla="*/ 207507 w 323525"/>
                <a:gd name="connsiteY14" fmla="*/ 19145 h 320040"/>
                <a:gd name="connsiteX15" fmla="*/ 165567 w 323525"/>
                <a:gd name="connsiteY15" fmla="*/ 9044 h 320040"/>
                <a:gd name="connsiteX16" fmla="*/ 144361 w 323525"/>
                <a:gd name="connsiteY16" fmla="*/ 4200 h 320040"/>
                <a:gd name="connsiteX17" fmla="*/ 123214 w 323525"/>
                <a:gd name="connsiteY17" fmla="*/ -289 h 320040"/>
                <a:gd name="connsiteX18" fmla="*/ 91257 w 323525"/>
                <a:gd name="connsiteY18" fmla="*/ 31077 h 320040"/>
                <a:gd name="connsiteX19" fmla="*/ 60009 w 323525"/>
                <a:gd name="connsiteY19" fmla="*/ 63093 h 320040"/>
                <a:gd name="connsiteX20" fmla="*/ -537 w 323525"/>
                <a:gd name="connsiteY20" fmla="*/ 129015 h 320040"/>
                <a:gd name="connsiteX21" fmla="*/ 85055 w 323525"/>
                <a:gd name="connsiteY21" fmla="*/ 141597 h 320040"/>
                <a:gd name="connsiteX22" fmla="*/ 127349 w 323525"/>
                <a:gd name="connsiteY22" fmla="*/ 149158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3525" h="320040">
                  <a:moveTo>
                    <a:pt x="127349" y="149158"/>
                  </a:moveTo>
                  <a:lnTo>
                    <a:pt x="148260" y="153056"/>
                  </a:lnTo>
                  <a:lnTo>
                    <a:pt x="169288" y="157309"/>
                  </a:lnTo>
                  <a:lnTo>
                    <a:pt x="174310" y="177925"/>
                  </a:lnTo>
                  <a:lnTo>
                    <a:pt x="179685" y="198540"/>
                  </a:lnTo>
                  <a:cubicBezTo>
                    <a:pt x="183268" y="212244"/>
                    <a:pt x="186970" y="225850"/>
                    <a:pt x="190790" y="239357"/>
                  </a:cubicBezTo>
                  <a:cubicBezTo>
                    <a:pt x="198292" y="266293"/>
                    <a:pt x="206680" y="293288"/>
                    <a:pt x="215186" y="319751"/>
                  </a:cubicBezTo>
                  <a:cubicBezTo>
                    <a:pt x="232257" y="300140"/>
                    <a:pt x="250096" y="281238"/>
                    <a:pt x="267876" y="262276"/>
                  </a:cubicBezTo>
                  <a:lnTo>
                    <a:pt x="295107" y="234395"/>
                  </a:lnTo>
                  <a:cubicBezTo>
                    <a:pt x="304322" y="225180"/>
                    <a:pt x="313714" y="216202"/>
                    <a:pt x="322988" y="207105"/>
                  </a:cubicBezTo>
                  <a:lnTo>
                    <a:pt x="318144" y="186608"/>
                  </a:lnTo>
                  <a:lnTo>
                    <a:pt x="313655" y="166229"/>
                  </a:lnTo>
                  <a:cubicBezTo>
                    <a:pt x="310701" y="152603"/>
                    <a:pt x="307866" y="138820"/>
                    <a:pt x="305149" y="124880"/>
                  </a:cubicBezTo>
                  <a:cubicBezTo>
                    <a:pt x="299242" y="97117"/>
                    <a:pt x="294753" y="69531"/>
                    <a:pt x="290204" y="41414"/>
                  </a:cubicBezTo>
                  <a:cubicBezTo>
                    <a:pt x="262973" y="33558"/>
                    <a:pt x="235210" y="25879"/>
                    <a:pt x="207507" y="19145"/>
                  </a:cubicBezTo>
                  <a:cubicBezTo>
                    <a:pt x="193606" y="15680"/>
                    <a:pt x="179626" y="12313"/>
                    <a:pt x="165567" y="9044"/>
                  </a:cubicBezTo>
                  <a:lnTo>
                    <a:pt x="144361" y="4200"/>
                  </a:lnTo>
                  <a:lnTo>
                    <a:pt x="123214" y="-289"/>
                  </a:lnTo>
                  <a:cubicBezTo>
                    <a:pt x="112582" y="10166"/>
                    <a:pt x="101772" y="20504"/>
                    <a:pt x="91257" y="31077"/>
                  </a:cubicBezTo>
                  <a:lnTo>
                    <a:pt x="60009" y="63093"/>
                  </a:lnTo>
                  <a:cubicBezTo>
                    <a:pt x="39512" y="84772"/>
                    <a:pt x="19074" y="106509"/>
                    <a:pt x="-537" y="129015"/>
                  </a:cubicBezTo>
                  <a:cubicBezTo>
                    <a:pt x="28289" y="132736"/>
                    <a:pt x="56583" y="136753"/>
                    <a:pt x="85055" y="141597"/>
                  </a:cubicBezTo>
                  <a:cubicBezTo>
                    <a:pt x="99232" y="144077"/>
                    <a:pt x="113330" y="146598"/>
                    <a:pt x="127349" y="14915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6" name="Freeform: Shape 295"/>
            <p:cNvSpPr/>
            <p:nvPr/>
          </p:nvSpPr>
          <p:spPr>
            <a:xfrm>
              <a:off x="7768356" y="1456206"/>
              <a:ext cx="249979" cy="271947"/>
            </a:xfrm>
            <a:custGeom>
              <a:avLst/>
              <a:gdLst>
                <a:gd name="connsiteX0" fmla="*/ 121796 w 304504"/>
                <a:gd name="connsiteY0" fmla="*/ 147562 h 331263"/>
                <a:gd name="connsiteX1" fmla="*/ 161609 w 304504"/>
                <a:gd name="connsiteY1" fmla="*/ 163039 h 331263"/>
                <a:gd name="connsiteX2" fmla="*/ 164504 w 304504"/>
                <a:gd name="connsiteY2" fmla="*/ 205451 h 331263"/>
                <a:gd name="connsiteX3" fmla="*/ 168166 w 304504"/>
                <a:gd name="connsiteY3" fmla="*/ 247567 h 331263"/>
                <a:gd name="connsiteX4" fmla="*/ 177854 w 304504"/>
                <a:gd name="connsiteY4" fmla="*/ 330974 h 331263"/>
                <a:gd name="connsiteX5" fmla="*/ 240054 w 304504"/>
                <a:gd name="connsiteY5" fmla="*/ 283718 h 331263"/>
                <a:gd name="connsiteX6" fmla="*/ 255767 w 304504"/>
                <a:gd name="connsiteY6" fmla="*/ 272259 h 331263"/>
                <a:gd name="connsiteX7" fmla="*/ 271774 w 304504"/>
                <a:gd name="connsiteY7" fmla="*/ 261154 h 331263"/>
                <a:gd name="connsiteX8" fmla="*/ 303967 w 304504"/>
                <a:gd name="connsiteY8" fmla="*/ 239180 h 331263"/>
                <a:gd name="connsiteX9" fmla="*/ 302077 w 304504"/>
                <a:gd name="connsiteY9" fmla="*/ 197358 h 331263"/>
                <a:gd name="connsiteX10" fmla="*/ 300955 w 304504"/>
                <a:gd name="connsiteY10" fmla="*/ 155242 h 331263"/>
                <a:gd name="connsiteX11" fmla="*/ 300955 w 304504"/>
                <a:gd name="connsiteY11" fmla="*/ 70417 h 331263"/>
                <a:gd name="connsiteX12" fmla="*/ 223574 w 304504"/>
                <a:gd name="connsiteY12" fmla="*/ 33794 h 331263"/>
                <a:gd name="connsiteX13" fmla="*/ 184115 w 304504"/>
                <a:gd name="connsiteY13" fmla="*/ 16487 h 331263"/>
                <a:gd name="connsiteX14" fmla="*/ 144125 w 304504"/>
                <a:gd name="connsiteY14" fmla="*/ -289 h 331263"/>
                <a:gd name="connsiteX15" fmla="*/ 107147 w 304504"/>
                <a:gd name="connsiteY15" fmla="*/ 24934 h 331263"/>
                <a:gd name="connsiteX16" fmla="*/ 88776 w 304504"/>
                <a:gd name="connsiteY16" fmla="*/ 37693 h 331263"/>
                <a:gd name="connsiteX17" fmla="*/ 70878 w 304504"/>
                <a:gd name="connsiteY17" fmla="*/ 51338 h 331263"/>
                <a:gd name="connsiteX18" fmla="*/ -537 w 304504"/>
                <a:gd name="connsiteY18" fmla="*/ 105269 h 331263"/>
                <a:gd name="connsiteX19" fmla="*/ 81511 w 304504"/>
                <a:gd name="connsiteY19" fmla="*/ 132913 h 331263"/>
                <a:gd name="connsiteX20" fmla="*/ 121796 w 304504"/>
                <a:gd name="connsiteY20" fmla="*/ 147562 h 33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4504" h="331263">
                  <a:moveTo>
                    <a:pt x="121796" y="147562"/>
                  </a:moveTo>
                  <a:cubicBezTo>
                    <a:pt x="135146" y="152643"/>
                    <a:pt x="148437" y="157841"/>
                    <a:pt x="161609" y="163039"/>
                  </a:cubicBezTo>
                  <a:cubicBezTo>
                    <a:pt x="162436" y="177275"/>
                    <a:pt x="163441" y="191392"/>
                    <a:pt x="164504" y="205451"/>
                  </a:cubicBezTo>
                  <a:cubicBezTo>
                    <a:pt x="165567" y="219509"/>
                    <a:pt x="166748" y="233450"/>
                    <a:pt x="168166" y="247567"/>
                  </a:cubicBezTo>
                  <a:cubicBezTo>
                    <a:pt x="171001" y="275744"/>
                    <a:pt x="174073" y="303329"/>
                    <a:pt x="177854" y="330974"/>
                  </a:cubicBezTo>
                  <a:cubicBezTo>
                    <a:pt x="198410" y="315025"/>
                    <a:pt x="218907" y="299076"/>
                    <a:pt x="240054" y="283718"/>
                  </a:cubicBezTo>
                  <a:lnTo>
                    <a:pt x="255767" y="272259"/>
                  </a:lnTo>
                  <a:lnTo>
                    <a:pt x="271774" y="261154"/>
                  </a:lnTo>
                  <a:cubicBezTo>
                    <a:pt x="282525" y="253829"/>
                    <a:pt x="293040" y="246150"/>
                    <a:pt x="303967" y="239180"/>
                  </a:cubicBezTo>
                  <a:cubicBezTo>
                    <a:pt x="303259" y="225318"/>
                    <a:pt x="302628" y="211377"/>
                    <a:pt x="302077" y="197358"/>
                  </a:cubicBezTo>
                  <a:cubicBezTo>
                    <a:pt x="301546" y="183359"/>
                    <a:pt x="301132" y="169182"/>
                    <a:pt x="300955" y="155242"/>
                  </a:cubicBezTo>
                  <a:cubicBezTo>
                    <a:pt x="300600" y="127242"/>
                    <a:pt x="300541" y="98830"/>
                    <a:pt x="300955" y="70417"/>
                  </a:cubicBezTo>
                  <a:cubicBezTo>
                    <a:pt x="275555" y="57777"/>
                    <a:pt x="249860" y="45726"/>
                    <a:pt x="223574" y="33794"/>
                  </a:cubicBezTo>
                  <a:cubicBezTo>
                    <a:pt x="210460" y="27887"/>
                    <a:pt x="197347" y="21980"/>
                    <a:pt x="184115" y="16487"/>
                  </a:cubicBezTo>
                  <a:cubicBezTo>
                    <a:pt x="170883" y="10993"/>
                    <a:pt x="157534" y="5263"/>
                    <a:pt x="144125" y="-289"/>
                  </a:cubicBezTo>
                  <a:cubicBezTo>
                    <a:pt x="131543" y="7803"/>
                    <a:pt x="119434" y="16546"/>
                    <a:pt x="107147" y="24934"/>
                  </a:cubicBezTo>
                  <a:lnTo>
                    <a:pt x="88776" y="37693"/>
                  </a:lnTo>
                  <a:lnTo>
                    <a:pt x="70878" y="51338"/>
                  </a:lnTo>
                  <a:cubicBezTo>
                    <a:pt x="46600" y="68704"/>
                    <a:pt x="23032" y="86780"/>
                    <a:pt x="-537" y="105269"/>
                  </a:cubicBezTo>
                  <a:cubicBezTo>
                    <a:pt x="27107" y="114011"/>
                    <a:pt x="54575" y="123403"/>
                    <a:pt x="81511" y="132913"/>
                  </a:cubicBezTo>
                  <a:cubicBezTo>
                    <a:pt x="94919" y="137462"/>
                    <a:pt x="108683" y="142482"/>
                    <a:pt x="121796" y="14756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7" name="Freeform: Shape 296"/>
            <p:cNvSpPr/>
            <p:nvPr/>
          </p:nvSpPr>
          <p:spPr>
            <a:xfrm>
              <a:off x="8042292" y="1300205"/>
              <a:ext cx="248573" cy="272092"/>
            </a:xfrm>
            <a:custGeom>
              <a:avLst/>
              <a:gdLst>
                <a:gd name="connsiteX0" fmla="*/ 134792 w 302791"/>
                <a:gd name="connsiteY0" fmla="*/ 331151 h 331440"/>
                <a:gd name="connsiteX1" fmla="*/ 152040 w 302791"/>
                <a:gd name="connsiteY1" fmla="*/ 322113 h 331440"/>
                <a:gd name="connsiteX2" fmla="*/ 160605 w 302791"/>
                <a:gd name="connsiteY2" fmla="*/ 317506 h 331440"/>
                <a:gd name="connsiteX3" fmla="*/ 169348 w 302791"/>
                <a:gd name="connsiteY3" fmla="*/ 313194 h 331440"/>
                <a:gd name="connsiteX4" fmla="*/ 204198 w 302791"/>
                <a:gd name="connsiteY4" fmla="*/ 295886 h 331440"/>
                <a:gd name="connsiteX5" fmla="*/ 239640 w 302791"/>
                <a:gd name="connsiteY5" fmla="*/ 279406 h 331440"/>
                <a:gd name="connsiteX6" fmla="*/ 257361 w 302791"/>
                <a:gd name="connsiteY6" fmla="*/ 271491 h 331440"/>
                <a:gd name="connsiteX7" fmla="*/ 275082 w 302791"/>
                <a:gd name="connsiteY7" fmla="*/ 263694 h 331440"/>
                <a:gd name="connsiteX8" fmla="*/ 286896 w 302791"/>
                <a:gd name="connsiteY8" fmla="*/ 180641 h 331440"/>
                <a:gd name="connsiteX9" fmla="*/ 294103 w 302791"/>
                <a:gd name="connsiteY9" fmla="*/ 138879 h 331440"/>
                <a:gd name="connsiteX10" fmla="*/ 302255 w 302791"/>
                <a:gd name="connsiteY10" fmla="*/ 97530 h 331440"/>
                <a:gd name="connsiteX11" fmla="*/ 267758 w 302791"/>
                <a:gd name="connsiteY11" fmla="*/ 72130 h 331440"/>
                <a:gd name="connsiteX12" fmla="*/ 232729 w 302791"/>
                <a:gd name="connsiteY12" fmla="*/ 47557 h 331440"/>
                <a:gd name="connsiteX13" fmla="*/ 160664 w 302791"/>
                <a:gd name="connsiteY13" fmla="*/ -289 h 331440"/>
                <a:gd name="connsiteX14" fmla="*/ 140167 w 302791"/>
                <a:gd name="connsiteY14" fmla="*/ 8689 h 331440"/>
                <a:gd name="connsiteX15" fmla="*/ 119729 w 302791"/>
                <a:gd name="connsiteY15" fmla="*/ 17845 h 331440"/>
                <a:gd name="connsiteX16" fmla="*/ 79207 w 302791"/>
                <a:gd name="connsiteY16" fmla="*/ 36747 h 331440"/>
                <a:gd name="connsiteX17" fmla="*/ 39099 w 302791"/>
                <a:gd name="connsiteY17" fmla="*/ 56654 h 331440"/>
                <a:gd name="connsiteX18" fmla="*/ 29116 w 302791"/>
                <a:gd name="connsiteY18" fmla="*/ 61675 h 331440"/>
                <a:gd name="connsiteX19" fmla="*/ 19192 w 302791"/>
                <a:gd name="connsiteY19" fmla="*/ 66873 h 331440"/>
                <a:gd name="connsiteX20" fmla="*/ -537 w 302791"/>
                <a:gd name="connsiteY20" fmla="*/ 77092 h 331440"/>
                <a:gd name="connsiteX21" fmla="*/ 148555 w 302791"/>
                <a:gd name="connsiteY21" fmla="*/ 162979 h 331440"/>
                <a:gd name="connsiteX22" fmla="*/ 134792 w 302791"/>
                <a:gd name="connsiteY22" fmla="*/ 331151 h 3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2791" h="331440">
                  <a:moveTo>
                    <a:pt x="134792" y="331151"/>
                  </a:moveTo>
                  <a:lnTo>
                    <a:pt x="152040" y="322113"/>
                  </a:lnTo>
                  <a:lnTo>
                    <a:pt x="160605" y="317506"/>
                  </a:lnTo>
                  <a:lnTo>
                    <a:pt x="169348" y="313194"/>
                  </a:lnTo>
                  <a:lnTo>
                    <a:pt x="204198" y="295886"/>
                  </a:lnTo>
                  <a:lnTo>
                    <a:pt x="239640" y="279406"/>
                  </a:lnTo>
                  <a:cubicBezTo>
                    <a:pt x="245547" y="276630"/>
                    <a:pt x="251454" y="274090"/>
                    <a:pt x="257361" y="271491"/>
                  </a:cubicBezTo>
                  <a:lnTo>
                    <a:pt x="275082" y="263694"/>
                  </a:lnTo>
                  <a:cubicBezTo>
                    <a:pt x="278449" y="235813"/>
                    <a:pt x="282584" y="208463"/>
                    <a:pt x="286896" y="180641"/>
                  </a:cubicBezTo>
                  <a:cubicBezTo>
                    <a:pt x="289200" y="166760"/>
                    <a:pt x="291563" y="152761"/>
                    <a:pt x="294103" y="138879"/>
                  </a:cubicBezTo>
                  <a:cubicBezTo>
                    <a:pt x="296643" y="124998"/>
                    <a:pt x="299419" y="111176"/>
                    <a:pt x="302255" y="97530"/>
                  </a:cubicBezTo>
                  <a:cubicBezTo>
                    <a:pt x="290913" y="89024"/>
                    <a:pt x="279414" y="80558"/>
                    <a:pt x="267758" y="72130"/>
                  </a:cubicBezTo>
                  <a:cubicBezTo>
                    <a:pt x="255944" y="63801"/>
                    <a:pt x="244543" y="55709"/>
                    <a:pt x="232729" y="47557"/>
                  </a:cubicBezTo>
                  <a:cubicBezTo>
                    <a:pt x="209101" y="31313"/>
                    <a:pt x="185001" y="15069"/>
                    <a:pt x="160664" y="-289"/>
                  </a:cubicBezTo>
                  <a:lnTo>
                    <a:pt x="140167" y="8689"/>
                  </a:lnTo>
                  <a:cubicBezTo>
                    <a:pt x="133315" y="11702"/>
                    <a:pt x="126463" y="14596"/>
                    <a:pt x="119729" y="17845"/>
                  </a:cubicBezTo>
                  <a:lnTo>
                    <a:pt x="79207" y="36747"/>
                  </a:lnTo>
                  <a:lnTo>
                    <a:pt x="39099" y="56654"/>
                  </a:lnTo>
                  <a:lnTo>
                    <a:pt x="29116" y="61675"/>
                  </a:lnTo>
                  <a:lnTo>
                    <a:pt x="19192" y="66873"/>
                  </a:lnTo>
                  <a:lnTo>
                    <a:pt x="-537" y="77092"/>
                  </a:lnTo>
                  <a:cubicBezTo>
                    <a:pt x="50676" y="104028"/>
                    <a:pt x="100472" y="132913"/>
                    <a:pt x="148555" y="162979"/>
                  </a:cubicBezTo>
                  <a:cubicBezTo>
                    <a:pt x="141939" y="219509"/>
                    <a:pt x="137214" y="275389"/>
                    <a:pt x="134792" y="33115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8" name="Freeform: Shape 297"/>
            <p:cNvSpPr/>
            <p:nvPr/>
          </p:nvSpPr>
          <p:spPr>
            <a:xfrm>
              <a:off x="8344304" y="1197546"/>
              <a:ext cx="241590" cy="264285"/>
            </a:xfrm>
            <a:custGeom>
              <a:avLst/>
              <a:gdLst>
                <a:gd name="connsiteX0" fmla="*/ 33251 w 294285"/>
                <a:gd name="connsiteY0" fmla="*/ 74493 h 321930"/>
                <a:gd name="connsiteX1" fmla="*/ 66448 w 294285"/>
                <a:gd name="connsiteY1" fmla="*/ 102197 h 321930"/>
                <a:gd name="connsiteX2" fmla="*/ 98818 w 294285"/>
                <a:gd name="connsiteY2" fmla="*/ 130137 h 321930"/>
                <a:gd name="connsiteX3" fmla="*/ 130597 w 294285"/>
                <a:gd name="connsiteY3" fmla="*/ 158845 h 321930"/>
                <a:gd name="connsiteX4" fmla="*/ 118370 w 294285"/>
                <a:gd name="connsiteY4" fmla="*/ 199426 h 321930"/>
                <a:gd name="connsiteX5" fmla="*/ 106970 w 294285"/>
                <a:gd name="connsiteY5" fmla="*/ 240243 h 321930"/>
                <a:gd name="connsiteX6" fmla="*/ 96396 w 294285"/>
                <a:gd name="connsiteY6" fmla="*/ 280883 h 321930"/>
                <a:gd name="connsiteX7" fmla="*/ 91434 w 294285"/>
                <a:gd name="connsiteY7" fmla="*/ 301203 h 321930"/>
                <a:gd name="connsiteX8" fmla="*/ 86709 w 294285"/>
                <a:gd name="connsiteY8" fmla="*/ 321641 h 321930"/>
                <a:gd name="connsiteX9" fmla="*/ 123863 w 294285"/>
                <a:gd name="connsiteY9" fmla="*/ 310300 h 321930"/>
                <a:gd name="connsiteX10" fmla="*/ 142530 w 294285"/>
                <a:gd name="connsiteY10" fmla="*/ 304393 h 321930"/>
                <a:gd name="connsiteX11" fmla="*/ 161314 w 294285"/>
                <a:gd name="connsiteY11" fmla="*/ 299313 h 321930"/>
                <a:gd name="connsiteX12" fmla="*/ 180098 w 294285"/>
                <a:gd name="connsiteY12" fmla="*/ 294233 h 321930"/>
                <a:gd name="connsiteX13" fmla="*/ 189431 w 294285"/>
                <a:gd name="connsiteY13" fmla="*/ 291693 h 321930"/>
                <a:gd name="connsiteX14" fmla="*/ 198882 w 294285"/>
                <a:gd name="connsiteY14" fmla="*/ 289389 h 321930"/>
                <a:gd name="connsiteX15" fmla="*/ 236686 w 294285"/>
                <a:gd name="connsiteY15" fmla="*/ 280115 h 321930"/>
                <a:gd name="connsiteX16" fmla="*/ 263564 w 294285"/>
                <a:gd name="connsiteY16" fmla="*/ 200666 h 321930"/>
                <a:gd name="connsiteX17" fmla="*/ 293748 w 294285"/>
                <a:gd name="connsiteY17" fmla="*/ 121513 h 321930"/>
                <a:gd name="connsiteX18" fmla="*/ 234324 w 294285"/>
                <a:gd name="connsiteY18" fmla="*/ 59785 h 321930"/>
                <a:gd name="connsiteX19" fmla="*/ 172005 w 294285"/>
                <a:gd name="connsiteY19" fmla="*/ -289 h 321930"/>
                <a:gd name="connsiteX20" fmla="*/ 128530 w 294285"/>
                <a:gd name="connsiteY20" fmla="*/ 10284 h 321930"/>
                <a:gd name="connsiteX21" fmla="*/ 117661 w 294285"/>
                <a:gd name="connsiteY21" fmla="*/ 12942 h 321930"/>
                <a:gd name="connsiteX22" fmla="*/ 106851 w 294285"/>
                <a:gd name="connsiteY22" fmla="*/ 15896 h 321930"/>
                <a:gd name="connsiteX23" fmla="*/ 85291 w 294285"/>
                <a:gd name="connsiteY23" fmla="*/ 21803 h 321930"/>
                <a:gd name="connsiteX24" fmla="*/ 63672 w 294285"/>
                <a:gd name="connsiteY24" fmla="*/ 27710 h 321930"/>
                <a:gd name="connsiteX25" fmla="*/ 42229 w 294285"/>
                <a:gd name="connsiteY25" fmla="*/ 34089 h 321930"/>
                <a:gd name="connsiteX26" fmla="*/ -537 w 294285"/>
                <a:gd name="connsiteY26" fmla="*/ 47203 h 321930"/>
                <a:gd name="connsiteX27" fmla="*/ 16416 w 294285"/>
                <a:gd name="connsiteY27" fmla="*/ 60612 h 321930"/>
                <a:gd name="connsiteX28" fmla="*/ 33251 w 294285"/>
                <a:gd name="connsiteY28" fmla="*/ 74493 h 32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285" h="321930">
                  <a:moveTo>
                    <a:pt x="33251" y="74493"/>
                  </a:moveTo>
                  <a:cubicBezTo>
                    <a:pt x="44474" y="83708"/>
                    <a:pt x="55539" y="92942"/>
                    <a:pt x="66448" y="102197"/>
                  </a:cubicBezTo>
                  <a:cubicBezTo>
                    <a:pt x="77376" y="111471"/>
                    <a:pt x="88126" y="120627"/>
                    <a:pt x="98818" y="130137"/>
                  </a:cubicBezTo>
                  <a:cubicBezTo>
                    <a:pt x="109510" y="139647"/>
                    <a:pt x="120142" y="149216"/>
                    <a:pt x="130597" y="158845"/>
                  </a:cubicBezTo>
                  <a:cubicBezTo>
                    <a:pt x="126384" y="172352"/>
                    <a:pt x="122308" y="185879"/>
                    <a:pt x="118370" y="199426"/>
                  </a:cubicBezTo>
                  <a:cubicBezTo>
                    <a:pt x="114412" y="212894"/>
                    <a:pt x="110632" y="226657"/>
                    <a:pt x="106970" y="240243"/>
                  </a:cubicBezTo>
                  <a:cubicBezTo>
                    <a:pt x="103307" y="253829"/>
                    <a:pt x="99822" y="267415"/>
                    <a:pt x="96396" y="280883"/>
                  </a:cubicBezTo>
                  <a:cubicBezTo>
                    <a:pt x="94742" y="287676"/>
                    <a:pt x="93029" y="294351"/>
                    <a:pt x="91434" y="301203"/>
                  </a:cubicBezTo>
                  <a:lnTo>
                    <a:pt x="86709" y="321641"/>
                  </a:lnTo>
                  <a:cubicBezTo>
                    <a:pt x="98995" y="317506"/>
                    <a:pt x="111459" y="314021"/>
                    <a:pt x="123863" y="310300"/>
                  </a:cubicBezTo>
                  <a:lnTo>
                    <a:pt x="142530" y="304393"/>
                  </a:lnTo>
                  <a:lnTo>
                    <a:pt x="161314" y="299313"/>
                  </a:lnTo>
                  <a:lnTo>
                    <a:pt x="180098" y="294233"/>
                  </a:lnTo>
                  <a:lnTo>
                    <a:pt x="189431" y="291693"/>
                  </a:lnTo>
                  <a:lnTo>
                    <a:pt x="198882" y="289389"/>
                  </a:lnTo>
                  <a:lnTo>
                    <a:pt x="236686" y="280115"/>
                  </a:lnTo>
                  <a:cubicBezTo>
                    <a:pt x="245114" y="253770"/>
                    <a:pt x="254073" y="227287"/>
                    <a:pt x="263564" y="200666"/>
                  </a:cubicBezTo>
                  <a:cubicBezTo>
                    <a:pt x="273015" y="174144"/>
                    <a:pt x="283175" y="148035"/>
                    <a:pt x="293748" y="121513"/>
                  </a:cubicBezTo>
                  <a:cubicBezTo>
                    <a:pt x="274432" y="100838"/>
                    <a:pt x="254585" y="80164"/>
                    <a:pt x="234324" y="59785"/>
                  </a:cubicBezTo>
                  <a:cubicBezTo>
                    <a:pt x="214063" y="39406"/>
                    <a:pt x="192975" y="19617"/>
                    <a:pt x="172005" y="-289"/>
                  </a:cubicBezTo>
                  <a:lnTo>
                    <a:pt x="128530" y="10284"/>
                  </a:lnTo>
                  <a:lnTo>
                    <a:pt x="117661" y="12942"/>
                  </a:lnTo>
                  <a:lnTo>
                    <a:pt x="106851" y="15896"/>
                  </a:lnTo>
                  <a:lnTo>
                    <a:pt x="85291" y="21803"/>
                  </a:lnTo>
                  <a:lnTo>
                    <a:pt x="63672" y="27710"/>
                  </a:lnTo>
                  <a:lnTo>
                    <a:pt x="42229" y="34089"/>
                  </a:lnTo>
                  <a:cubicBezTo>
                    <a:pt x="27934" y="38401"/>
                    <a:pt x="13580" y="42418"/>
                    <a:pt x="-537" y="47203"/>
                  </a:cubicBezTo>
                  <a:lnTo>
                    <a:pt x="16416" y="60612"/>
                  </a:lnTo>
                  <a:cubicBezTo>
                    <a:pt x="21791" y="65160"/>
                    <a:pt x="27344" y="69945"/>
                    <a:pt x="33251" y="74493"/>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299" name="Freeform: Shape 298"/>
            <p:cNvSpPr/>
            <p:nvPr/>
          </p:nvSpPr>
          <p:spPr>
            <a:xfrm>
              <a:off x="8663968" y="1153272"/>
              <a:ext cx="226703" cy="247070"/>
            </a:xfrm>
            <a:custGeom>
              <a:avLst/>
              <a:gdLst>
                <a:gd name="connsiteX0" fmla="*/ 82101 w 276151"/>
                <a:gd name="connsiteY0" fmla="*/ 114661 h 300960"/>
                <a:gd name="connsiteX1" fmla="*/ 108210 w 276151"/>
                <a:gd name="connsiteY1" fmla="*/ 148448 h 300960"/>
                <a:gd name="connsiteX2" fmla="*/ 88895 w 276151"/>
                <a:gd name="connsiteY2" fmla="*/ 186312 h 300960"/>
                <a:gd name="connsiteX3" fmla="*/ 70287 w 276151"/>
                <a:gd name="connsiteY3" fmla="*/ 224294 h 300960"/>
                <a:gd name="connsiteX4" fmla="*/ 35673 w 276151"/>
                <a:gd name="connsiteY4" fmla="*/ 300671 h 300960"/>
                <a:gd name="connsiteX5" fmla="*/ 113172 w 276151"/>
                <a:gd name="connsiteY5" fmla="*/ 292520 h 300960"/>
                <a:gd name="connsiteX6" fmla="*/ 132547 w 276151"/>
                <a:gd name="connsiteY6" fmla="*/ 290748 h 300960"/>
                <a:gd name="connsiteX7" fmla="*/ 152040 w 276151"/>
                <a:gd name="connsiteY7" fmla="*/ 289507 h 300960"/>
                <a:gd name="connsiteX8" fmla="*/ 171474 w 276151"/>
                <a:gd name="connsiteY8" fmla="*/ 288267 h 300960"/>
                <a:gd name="connsiteX9" fmla="*/ 190967 w 276151"/>
                <a:gd name="connsiteY9" fmla="*/ 287204 h 300960"/>
                <a:gd name="connsiteX10" fmla="*/ 231666 w 276151"/>
                <a:gd name="connsiteY10" fmla="*/ 213662 h 300960"/>
                <a:gd name="connsiteX11" fmla="*/ 275614 w 276151"/>
                <a:gd name="connsiteY11" fmla="*/ 141124 h 300960"/>
                <a:gd name="connsiteX12" fmla="*/ 228358 w 276151"/>
                <a:gd name="connsiteY12" fmla="*/ 69768 h 300960"/>
                <a:gd name="connsiteX13" fmla="*/ 177736 w 276151"/>
                <a:gd name="connsiteY13" fmla="*/ -289 h 300960"/>
                <a:gd name="connsiteX14" fmla="*/ 155407 w 276151"/>
                <a:gd name="connsiteY14" fmla="*/ 892 h 300960"/>
                <a:gd name="connsiteX15" fmla="*/ 133079 w 276151"/>
                <a:gd name="connsiteY15" fmla="*/ 2310 h 300960"/>
                <a:gd name="connsiteX16" fmla="*/ 110751 w 276151"/>
                <a:gd name="connsiteY16" fmla="*/ 3787 h 300960"/>
                <a:gd name="connsiteX17" fmla="*/ 88422 w 276151"/>
                <a:gd name="connsiteY17" fmla="*/ 5795 h 300960"/>
                <a:gd name="connsiteX18" fmla="*/ -537 w 276151"/>
                <a:gd name="connsiteY18" fmla="*/ 15187 h 300960"/>
                <a:gd name="connsiteX19" fmla="*/ 55520 w 276151"/>
                <a:gd name="connsiteY19" fmla="*/ 81168 h 300960"/>
                <a:gd name="connsiteX20" fmla="*/ 82101 w 276151"/>
                <a:gd name="connsiteY20" fmla="*/ 114661 h 30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151" h="300960">
                  <a:moveTo>
                    <a:pt x="82101" y="114661"/>
                  </a:moveTo>
                  <a:cubicBezTo>
                    <a:pt x="90962" y="125963"/>
                    <a:pt x="99665" y="137225"/>
                    <a:pt x="108210" y="148448"/>
                  </a:cubicBezTo>
                  <a:cubicBezTo>
                    <a:pt x="101673" y="161089"/>
                    <a:pt x="95235" y="173711"/>
                    <a:pt x="88895" y="186312"/>
                  </a:cubicBezTo>
                  <a:cubicBezTo>
                    <a:pt x="82574" y="198894"/>
                    <a:pt x="76372" y="211417"/>
                    <a:pt x="70287" y="224294"/>
                  </a:cubicBezTo>
                  <a:cubicBezTo>
                    <a:pt x="58238" y="249812"/>
                    <a:pt x="46699" y="275271"/>
                    <a:pt x="35673" y="300671"/>
                  </a:cubicBezTo>
                  <a:cubicBezTo>
                    <a:pt x="61427" y="297718"/>
                    <a:pt x="87241" y="294764"/>
                    <a:pt x="113172" y="292520"/>
                  </a:cubicBezTo>
                  <a:lnTo>
                    <a:pt x="132547" y="290748"/>
                  </a:lnTo>
                  <a:lnTo>
                    <a:pt x="152040" y="289507"/>
                  </a:lnTo>
                  <a:lnTo>
                    <a:pt x="171474" y="288267"/>
                  </a:lnTo>
                  <a:cubicBezTo>
                    <a:pt x="177972" y="287853"/>
                    <a:pt x="184470" y="287381"/>
                    <a:pt x="190967" y="287204"/>
                  </a:cubicBezTo>
                  <a:cubicBezTo>
                    <a:pt x="204042" y="262749"/>
                    <a:pt x="217608" y="238234"/>
                    <a:pt x="231666" y="213662"/>
                  </a:cubicBezTo>
                  <a:cubicBezTo>
                    <a:pt x="245725" y="189088"/>
                    <a:pt x="260374" y="164909"/>
                    <a:pt x="275614" y="141124"/>
                  </a:cubicBezTo>
                  <a:cubicBezTo>
                    <a:pt x="260256" y="117496"/>
                    <a:pt x="244504" y="93710"/>
                    <a:pt x="228358" y="69768"/>
                  </a:cubicBezTo>
                  <a:cubicBezTo>
                    <a:pt x="212213" y="45825"/>
                    <a:pt x="195338" y="22472"/>
                    <a:pt x="177736" y="-289"/>
                  </a:cubicBezTo>
                  <a:cubicBezTo>
                    <a:pt x="170293" y="-289"/>
                    <a:pt x="162850" y="479"/>
                    <a:pt x="155407" y="892"/>
                  </a:cubicBezTo>
                  <a:lnTo>
                    <a:pt x="133079" y="2310"/>
                  </a:lnTo>
                  <a:cubicBezTo>
                    <a:pt x="125636" y="2842"/>
                    <a:pt x="118135" y="3196"/>
                    <a:pt x="110751" y="3787"/>
                  </a:cubicBezTo>
                  <a:lnTo>
                    <a:pt x="88422" y="5795"/>
                  </a:lnTo>
                  <a:cubicBezTo>
                    <a:pt x="58887" y="8099"/>
                    <a:pt x="29352" y="11702"/>
                    <a:pt x="-537" y="15187"/>
                  </a:cubicBezTo>
                  <a:cubicBezTo>
                    <a:pt x="18660" y="37043"/>
                    <a:pt x="37327" y="59135"/>
                    <a:pt x="55520" y="81168"/>
                  </a:cubicBezTo>
                  <a:cubicBezTo>
                    <a:pt x="64263" y="92096"/>
                    <a:pt x="73241" y="103437"/>
                    <a:pt x="82101" y="11466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0" name="Freeform: Shape 299"/>
            <p:cNvSpPr/>
            <p:nvPr/>
          </p:nvSpPr>
          <p:spPr>
            <a:xfrm>
              <a:off x="8879227" y="1151235"/>
              <a:ext cx="212592" cy="241882"/>
            </a:xfrm>
            <a:custGeom>
              <a:avLst/>
              <a:gdLst>
                <a:gd name="connsiteX0" fmla="*/ 91139 w 258962"/>
                <a:gd name="connsiteY0" fmla="*/ 145909 h 294640"/>
                <a:gd name="connsiteX1" fmla="*/ 43883 w 258962"/>
                <a:gd name="connsiteY1" fmla="*/ 216143 h 294640"/>
                <a:gd name="connsiteX2" fmla="*/ -537 w 258962"/>
                <a:gd name="connsiteY2" fmla="*/ 287499 h 294640"/>
                <a:gd name="connsiteX3" fmla="*/ 38508 w 258962"/>
                <a:gd name="connsiteY3" fmla="*/ 288030 h 294640"/>
                <a:gd name="connsiteX4" fmla="*/ 77554 w 258962"/>
                <a:gd name="connsiteY4" fmla="*/ 289448 h 294640"/>
                <a:gd name="connsiteX5" fmla="*/ 116480 w 258962"/>
                <a:gd name="connsiteY5" fmla="*/ 291516 h 294640"/>
                <a:gd name="connsiteX6" fmla="*/ 155407 w 258962"/>
                <a:gd name="connsiteY6" fmla="*/ 294351 h 294640"/>
                <a:gd name="connsiteX7" fmla="*/ 179921 w 258962"/>
                <a:gd name="connsiteY7" fmla="*/ 260445 h 294640"/>
                <a:gd name="connsiteX8" fmla="*/ 205262 w 258962"/>
                <a:gd name="connsiteY8" fmla="*/ 226775 h 294640"/>
                <a:gd name="connsiteX9" fmla="*/ 258425 w 258962"/>
                <a:gd name="connsiteY9" fmla="*/ 160440 h 294640"/>
                <a:gd name="connsiteX10" fmla="*/ 220620 w 258962"/>
                <a:gd name="connsiteY10" fmla="*/ 83649 h 294640"/>
                <a:gd name="connsiteX11" fmla="*/ 200477 w 258962"/>
                <a:gd name="connsiteY11" fmla="*/ 45549 h 294640"/>
                <a:gd name="connsiteX12" fmla="*/ 179566 w 258962"/>
                <a:gd name="connsiteY12" fmla="*/ 7567 h 294640"/>
                <a:gd name="connsiteX13" fmla="*/ 134969 w 258962"/>
                <a:gd name="connsiteY13" fmla="*/ 4318 h 294640"/>
                <a:gd name="connsiteX14" fmla="*/ 90253 w 258962"/>
                <a:gd name="connsiteY14" fmla="*/ 1896 h 294640"/>
                <a:gd name="connsiteX15" fmla="*/ 45538 w 258962"/>
                <a:gd name="connsiteY15" fmla="*/ 302 h 294640"/>
                <a:gd name="connsiteX16" fmla="*/ 763 w 258962"/>
                <a:gd name="connsiteY16" fmla="*/ -289 h 294640"/>
                <a:gd name="connsiteX17" fmla="*/ 48019 w 258962"/>
                <a:gd name="connsiteY17" fmla="*/ 72249 h 294640"/>
                <a:gd name="connsiteX18" fmla="*/ 91139 w 258962"/>
                <a:gd name="connsiteY18" fmla="*/ 145909 h 29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962" h="294640">
                  <a:moveTo>
                    <a:pt x="91139" y="145909"/>
                  </a:moveTo>
                  <a:cubicBezTo>
                    <a:pt x="74836" y="169300"/>
                    <a:pt x="59084" y="192712"/>
                    <a:pt x="43883" y="216143"/>
                  </a:cubicBezTo>
                  <a:cubicBezTo>
                    <a:pt x="28683" y="239574"/>
                    <a:pt x="13876" y="263359"/>
                    <a:pt x="-537" y="287499"/>
                  </a:cubicBezTo>
                  <a:lnTo>
                    <a:pt x="38508" y="288030"/>
                  </a:lnTo>
                  <a:cubicBezTo>
                    <a:pt x="51563" y="288326"/>
                    <a:pt x="64558" y="288976"/>
                    <a:pt x="77554" y="289448"/>
                  </a:cubicBezTo>
                  <a:cubicBezTo>
                    <a:pt x="90549" y="289921"/>
                    <a:pt x="103544" y="290748"/>
                    <a:pt x="116480" y="291516"/>
                  </a:cubicBezTo>
                  <a:cubicBezTo>
                    <a:pt x="129416" y="292284"/>
                    <a:pt x="142471" y="293052"/>
                    <a:pt x="155407" y="294351"/>
                  </a:cubicBezTo>
                  <a:cubicBezTo>
                    <a:pt x="163441" y="283069"/>
                    <a:pt x="171651" y="271727"/>
                    <a:pt x="179921" y="260445"/>
                  </a:cubicBezTo>
                  <a:cubicBezTo>
                    <a:pt x="188191" y="249162"/>
                    <a:pt x="196756" y="237762"/>
                    <a:pt x="205262" y="226775"/>
                  </a:cubicBezTo>
                  <a:cubicBezTo>
                    <a:pt x="222392" y="204624"/>
                    <a:pt x="240054" y="182414"/>
                    <a:pt x="258425" y="160440"/>
                  </a:cubicBezTo>
                  <a:cubicBezTo>
                    <a:pt x="246611" y="134803"/>
                    <a:pt x="233734" y="109285"/>
                    <a:pt x="220620" y="83649"/>
                  </a:cubicBezTo>
                  <a:cubicBezTo>
                    <a:pt x="214064" y="70713"/>
                    <a:pt x="207330" y="58190"/>
                    <a:pt x="200477" y="45549"/>
                  </a:cubicBezTo>
                  <a:cubicBezTo>
                    <a:pt x="193625" y="32908"/>
                    <a:pt x="186714" y="20208"/>
                    <a:pt x="179566" y="7567"/>
                  </a:cubicBezTo>
                  <a:cubicBezTo>
                    <a:pt x="164740" y="6091"/>
                    <a:pt x="150032" y="5263"/>
                    <a:pt x="134969" y="4318"/>
                  </a:cubicBezTo>
                  <a:cubicBezTo>
                    <a:pt x="119906" y="3373"/>
                    <a:pt x="105434" y="2310"/>
                    <a:pt x="90253" y="1896"/>
                  </a:cubicBezTo>
                  <a:cubicBezTo>
                    <a:pt x="75072" y="1483"/>
                    <a:pt x="60423" y="656"/>
                    <a:pt x="45538" y="302"/>
                  </a:cubicBezTo>
                  <a:lnTo>
                    <a:pt x="763" y="-289"/>
                  </a:lnTo>
                  <a:cubicBezTo>
                    <a:pt x="16948" y="23930"/>
                    <a:pt x="32700" y="48109"/>
                    <a:pt x="48019" y="72249"/>
                  </a:cubicBezTo>
                  <a:cubicBezTo>
                    <a:pt x="63337" y="96389"/>
                    <a:pt x="77711" y="120942"/>
                    <a:pt x="91139" y="14590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1" name="Freeform: Shape 300"/>
            <p:cNvSpPr/>
            <p:nvPr/>
          </p:nvSpPr>
          <p:spPr>
            <a:xfrm>
              <a:off x="9163007" y="1181301"/>
              <a:ext cx="227188" cy="260939"/>
            </a:xfrm>
            <a:custGeom>
              <a:avLst/>
              <a:gdLst>
                <a:gd name="connsiteX0" fmla="*/ -537 w 276741"/>
                <a:gd name="connsiteY0" fmla="*/ 283068 h 317854"/>
                <a:gd name="connsiteX1" fmla="*/ 37681 w 276741"/>
                <a:gd name="connsiteY1" fmla="*/ 290452 h 317854"/>
                <a:gd name="connsiteX2" fmla="*/ 75663 w 276741"/>
                <a:gd name="connsiteY2" fmla="*/ 298722 h 317854"/>
                <a:gd name="connsiteX3" fmla="*/ 94624 w 276741"/>
                <a:gd name="connsiteY3" fmla="*/ 303152 h 317854"/>
                <a:gd name="connsiteX4" fmla="*/ 113527 w 276741"/>
                <a:gd name="connsiteY4" fmla="*/ 307760 h 317854"/>
                <a:gd name="connsiteX5" fmla="*/ 132429 w 276741"/>
                <a:gd name="connsiteY5" fmla="*/ 312485 h 317854"/>
                <a:gd name="connsiteX6" fmla="*/ 151154 w 276741"/>
                <a:gd name="connsiteY6" fmla="*/ 317565 h 317854"/>
                <a:gd name="connsiteX7" fmla="*/ 181398 w 276741"/>
                <a:gd name="connsiteY7" fmla="*/ 288444 h 317854"/>
                <a:gd name="connsiteX8" fmla="*/ 212291 w 276741"/>
                <a:gd name="connsiteY8" fmla="*/ 260031 h 317854"/>
                <a:gd name="connsiteX9" fmla="*/ 243953 w 276741"/>
                <a:gd name="connsiteY9" fmla="*/ 231914 h 317854"/>
                <a:gd name="connsiteX10" fmla="*/ 260019 w 276741"/>
                <a:gd name="connsiteY10" fmla="*/ 217974 h 317854"/>
                <a:gd name="connsiteX11" fmla="*/ 276205 w 276741"/>
                <a:gd name="connsiteY11" fmla="*/ 204329 h 317854"/>
                <a:gd name="connsiteX12" fmla="*/ 270711 w 276741"/>
                <a:gd name="connsiteY12" fmla="*/ 183595 h 317854"/>
                <a:gd name="connsiteX13" fmla="*/ 264804 w 276741"/>
                <a:gd name="connsiteY13" fmla="*/ 163098 h 317854"/>
                <a:gd name="connsiteX14" fmla="*/ 252991 w 276741"/>
                <a:gd name="connsiteY14" fmla="*/ 121749 h 317854"/>
                <a:gd name="connsiteX15" fmla="*/ 240113 w 276741"/>
                <a:gd name="connsiteY15" fmla="*/ 80400 h 317854"/>
                <a:gd name="connsiteX16" fmla="*/ 226291 w 276741"/>
                <a:gd name="connsiteY16" fmla="*/ 39406 h 317854"/>
                <a:gd name="connsiteX17" fmla="*/ 204730 w 276741"/>
                <a:gd name="connsiteY17" fmla="*/ 33499 h 317854"/>
                <a:gd name="connsiteX18" fmla="*/ 182993 w 276741"/>
                <a:gd name="connsiteY18" fmla="*/ 28123 h 317854"/>
                <a:gd name="connsiteX19" fmla="*/ 161255 w 276741"/>
                <a:gd name="connsiteY19" fmla="*/ 22807 h 317854"/>
                <a:gd name="connsiteX20" fmla="*/ 139459 w 276741"/>
                <a:gd name="connsiteY20" fmla="*/ 17668 h 317854"/>
                <a:gd name="connsiteX21" fmla="*/ 95747 w 276741"/>
                <a:gd name="connsiteY21" fmla="*/ 8158 h 317854"/>
                <a:gd name="connsiteX22" fmla="*/ 51799 w 276741"/>
                <a:gd name="connsiteY22" fmla="*/ -289 h 317854"/>
                <a:gd name="connsiteX23" fmla="*/ 85114 w 276741"/>
                <a:gd name="connsiteY23" fmla="*/ 79514 h 317854"/>
                <a:gd name="connsiteX24" fmla="*/ 115063 w 276741"/>
                <a:gd name="connsiteY24" fmla="*/ 159672 h 317854"/>
                <a:gd name="connsiteX25" fmla="*/ 55993 w 276741"/>
                <a:gd name="connsiteY25" fmla="*/ 220395 h 317854"/>
                <a:gd name="connsiteX26" fmla="*/ -537 w 276741"/>
                <a:gd name="connsiteY26" fmla="*/ 283068 h 31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741" h="317854">
                  <a:moveTo>
                    <a:pt x="-537" y="283068"/>
                  </a:moveTo>
                  <a:lnTo>
                    <a:pt x="37681" y="290452"/>
                  </a:lnTo>
                  <a:lnTo>
                    <a:pt x="75663" y="298722"/>
                  </a:lnTo>
                  <a:cubicBezTo>
                    <a:pt x="82042" y="300021"/>
                    <a:pt x="88304" y="301616"/>
                    <a:pt x="94624" y="303152"/>
                  </a:cubicBezTo>
                  <a:lnTo>
                    <a:pt x="113527" y="307760"/>
                  </a:lnTo>
                  <a:cubicBezTo>
                    <a:pt x="119788" y="309355"/>
                    <a:pt x="126168" y="310772"/>
                    <a:pt x="132429" y="312485"/>
                  </a:cubicBezTo>
                  <a:lnTo>
                    <a:pt x="151154" y="317565"/>
                  </a:lnTo>
                  <a:cubicBezTo>
                    <a:pt x="161157" y="307799"/>
                    <a:pt x="171237" y="298092"/>
                    <a:pt x="181398" y="288444"/>
                  </a:cubicBezTo>
                  <a:cubicBezTo>
                    <a:pt x="191617" y="278756"/>
                    <a:pt x="201895" y="269482"/>
                    <a:pt x="212291" y="260031"/>
                  </a:cubicBezTo>
                  <a:cubicBezTo>
                    <a:pt x="222688" y="250580"/>
                    <a:pt x="233261" y="241247"/>
                    <a:pt x="243953" y="231914"/>
                  </a:cubicBezTo>
                  <a:cubicBezTo>
                    <a:pt x="249269" y="227248"/>
                    <a:pt x="254645" y="222522"/>
                    <a:pt x="260019" y="217974"/>
                  </a:cubicBezTo>
                  <a:lnTo>
                    <a:pt x="276205" y="204329"/>
                  </a:lnTo>
                  <a:lnTo>
                    <a:pt x="270711" y="183595"/>
                  </a:lnTo>
                  <a:cubicBezTo>
                    <a:pt x="268880" y="176684"/>
                    <a:pt x="266931" y="169950"/>
                    <a:pt x="264804" y="163098"/>
                  </a:cubicBezTo>
                  <a:cubicBezTo>
                    <a:pt x="260867" y="149393"/>
                    <a:pt x="256928" y="135611"/>
                    <a:pt x="252991" y="121749"/>
                  </a:cubicBezTo>
                  <a:cubicBezTo>
                    <a:pt x="248796" y="108045"/>
                    <a:pt x="244602" y="94045"/>
                    <a:pt x="240113" y="80400"/>
                  </a:cubicBezTo>
                  <a:cubicBezTo>
                    <a:pt x="235624" y="66755"/>
                    <a:pt x="231017" y="53110"/>
                    <a:pt x="226291" y="39406"/>
                  </a:cubicBezTo>
                  <a:lnTo>
                    <a:pt x="204730" y="33499"/>
                  </a:lnTo>
                  <a:cubicBezTo>
                    <a:pt x="197524" y="31549"/>
                    <a:pt x="190199" y="29895"/>
                    <a:pt x="182993" y="28123"/>
                  </a:cubicBezTo>
                  <a:lnTo>
                    <a:pt x="161255" y="22807"/>
                  </a:lnTo>
                  <a:cubicBezTo>
                    <a:pt x="153990" y="21035"/>
                    <a:pt x="146783" y="19204"/>
                    <a:pt x="139459" y="17668"/>
                  </a:cubicBezTo>
                  <a:lnTo>
                    <a:pt x="95747" y="8158"/>
                  </a:lnTo>
                  <a:lnTo>
                    <a:pt x="51799" y="-289"/>
                  </a:lnTo>
                  <a:cubicBezTo>
                    <a:pt x="63613" y="26410"/>
                    <a:pt x="74599" y="52874"/>
                    <a:pt x="85114" y="79514"/>
                  </a:cubicBezTo>
                  <a:cubicBezTo>
                    <a:pt x="95629" y="106155"/>
                    <a:pt x="105611" y="133031"/>
                    <a:pt x="115063" y="159672"/>
                  </a:cubicBezTo>
                  <a:cubicBezTo>
                    <a:pt x="94782" y="179834"/>
                    <a:pt x="75092" y="200075"/>
                    <a:pt x="55993" y="220395"/>
                  </a:cubicBezTo>
                  <a:cubicBezTo>
                    <a:pt x="36500" y="241188"/>
                    <a:pt x="17715" y="262158"/>
                    <a:pt x="-537" y="283068"/>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2" name="Freeform: Shape 301"/>
            <p:cNvSpPr/>
            <p:nvPr/>
          </p:nvSpPr>
          <p:spPr>
            <a:xfrm>
              <a:off x="9437039" y="1269897"/>
              <a:ext cx="234753" cy="270977"/>
            </a:xfrm>
            <a:custGeom>
              <a:avLst/>
              <a:gdLst>
                <a:gd name="connsiteX0" fmla="*/ 35673 w 285956"/>
                <a:gd name="connsiteY0" fmla="*/ 282891 h 330081"/>
                <a:gd name="connsiteX1" fmla="*/ 53394 w 285956"/>
                <a:gd name="connsiteY1" fmla="*/ 290216 h 330081"/>
                <a:gd name="connsiteX2" fmla="*/ 71114 w 285956"/>
                <a:gd name="connsiteY2" fmla="*/ 297777 h 330081"/>
                <a:gd name="connsiteX3" fmla="*/ 106556 w 285956"/>
                <a:gd name="connsiteY3" fmla="*/ 313371 h 330081"/>
                <a:gd name="connsiteX4" fmla="*/ 141998 w 285956"/>
                <a:gd name="connsiteY4" fmla="*/ 329792 h 330081"/>
                <a:gd name="connsiteX5" fmla="*/ 285420 w 285956"/>
                <a:gd name="connsiteY5" fmla="*/ 241188 h 330081"/>
                <a:gd name="connsiteX6" fmla="*/ 265808 w 285956"/>
                <a:gd name="connsiteY6" fmla="*/ 69885 h 330081"/>
                <a:gd name="connsiteX7" fmla="*/ 225286 w 285956"/>
                <a:gd name="connsiteY7" fmla="*/ 50983 h 330081"/>
                <a:gd name="connsiteX8" fmla="*/ 184292 w 285956"/>
                <a:gd name="connsiteY8" fmla="*/ 33262 h 330081"/>
                <a:gd name="connsiteX9" fmla="*/ 163677 w 285956"/>
                <a:gd name="connsiteY9" fmla="*/ 24579 h 330081"/>
                <a:gd name="connsiteX10" fmla="*/ 143475 w 285956"/>
                <a:gd name="connsiteY10" fmla="*/ 16014 h 330081"/>
                <a:gd name="connsiteX11" fmla="*/ 122741 w 285956"/>
                <a:gd name="connsiteY11" fmla="*/ 7626 h 330081"/>
                <a:gd name="connsiteX12" fmla="*/ 101830 w 285956"/>
                <a:gd name="connsiteY12" fmla="*/ -289 h 330081"/>
                <a:gd name="connsiteX13" fmla="*/ 111459 w 285956"/>
                <a:gd name="connsiteY13" fmla="*/ 41827 h 330081"/>
                <a:gd name="connsiteX14" fmla="*/ 120143 w 285956"/>
                <a:gd name="connsiteY14" fmla="*/ 84240 h 330081"/>
                <a:gd name="connsiteX15" fmla="*/ 135205 w 285956"/>
                <a:gd name="connsiteY15" fmla="*/ 168532 h 330081"/>
                <a:gd name="connsiteX16" fmla="*/ 66035 w 285956"/>
                <a:gd name="connsiteY16" fmla="*/ 217560 h 330081"/>
                <a:gd name="connsiteX17" fmla="*/ 32483 w 285956"/>
                <a:gd name="connsiteY17" fmla="*/ 242724 h 330081"/>
                <a:gd name="connsiteX18" fmla="*/ -537 w 285956"/>
                <a:gd name="connsiteY18" fmla="*/ 268714 h 330081"/>
                <a:gd name="connsiteX19" fmla="*/ 17656 w 285956"/>
                <a:gd name="connsiteY19" fmla="*/ 275566 h 330081"/>
                <a:gd name="connsiteX20" fmla="*/ 35673 w 285956"/>
                <a:gd name="connsiteY20" fmla="*/ 282891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956" h="330081">
                  <a:moveTo>
                    <a:pt x="35673" y="282891"/>
                  </a:moveTo>
                  <a:lnTo>
                    <a:pt x="53394" y="290216"/>
                  </a:lnTo>
                  <a:cubicBezTo>
                    <a:pt x="59301" y="292697"/>
                    <a:pt x="65208" y="295119"/>
                    <a:pt x="71114" y="297777"/>
                  </a:cubicBezTo>
                  <a:lnTo>
                    <a:pt x="106556" y="313371"/>
                  </a:lnTo>
                  <a:lnTo>
                    <a:pt x="141998" y="329792"/>
                  </a:lnTo>
                  <a:cubicBezTo>
                    <a:pt x="188132" y="298781"/>
                    <a:pt x="236038" y="269010"/>
                    <a:pt x="285420" y="241188"/>
                  </a:cubicBezTo>
                  <a:cubicBezTo>
                    <a:pt x="281108" y="184422"/>
                    <a:pt x="274492" y="127538"/>
                    <a:pt x="265808" y="69885"/>
                  </a:cubicBezTo>
                  <a:lnTo>
                    <a:pt x="225286" y="50983"/>
                  </a:lnTo>
                  <a:lnTo>
                    <a:pt x="184292" y="33262"/>
                  </a:lnTo>
                  <a:cubicBezTo>
                    <a:pt x="177499" y="30191"/>
                    <a:pt x="170588" y="27355"/>
                    <a:pt x="163677" y="24579"/>
                  </a:cubicBezTo>
                  <a:lnTo>
                    <a:pt x="143475" y="16014"/>
                  </a:lnTo>
                  <a:cubicBezTo>
                    <a:pt x="136564" y="13238"/>
                    <a:pt x="129712" y="10107"/>
                    <a:pt x="122741" y="7626"/>
                  </a:cubicBezTo>
                  <a:lnTo>
                    <a:pt x="101830" y="-289"/>
                  </a:lnTo>
                  <a:cubicBezTo>
                    <a:pt x="105139" y="13828"/>
                    <a:pt x="108388" y="27828"/>
                    <a:pt x="111459" y="41827"/>
                  </a:cubicBezTo>
                  <a:cubicBezTo>
                    <a:pt x="114531" y="55827"/>
                    <a:pt x="117366" y="70181"/>
                    <a:pt x="120143" y="84240"/>
                  </a:cubicBezTo>
                  <a:cubicBezTo>
                    <a:pt x="125695" y="112416"/>
                    <a:pt x="130834" y="140238"/>
                    <a:pt x="135205" y="168532"/>
                  </a:cubicBezTo>
                  <a:cubicBezTo>
                    <a:pt x="111577" y="184245"/>
                    <a:pt x="88599" y="200903"/>
                    <a:pt x="66035" y="217560"/>
                  </a:cubicBezTo>
                  <a:cubicBezTo>
                    <a:pt x="54693" y="225889"/>
                    <a:pt x="43529" y="234218"/>
                    <a:pt x="32483" y="242724"/>
                  </a:cubicBezTo>
                  <a:cubicBezTo>
                    <a:pt x="21437" y="251230"/>
                    <a:pt x="10331" y="259972"/>
                    <a:pt x="-537" y="268714"/>
                  </a:cubicBezTo>
                  <a:lnTo>
                    <a:pt x="17656" y="275566"/>
                  </a:lnTo>
                  <a:cubicBezTo>
                    <a:pt x="23681" y="277870"/>
                    <a:pt x="29647" y="280469"/>
                    <a:pt x="35673" y="282891"/>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3" name="Freeform: Shape 302"/>
            <p:cNvSpPr/>
            <p:nvPr/>
          </p:nvSpPr>
          <p:spPr>
            <a:xfrm>
              <a:off x="9692741" y="1413436"/>
              <a:ext cx="245033" cy="272771"/>
            </a:xfrm>
            <a:custGeom>
              <a:avLst/>
              <a:gdLst>
                <a:gd name="connsiteX0" fmla="*/ 81747 w 298479"/>
                <a:gd name="connsiteY0" fmla="*/ 298368 h 332267"/>
                <a:gd name="connsiteX1" fmla="*/ 97755 w 298479"/>
                <a:gd name="connsiteY1" fmla="*/ 309532 h 332267"/>
                <a:gd name="connsiteX2" fmla="*/ 129594 w 298479"/>
                <a:gd name="connsiteY2" fmla="*/ 331978 h 332267"/>
                <a:gd name="connsiteX3" fmla="*/ 168107 w 298479"/>
                <a:gd name="connsiteY3" fmla="*/ 315498 h 332267"/>
                <a:gd name="connsiteX4" fmla="*/ 207152 w 298479"/>
                <a:gd name="connsiteY4" fmla="*/ 299726 h 332267"/>
                <a:gd name="connsiteX5" fmla="*/ 286719 w 298479"/>
                <a:gd name="connsiteY5" fmla="*/ 270191 h 332267"/>
                <a:gd name="connsiteX6" fmla="*/ 293866 w 298479"/>
                <a:gd name="connsiteY6" fmla="*/ 184894 h 332267"/>
                <a:gd name="connsiteX7" fmla="*/ 296288 w 298479"/>
                <a:gd name="connsiteY7" fmla="*/ 141833 h 332267"/>
                <a:gd name="connsiteX8" fmla="*/ 297943 w 298479"/>
                <a:gd name="connsiteY8" fmla="*/ 98475 h 332267"/>
                <a:gd name="connsiteX9" fmla="*/ 261378 w 298479"/>
                <a:gd name="connsiteY9" fmla="*/ 72721 h 332267"/>
                <a:gd name="connsiteX10" fmla="*/ 242948 w 298479"/>
                <a:gd name="connsiteY10" fmla="*/ 59962 h 332267"/>
                <a:gd name="connsiteX11" fmla="*/ 224283 w 298479"/>
                <a:gd name="connsiteY11" fmla="*/ 47676 h 332267"/>
                <a:gd name="connsiteX12" fmla="*/ 148732 w 298479"/>
                <a:gd name="connsiteY12" fmla="*/ -289 h 332267"/>
                <a:gd name="connsiteX13" fmla="*/ 151567 w 298479"/>
                <a:gd name="connsiteY13" fmla="*/ 86189 h 332267"/>
                <a:gd name="connsiteX14" fmla="*/ 151567 w 298479"/>
                <a:gd name="connsiteY14" fmla="*/ 129133 h 332267"/>
                <a:gd name="connsiteX15" fmla="*/ 150977 w 298479"/>
                <a:gd name="connsiteY15" fmla="*/ 171840 h 332267"/>
                <a:gd name="connsiteX16" fmla="*/ 112286 w 298479"/>
                <a:gd name="connsiteY16" fmla="*/ 189561 h 332267"/>
                <a:gd name="connsiteX17" fmla="*/ 74186 w 298479"/>
                <a:gd name="connsiteY17" fmla="*/ 207754 h 332267"/>
                <a:gd name="connsiteX18" fmla="*/ -537 w 298479"/>
                <a:gd name="connsiteY18" fmla="*/ 246032 h 332267"/>
                <a:gd name="connsiteX19" fmla="*/ 65267 w 298479"/>
                <a:gd name="connsiteY19" fmla="*/ 287794 h 33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8479" h="332267">
                  <a:moveTo>
                    <a:pt x="81747" y="298368"/>
                  </a:moveTo>
                  <a:lnTo>
                    <a:pt x="97755" y="309532"/>
                  </a:lnTo>
                  <a:cubicBezTo>
                    <a:pt x="108388" y="316975"/>
                    <a:pt x="119197" y="324181"/>
                    <a:pt x="129594" y="331978"/>
                  </a:cubicBezTo>
                  <a:cubicBezTo>
                    <a:pt x="142353" y="326426"/>
                    <a:pt x="155191" y="320932"/>
                    <a:pt x="168107" y="315498"/>
                  </a:cubicBezTo>
                  <a:cubicBezTo>
                    <a:pt x="181102" y="310122"/>
                    <a:pt x="194157" y="304747"/>
                    <a:pt x="207152" y="299726"/>
                  </a:cubicBezTo>
                  <a:cubicBezTo>
                    <a:pt x="233261" y="289625"/>
                    <a:pt x="259901" y="279583"/>
                    <a:pt x="286719" y="270191"/>
                  </a:cubicBezTo>
                  <a:cubicBezTo>
                    <a:pt x="289614" y="241897"/>
                    <a:pt x="291858" y="213661"/>
                    <a:pt x="293866" y="184894"/>
                  </a:cubicBezTo>
                  <a:cubicBezTo>
                    <a:pt x="294871" y="170481"/>
                    <a:pt x="295639" y="156187"/>
                    <a:pt x="296288" y="141833"/>
                  </a:cubicBezTo>
                  <a:cubicBezTo>
                    <a:pt x="296938" y="127479"/>
                    <a:pt x="297470" y="113007"/>
                    <a:pt x="297943" y="98475"/>
                  </a:cubicBezTo>
                  <a:cubicBezTo>
                    <a:pt x="286129" y="89556"/>
                    <a:pt x="273606" y="81227"/>
                    <a:pt x="261378" y="72721"/>
                  </a:cubicBezTo>
                  <a:lnTo>
                    <a:pt x="242948" y="59962"/>
                  </a:lnTo>
                  <a:lnTo>
                    <a:pt x="224283" y="47676"/>
                  </a:lnTo>
                  <a:cubicBezTo>
                    <a:pt x="199532" y="31018"/>
                    <a:pt x="174133" y="15365"/>
                    <a:pt x="148732" y="-289"/>
                  </a:cubicBezTo>
                  <a:cubicBezTo>
                    <a:pt x="150209" y="28655"/>
                    <a:pt x="151095" y="57658"/>
                    <a:pt x="151567" y="86189"/>
                  </a:cubicBezTo>
                  <a:cubicBezTo>
                    <a:pt x="151863" y="100425"/>
                    <a:pt x="151863" y="114838"/>
                    <a:pt x="151567" y="129133"/>
                  </a:cubicBezTo>
                  <a:cubicBezTo>
                    <a:pt x="151273" y="143428"/>
                    <a:pt x="151273" y="157663"/>
                    <a:pt x="150977" y="171840"/>
                  </a:cubicBezTo>
                  <a:cubicBezTo>
                    <a:pt x="137982" y="177747"/>
                    <a:pt x="125104" y="183654"/>
                    <a:pt x="112286" y="189561"/>
                  </a:cubicBezTo>
                  <a:cubicBezTo>
                    <a:pt x="99468" y="195468"/>
                    <a:pt x="86886" y="201375"/>
                    <a:pt x="74186" y="207754"/>
                  </a:cubicBezTo>
                  <a:cubicBezTo>
                    <a:pt x="48786" y="220278"/>
                    <a:pt x="23977" y="232859"/>
                    <a:pt x="-537" y="246032"/>
                  </a:cubicBezTo>
                  <a:cubicBezTo>
                    <a:pt x="21555" y="259677"/>
                    <a:pt x="43706" y="273322"/>
                    <a:pt x="65267" y="28779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4" name="Freeform: Shape 303"/>
            <p:cNvSpPr/>
            <p:nvPr/>
          </p:nvSpPr>
          <p:spPr>
            <a:xfrm>
              <a:off x="9922694" y="1607358"/>
              <a:ext cx="262587" cy="265546"/>
            </a:xfrm>
            <a:custGeom>
              <a:avLst/>
              <a:gdLst>
                <a:gd name="connsiteX0" fmla="*/ 56760 w 319862"/>
                <a:gd name="connsiteY0" fmla="*/ 268124 h 323466"/>
                <a:gd name="connsiteX1" fmla="*/ 84641 w 319862"/>
                <a:gd name="connsiteY1" fmla="*/ 295355 h 323466"/>
                <a:gd name="connsiteX2" fmla="*/ 111932 w 319862"/>
                <a:gd name="connsiteY2" fmla="*/ 323177 h 323466"/>
                <a:gd name="connsiteX3" fmla="*/ 132429 w 319862"/>
                <a:gd name="connsiteY3" fmla="*/ 318392 h 323466"/>
                <a:gd name="connsiteX4" fmla="*/ 152808 w 319862"/>
                <a:gd name="connsiteY4" fmla="*/ 313903 h 323466"/>
                <a:gd name="connsiteX5" fmla="*/ 194157 w 319862"/>
                <a:gd name="connsiteY5" fmla="*/ 305338 h 323466"/>
                <a:gd name="connsiteX6" fmla="*/ 277622 w 319862"/>
                <a:gd name="connsiteY6" fmla="*/ 290452 h 323466"/>
                <a:gd name="connsiteX7" fmla="*/ 299951 w 319862"/>
                <a:gd name="connsiteY7" fmla="*/ 207755 h 323466"/>
                <a:gd name="connsiteX8" fmla="*/ 309992 w 319862"/>
                <a:gd name="connsiteY8" fmla="*/ 165756 h 323466"/>
                <a:gd name="connsiteX9" fmla="*/ 314836 w 319862"/>
                <a:gd name="connsiteY9" fmla="*/ 144550 h 323466"/>
                <a:gd name="connsiteX10" fmla="*/ 319326 w 319862"/>
                <a:gd name="connsiteY10" fmla="*/ 123403 h 323466"/>
                <a:gd name="connsiteX11" fmla="*/ 287959 w 319862"/>
                <a:gd name="connsiteY11" fmla="*/ 91446 h 323466"/>
                <a:gd name="connsiteX12" fmla="*/ 255943 w 319862"/>
                <a:gd name="connsiteY12" fmla="*/ 60198 h 323466"/>
                <a:gd name="connsiteX13" fmla="*/ 190022 w 319862"/>
                <a:gd name="connsiteY13" fmla="*/ -289 h 323466"/>
                <a:gd name="connsiteX14" fmla="*/ 177440 w 319862"/>
                <a:gd name="connsiteY14" fmla="*/ 85303 h 323466"/>
                <a:gd name="connsiteX15" fmla="*/ 170056 w 319862"/>
                <a:gd name="connsiteY15" fmla="*/ 127538 h 323466"/>
                <a:gd name="connsiteX16" fmla="*/ 166158 w 319862"/>
                <a:gd name="connsiteY16" fmla="*/ 148449 h 323466"/>
                <a:gd name="connsiteX17" fmla="*/ 161905 w 319862"/>
                <a:gd name="connsiteY17" fmla="*/ 169477 h 323466"/>
                <a:gd name="connsiteX18" fmla="*/ 141349 w 319862"/>
                <a:gd name="connsiteY18" fmla="*/ 174498 h 323466"/>
                <a:gd name="connsiteX19" fmla="*/ 120674 w 319862"/>
                <a:gd name="connsiteY19" fmla="*/ 179874 h 323466"/>
                <a:gd name="connsiteX20" fmla="*/ 79857 w 319862"/>
                <a:gd name="connsiteY20" fmla="*/ 191038 h 323466"/>
                <a:gd name="connsiteX21" fmla="*/ -537 w 319862"/>
                <a:gd name="connsiteY21" fmla="*/ 215434 h 323466"/>
                <a:gd name="connsiteX22" fmla="*/ 56760 w 319862"/>
                <a:gd name="connsiteY22" fmla="*/ 268124 h 32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9862" h="323466">
                  <a:moveTo>
                    <a:pt x="56760" y="268124"/>
                  </a:moveTo>
                  <a:lnTo>
                    <a:pt x="84641" y="295355"/>
                  </a:lnTo>
                  <a:cubicBezTo>
                    <a:pt x="93856" y="304511"/>
                    <a:pt x="102835" y="313903"/>
                    <a:pt x="111932" y="323177"/>
                  </a:cubicBezTo>
                  <a:lnTo>
                    <a:pt x="132429" y="318392"/>
                  </a:lnTo>
                  <a:lnTo>
                    <a:pt x="152808" y="313903"/>
                  </a:lnTo>
                  <a:cubicBezTo>
                    <a:pt x="166433" y="310950"/>
                    <a:pt x="180216" y="308094"/>
                    <a:pt x="194157" y="305338"/>
                  </a:cubicBezTo>
                  <a:cubicBezTo>
                    <a:pt x="221978" y="299726"/>
                    <a:pt x="249564" y="294941"/>
                    <a:pt x="277622" y="290452"/>
                  </a:cubicBezTo>
                  <a:cubicBezTo>
                    <a:pt x="285478" y="263221"/>
                    <a:pt x="293158" y="235399"/>
                    <a:pt x="299951" y="207755"/>
                  </a:cubicBezTo>
                  <a:cubicBezTo>
                    <a:pt x="303377" y="193893"/>
                    <a:pt x="306724" y="179894"/>
                    <a:pt x="309992" y="165756"/>
                  </a:cubicBezTo>
                  <a:lnTo>
                    <a:pt x="314836" y="144550"/>
                  </a:lnTo>
                  <a:lnTo>
                    <a:pt x="319326" y="123403"/>
                  </a:lnTo>
                  <a:cubicBezTo>
                    <a:pt x="308870" y="112771"/>
                    <a:pt x="298533" y="102020"/>
                    <a:pt x="287959" y="91446"/>
                  </a:cubicBezTo>
                  <a:lnTo>
                    <a:pt x="255943" y="60198"/>
                  </a:lnTo>
                  <a:cubicBezTo>
                    <a:pt x="234265" y="39760"/>
                    <a:pt x="212527" y="19322"/>
                    <a:pt x="190022" y="-289"/>
                  </a:cubicBezTo>
                  <a:cubicBezTo>
                    <a:pt x="186301" y="28478"/>
                    <a:pt x="182343" y="56772"/>
                    <a:pt x="177440" y="85303"/>
                  </a:cubicBezTo>
                  <a:cubicBezTo>
                    <a:pt x="175077" y="99480"/>
                    <a:pt x="172655" y="113538"/>
                    <a:pt x="170056" y="127538"/>
                  </a:cubicBezTo>
                  <a:lnTo>
                    <a:pt x="166158" y="148449"/>
                  </a:lnTo>
                  <a:lnTo>
                    <a:pt x="161905" y="169477"/>
                  </a:lnTo>
                  <a:lnTo>
                    <a:pt x="141349" y="174498"/>
                  </a:lnTo>
                  <a:lnTo>
                    <a:pt x="120674" y="179874"/>
                  </a:lnTo>
                  <a:cubicBezTo>
                    <a:pt x="106970" y="183536"/>
                    <a:pt x="93384" y="187198"/>
                    <a:pt x="79857" y="191038"/>
                  </a:cubicBezTo>
                  <a:cubicBezTo>
                    <a:pt x="52980" y="198481"/>
                    <a:pt x="25926" y="206869"/>
                    <a:pt x="-537" y="215434"/>
                  </a:cubicBezTo>
                  <a:cubicBezTo>
                    <a:pt x="18897" y="232505"/>
                    <a:pt x="37858" y="250344"/>
                    <a:pt x="56760" y="268124"/>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5" name="Freeform: Shape 304"/>
            <p:cNvSpPr/>
            <p:nvPr/>
          </p:nvSpPr>
          <p:spPr>
            <a:xfrm>
              <a:off x="10118653" y="1844923"/>
              <a:ext cx="271752" cy="250076"/>
            </a:xfrm>
            <a:custGeom>
              <a:avLst/>
              <a:gdLst>
                <a:gd name="connsiteX0" fmla="*/ 46482 w 331026"/>
                <a:gd name="connsiteY0" fmla="*/ 240420 h 304622"/>
                <a:gd name="connsiteX1" fmla="*/ 58000 w 331026"/>
                <a:gd name="connsiteY1" fmla="*/ 256192 h 304622"/>
                <a:gd name="connsiteX2" fmla="*/ 69046 w 331026"/>
                <a:gd name="connsiteY2" fmla="*/ 272200 h 304622"/>
                <a:gd name="connsiteX3" fmla="*/ 91021 w 331026"/>
                <a:gd name="connsiteY3" fmla="*/ 304334 h 304622"/>
                <a:gd name="connsiteX4" fmla="*/ 132842 w 331026"/>
                <a:gd name="connsiteY4" fmla="*/ 302503 h 304622"/>
                <a:gd name="connsiteX5" fmla="*/ 174959 w 331026"/>
                <a:gd name="connsiteY5" fmla="*/ 301380 h 304622"/>
                <a:gd name="connsiteX6" fmla="*/ 259783 w 331026"/>
                <a:gd name="connsiteY6" fmla="*/ 301380 h 304622"/>
                <a:gd name="connsiteX7" fmla="*/ 296406 w 331026"/>
                <a:gd name="connsiteY7" fmla="*/ 223999 h 304622"/>
                <a:gd name="connsiteX8" fmla="*/ 313773 w 331026"/>
                <a:gd name="connsiteY8" fmla="*/ 184540 h 304622"/>
                <a:gd name="connsiteX9" fmla="*/ 330489 w 331026"/>
                <a:gd name="connsiteY9" fmla="*/ 144491 h 304622"/>
                <a:gd name="connsiteX10" fmla="*/ 305266 w 331026"/>
                <a:gd name="connsiteY10" fmla="*/ 107513 h 304622"/>
                <a:gd name="connsiteX11" fmla="*/ 292508 w 331026"/>
                <a:gd name="connsiteY11" fmla="*/ 89143 h 304622"/>
                <a:gd name="connsiteX12" fmla="*/ 279335 w 331026"/>
                <a:gd name="connsiteY12" fmla="*/ 71067 h 304622"/>
                <a:gd name="connsiteX13" fmla="*/ 225346 w 331026"/>
                <a:gd name="connsiteY13" fmla="*/ -289 h 304622"/>
                <a:gd name="connsiteX14" fmla="*/ 197701 w 331026"/>
                <a:gd name="connsiteY14" fmla="*/ 81700 h 304622"/>
                <a:gd name="connsiteX15" fmla="*/ 182874 w 331026"/>
                <a:gd name="connsiteY15" fmla="*/ 121985 h 304622"/>
                <a:gd name="connsiteX16" fmla="*/ 167398 w 331026"/>
                <a:gd name="connsiteY16" fmla="*/ 161798 h 304622"/>
                <a:gd name="connsiteX17" fmla="*/ 124986 w 331026"/>
                <a:gd name="connsiteY17" fmla="*/ 164752 h 304622"/>
                <a:gd name="connsiteX18" fmla="*/ 82869 w 331026"/>
                <a:gd name="connsiteY18" fmla="*/ 168414 h 304622"/>
                <a:gd name="connsiteX19" fmla="*/ -537 w 331026"/>
                <a:gd name="connsiteY19" fmla="*/ 178102 h 304622"/>
                <a:gd name="connsiteX20" fmla="*/ 46482 w 331026"/>
                <a:gd name="connsiteY20" fmla="*/ 240420 h 3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1026" h="304622">
                  <a:moveTo>
                    <a:pt x="46482" y="240420"/>
                  </a:moveTo>
                  <a:lnTo>
                    <a:pt x="58000" y="256192"/>
                  </a:lnTo>
                  <a:lnTo>
                    <a:pt x="69046" y="272200"/>
                  </a:lnTo>
                  <a:cubicBezTo>
                    <a:pt x="76371" y="282891"/>
                    <a:pt x="84050" y="293406"/>
                    <a:pt x="91021" y="304334"/>
                  </a:cubicBezTo>
                  <a:cubicBezTo>
                    <a:pt x="104902" y="303625"/>
                    <a:pt x="118843" y="302975"/>
                    <a:pt x="132842" y="302503"/>
                  </a:cubicBezTo>
                  <a:cubicBezTo>
                    <a:pt x="146842" y="302030"/>
                    <a:pt x="161018" y="301499"/>
                    <a:pt x="174959" y="301380"/>
                  </a:cubicBezTo>
                  <a:cubicBezTo>
                    <a:pt x="202958" y="300967"/>
                    <a:pt x="231370" y="300967"/>
                    <a:pt x="259783" y="301380"/>
                  </a:cubicBezTo>
                  <a:cubicBezTo>
                    <a:pt x="272424" y="275921"/>
                    <a:pt x="284474" y="250226"/>
                    <a:pt x="296406" y="223999"/>
                  </a:cubicBezTo>
                  <a:cubicBezTo>
                    <a:pt x="302313" y="210826"/>
                    <a:pt x="308220" y="197772"/>
                    <a:pt x="313773" y="184540"/>
                  </a:cubicBezTo>
                  <a:cubicBezTo>
                    <a:pt x="319325" y="171309"/>
                    <a:pt x="324996" y="157959"/>
                    <a:pt x="330489" y="144491"/>
                  </a:cubicBezTo>
                  <a:cubicBezTo>
                    <a:pt x="322397" y="131968"/>
                    <a:pt x="313714" y="119859"/>
                    <a:pt x="305266" y="107513"/>
                  </a:cubicBezTo>
                  <a:lnTo>
                    <a:pt x="292508" y="89143"/>
                  </a:lnTo>
                  <a:lnTo>
                    <a:pt x="279335" y="71067"/>
                  </a:lnTo>
                  <a:cubicBezTo>
                    <a:pt x="261969" y="46849"/>
                    <a:pt x="243894" y="23221"/>
                    <a:pt x="225346" y="-289"/>
                  </a:cubicBezTo>
                  <a:cubicBezTo>
                    <a:pt x="216603" y="27297"/>
                    <a:pt x="207211" y="54823"/>
                    <a:pt x="197701" y="81700"/>
                  </a:cubicBezTo>
                  <a:cubicBezTo>
                    <a:pt x="193034" y="95109"/>
                    <a:pt x="187954" y="108636"/>
                    <a:pt x="182874" y="121985"/>
                  </a:cubicBezTo>
                  <a:cubicBezTo>
                    <a:pt x="177794" y="135335"/>
                    <a:pt x="172596" y="148685"/>
                    <a:pt x="167398" y="161798"/>
                  </a:cubicBezTo>
                  <a:cubicBezTo>
                    <a:pt x="153162" y="162685"/>
                    <a:pt x="139045" y="163630"/>
                    <a:pt x="124986" y="164752"/>
                  </a:cubicBezTo>
                  <a:cubicBezTo>
                    <a:pt x="110927" y="165874"/>
                    <a:pt x="96986" y="166937"/>
                    <a:pt x="82869" y="168414"/>
                  </a:cubicBezTo>
                  <a:cubicBezTo>
                    <a:pt x="54752" y="171250"/>
                    <a:pt x="27107" y="174321"/>
                    <a:pt x="-537" y="178102"/>
                  </a:cubicBezTo>
                  <a:cubicBezTo>
                    <a:pt x="15411" y="198776"/>
                    <a:pt x="31360" y="219273"/>
                    <a:pt x="46482" y="240420"/>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6" name="Freeform: Shape 305"/>
            <p:cNvSpPr/>
            <p:nvPr/>
          </p:nvSpPr>
          <p:spPr>
            <a:xfrm>
              <a:off x="10274556" y="2119150"/>
              <a:ext cx="272092" cy="248476"/>
            </a:xfrm>
            <a:custGeom>
              <a:avLst/>
              <a:gdLst>
                <a:gd name="connsiteX0" fmla="*/ 8501 w 331440"/>
                <a:gd name="connsiteY0" fmla="*/ 152052 h 302673"/>
                <a:gd name="connsiteX1" fmla="*/ 13049 w 331440"/>
                <a:gd name="connsiteY1" fmla="*/ 160676 h 302673"/>
                <a:gd name="connsiteX2" fmla="*/ 17361 w 331440"/>
                <a:gd name="connsiteY2" fmla="*/ 169359 h 302673"/>
                <a:gd name="connsiteX3" fmla="*/ 34669 w 331440"/>
                <a:gd name="connsiteY3" fmla="*/ 204270 h 302673"/>
                <a:gd name="connsiteX4" fmla="*/ 51149 w 331440"/>
                <a:gd name="connsiteY4" fmla="*/ 239711 h 302673"/>
                <a:gd name="connsiteX5" fmla="*/ 59065 w 331440"/>
                <a:gd name="connsiteY5" fmla="*/ 257432 h 302673"/>
                <a:gd name="connsiteX6" fmla="*/ 66862 w 331440"/>
                <a:gd name="connsiteY6" fmla="*/ 275153 h 302673"/>
                <a:gd name="connsiteX7" fmla="*/ 149914 w 331440"/>
                <a:gd name="connsiteY7" fmla="*/ 286967 h 302673"/>
                <a:gd name="connsiteX8" fmla="*/ 191735 w 331440"/>
                <a:gd name="connsiteY8" fmla="*/ 294233 h 302673"/>
                <a:gd name="connsiteX9" fmla="*/ 233084 w 331440"/>
                <a:gd name="connsiteY9" fmla="*/ 302385 h 302673"/>
                <a:gd name="connsiteX10" fmla="*/ 258484 w 331440"/>
                <a:gd name="connsiteY10" fmla="*/ 267888 h 302673"/>
                <a:gd name="connsiteX11" fmla="*/ 283057 w 331440"/>
                <a:gd name="connsiteY11" fmla="*/ 232859 h 302673"/>
                <a:gd name="connsiteX12" fmla="*/ 330903 w 331440"/>
                <a:gd name="connsiteY12" fmla="*/ 160735 h 302673"/>
                <a:gd name="connsiteX13" fmla="*/ 321925 w 331440"/>
                <a:gd name="connsiteY13" fmla="*/ 140238 h 302673"/>
                <a:gd name="connsiteX14" fmla="*/ 312769 w 331440"/>
                <a:gd name="connsiteY14" fmla="*/ 119800 h 302673"/>
                <a:gd name="connsiteX15" fmla="*/ 293867 w 331440"/>
                <a:gd name="connsiteY15" fmla="*/ 79278 h 302673"/>
                <a:gd name="connsiteX16" fmla="*/ 273961 w 331440"/>
                <a:gd name="connsiteY16" fmla="*/ 39170 h 302673"/>
                <a:gd name="connsiteX17" fmla="*/ 269235 w 331440"/>
                <a:gd name="connsiteY17" fmla="*/ 29423 h 302673"/>
                <a:gd name="connsiteX18" fmla="*/ 263977 w 331440"/>
                <a:gd name="connsiteY18" fmla="*/ 19559 h 302673"/>
                <a:gd name="connsiteX19" fmla="*/ 253522 w 331440"/>
                <a:gd name="connsiteY19" fmla="*/ -289 h 302673"/>
                <a:gd name="connsiteX20" fmla="*/ 167635 w 331440"/>
                <a:gd name="connsiteY20" fmla="*/ 148803 h 302673"/>
                <a:gd name="connsiteX21" fmla="*/ -537 w 331440"/>
                <a:gd name="connsiteY21" fmla="*/ 134922 h 30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440" h="302673">
                  <a:moveTo>
                    <a:pt x="8501" y="152052"/>
                  </a:moveTo>
                  <a:lnTo>
                    <a:pt x="13049" y="160676"/>
                  </a:lnTo>
                  <a:lnTo>
                    <a:pt x="17361" y="169359"/>
                  </a:lnTo>
                  <a:lnTo>
                    <a:pt x="34669" y="204270"/>
                  </a:lnTo>
                  <a:lnTo>
                    <a:pt x="51149" y="239711"/>
                  </a:lnTo>
                  <a:cubicBezTo>
                    <a:pt x="53985" y="245618"/>
                    <a:pt x="56465" y="251525"/>
                    <a:pt x="59065" y="257432"/>
                  </a:cubicBezTo>
                  <a:lnTo>
                    <a:pt x="66862" y="275153"/>
                  </a:lnTo>
                  <a:cubicBezTo>
                    <a:pt x="94742" y="278520"/>
                    <a:pt x="122151" y="282655"/>
                    <a:pt x="149914" y="286967"/>
                  </a:cubicBezTo>
                  <a:cubicBezTo>
                    <a:pt x="163795" y="289271"/>
                    <a:pt x="177795" y="291634"/>
                    <a:pt x="191735" y="294233"/>
                  </a:cubicBezTo>
                  <a:cubicBezTo>
                    <a:pt x="205676" y="296832"/>
                    <a:pt x="219380" y="299549"/>
                    <a:pt x="233084" y="302385"/>
                  </a:cubicBezTo>
                  <a:cubicBezTo>
                    <a:pt x="241590" y="290984"/>
                    <a:pt x="250096" y="279525"/>
                    <a:pt x="258484" y="267888"/>
                  </a:cubicBezTo>
                  <a:cubicBezTo>
                    <a:pt x="266872" y="256251"/>
                    <a:pt x="274905" y="244673"/>
                    <a:pt x="283057" y="232859"/>
                  </a:cubicBezTo>
                  <a:cubicBezTo>
                    <a:pt x="299301" y="209232"/>
                    <a:pt x="315545" y="185072"/>
                    <a:pt x="330903" y="160735"/>
                  </a:cubicBezTo>
                  <a:lnTo>
                    <a:pt x="321925" y="140238"/>
                  </a:lnTo>
                  <a:cubicBezTo>
                    <a:pt x="318913" y="133445"/>
                    <a:pt x="316018" y="126534"/>
                    <a:pt x="312769" y="119800"/>
                  </a:cubicBezTo>
                  <a:lnTo>
                    <a:pt x="293867" y="79278"/>
                  </a:lnTo>
                  <a:lnTo>
                    <a:pt x="273961" y="39170"/>
                  </a:lnTo>
                  <a:lnTo>
                    <a:pt x="269235" y="29423"/>
                  </a:lnTo>
                  <a:lnTo>
                    <a:pt x="263977" y="19559"/>
                  </a:lnTo>
                  <a:lnTo>
                    <a:pt x="253522" y="-289"/>
                  </a:lnTo>
                  <a:cubicBezTo>
                    <a:pt x="226587" y="50925"/>
                    <a:pt x="197701" y="100780"/>
                    <a:pt x="167635" y="148803"/>
                  </a:cubicBezTo>
                  <a:cubicBezTo>
                    <a:pt x="111105" y="142010"/>
                    <a:pt x="55402" y="137344"/>
                    <a:pt x="-537" y="134922"/>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7" name="Freeform: Shape 306"/>
            <p:cNvSpPr/>
            <p:nvPr/>
          </p:nvSpPr>
          <p:spPr>
            <a:xfrm>
              <a:off x="10384975" y="2420775"/>
              <a:ext cx="264043" cy="241590"/>
            </a:xfrm>
            <a:custGeom>
              <a:avLst/>
              <a:gdLst>
                <a:gd name="connsiteX0" fmla="*/ 162259 w 321635"/>
                <a:gd name="connsiteY0" fmla="*/ 130905 h 294285"/>
                <a:gd name="connsiteX1" fmla="*/ 121679 w 321635"/>
                <a:gd name="connsiteY1" fmla="*/ 118618 h 294285"/>
                <a:gd name="connsiteX2" fmla="*/ 80861 w 321635"/>
                <a:gd name="connsiteY2" fmla="*/ 107277 h 294285"/>
                <a:gd name="connsiteX3" fmla="*/ 40221 w 321635"/>
                <a:gd name="connsiteY3" fmla="*/ 96704 h 294285"/>
                <a:gd name="connsiteX4" fmla="*/ 19901 w 321635"/>
                <a:gd name="connsiteY4" fmla="*/ 91683 h 294285"/>
                <a:gd name="connsiteX5" fmla="*/ -537 w 321635"/>
                <a:gd name="connsiteY5" fmla="*/ 86957 h 294285"/>
                <a:gd name="connsiteX6" fmla="*/ 10864 w 321635"/>
                <a:gd name="connsiteY6" fmla="*/ 124171 h 294285"/>
                <a:gd name="connsiteX7" fmla="*/ 16416 w 321635"/>
                <a:gd name="connsiteY7" fmla="*/ 142778 h 294285"/>
                <a:gd name="connsiteX8" fmla="*/ 21496 w 321635"/>
                <a:gd name="connsiteY8" fmla="*/ 161562 h 294285"/>
                <a:gd name="connsiteX9" fmla="*/ 26576 w 321635"/>
                <a:gd name="connsiteY9" fmla="*/ 180346 h 294285"/>
                <a:gd name="connsiteX10" fmla="*/ 29116 w 321635"/>
                <a:gd name="connsiteY10" fmla="*/ 189739 h 294285"/>
                <a:gd name="connsiteX11" fmla="*/ 31420 w 321635"/>
                <a:gd name="connsiteY11" fmla="*/ 199190 h 294285"/>
                <a:gd name="connsiteX12" fmla="*/ 40693 w 321635"/>
                <a:gd name="connsiteY12" fmla="*/ 236994 h 294285"/>
                <a:gd name="connsiteX13" fmla="*/ 120143 w 321635"/>
                <a:gd name="connsiteY13" fmla="*/ 263812 h 294285"/>
                <a:gd name="connsiteX14" fmla="*/ 199355 w 321635"/>
                <a:gd name="connsiteY14" fmla="*/ 293997 h 294285"/>
                <a:gd name="connsiteX15" fmla="*/ 261024 w 321635"/>
                <a:gd name="connsiteY15" fmla="*/ 234572 h 294285"/>
                <a:gd name="connsiteX16" fmla="*/ 321098 w 321635"/>
                <a:gd name="connsiteY16" fmla="*/ 172254 h 294285"/>
                <a:gd name="connsiteX17" fmla="*/ 310524 w 321635"/>
                <a:gd name="connsiteY17" fmla="*/ 128779 h 294285"/>
                <a:gd name="connsiteX18" fmla="*/ 307867 w 321635"/>
                <a:gd name="connsiteY18" fmla="*/ 117910 h 294285"/>
                <a:gd name="connsiteX19" fmla="*/ 304913 w 321635"/>
                <a:gd name="connsiteY19" fmla="*/ 107159 h 294285"/>
                <a:gd name="connsiteX20" fmla="*/ 299006 w 321635"/>
                <a:gd name="connsiteY20" fmla="*/ 85539 h 294285"/>
                <a:gd name="connsiteX21" fmla="*/ 293099 w 321635"/>
                <a:gd name="connsiteY21" fmla="*/ 63979 h 294285"/>
                <a:gd name="connsiteX22" fmla="*/ 286719 w 321635"/>
                <a:gd name="connsiteY22" fmla="*/ 42536 h 294285"/>
                <a:gd name="connsiteX23" fmla="*/ 273606 w 321635"/>
                <a:gd name="connsiteY23" fmla="*/ -289 h 294285"/>
                <a:gd name="connsiteX24" fmla="*/ 260197 w 321635"/>
                <a:gd name="connsiteY24" fmla="*/ 16723 h 294285"/>
                <a:gd name="connsiteX25" fmla="*/ 246493 w 321635"/>
                <a:gd name="connsiteY25" fmla="*/ 33558 h 294285"/>
                <a:gd name="connsiteX26" fmla="*/ 218848 w 321635"/>
                <a:gd name="connsiteY26" fmla="*/ 66696 h 294285"/>
                <a:gd name="connsiteX27" fmla="*/ 190849 w 321635"/>
                <a:gd name="connsiteY27" fmla="*/ 99125 h 294285"/>
                <a:gd name="connsiteX28" fmla="*/ 162259 w 321635"/>
                <a:gd name="connsiteY28" fmla="*/ 130905 h 29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635" h="294285">
                  <a:moveTo>
                    <a:pt x="162259" y="130905"/>
                  </a:moveTo>
                  <a:cubicBezTo>
                    <a:pt x="148732" y="126711"/>
                    <a:pt x="135205" y="122576"/>
                    <a:pt x="121679" y="118618"/>
                  </a:cubicBezTo>
                  <a:cubicBezTo>
                    <a:pt x="108151" y="114661"/>
                    <a:pt x="94447" y="110939"/>
                    <a:pt x="80861" y="107277"/>
                  </a:cubicBezTo>
                  <a:cubicBezTo>
                    <a:pt x="67275" y="103615"/>
                    <a:pt x="53748" y="100070"/>
                    <a:pt x="40221" y="96704"/>
                  </a:cubicBezTo>
                  <a:lnTo>
                    <a:pt x="19901" y="91683"/>
                  </a:lnTo>
                  <a:lnTo>
                    <a:pt x="-537" y="86957"/>
                  </a:lnTo>
                  <a:cubicBezTo>
                    <a:pt x="3657" y="99244"/>
                    <a:pt x="7083" y="111766"/>
                    <a:pt x="10864" y="124171"/>
                  </a:cubicBezTo>
                  <a:lnTo>
                    <a:pt x="16416" y="142778"/>
                  </a:lnTo>
                  <a:lnTo>
                    <a:pt x="21496" y="161562"/>
                  </a:lnTo>
                  <a:lnTo>
                    <a:pt x="26576" y="180346"/>
                  </a:lnTo>
                  <a:lnTo>
                    <a:pt x="29116" y="189739"/>
                  </a:lnTo>
                  <a:lnTo>
                    <a:pt x="31420" y="199190"/>
                  </a:lnTo>
                  <a:lnTo>
                    <a:pt x="40693" y="236994"/>
                  </a:lnTo>
                  <a:cubicBezTo>
                    <a:pt x="67039" y="245422"/>
                    <a:pt x="93522" y="254361"/>
                    <a:pt x="120143" y="263812"/>
                  </a:cubicBezTo>
                  <a:cubicBezTo>
                    <a:pt x="146665" y="273322"/>
                    <a:pt x="172773" y="283423"/>
                    <a:pt x="199355" y="293997"/>
                  </a:cubicBezTo>
                  <a:cubicBezTo>
                    <a:pt x="219971" y="274740"/>
                    <a:pt x="240704" y="254833"/>
                    <a:pt x="261024" y="234572"/>
                  </a:cubicBezTo>
                  <a:cubicBezTo>
                    <a:pt x="281344" y="214311"/>
                    <a:pt x="301192" y="193578"/>
                    <a:pt x="321098" y="172254"/>
                  </a:cubicBezTo>
                  <a:lnTo>
                    <a:pt x="310524" y="128779"/>
                  </a:lnTo>
                  <a:lnTo>
                    <a:pt x="307867" y="117910"/>
                  </a:lnTo>
                  <a:lnTo>
                    <a:pt x="304913" y="107159"/>
                  </a:lnTo>
                  <a:lnTo>
                    <a:pt x="299006" y="85539"/>
                  </a:lnTo>
                  <a:lnTo>
                    <a:pt x="293099" y="63979"/>
                  </a:lnTo>
                  <a:lnTo>
                    <a:pt x="286719" y="42536"/>
                  </a:lnTo>
                  <a:cubicBezTo>
                    <a:pt x="282407" y="28242"/>
                    <a:pt x="278390" y="13888"/>
                    <a:pt x="273606" y="-289"/>
                  </a:cubicBezTo>
                  <a:lnTo>
                    <a:pt x="260197" y="16723"/>
                  </a:lnTo>
                  <a:cubicBezTo>
                    <a:pt x="255708" y="22630"/>
                    <a:pt x="251100" y="27946"/>
                    <a:pt x="246493" y="33558"/>
                  </a:cubicBezTo>
                  <a:cubicBezTo>
                    <a:pt x="237337" y="44722"/>
                    <a:pt x="228063" y="55768"/>
                    <a:pt x="218848" y="66696"/>
                  </a:cubicBezTo>
                  <a:cubicBezTo>
                    <a:pt x="209634" y="77624"/>
                    <a:pt x="200359" y="88375"/>
                    <a:pt x="190849" y="99125"/>
                  </a:cubicBezTo>
                  <a:cubicBezTo>
                    <a:pt x="181339" y="109876"/>
                    <a:pt x="171888" y="120450"/>
                    <a:pt x="162259" y="130905"/>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sp>
          <p:nvSpPr>
            <p:cNvPr id="308" name="Freeform: Shape 307"/>
            <p:cNvSpPr/>
            <p:nvPr/>
          </p:nvSpPr>
          <p:spPr>
            <a:xfrm>
              <a:off x="10446464" y="2740633"/>
              <a:ext cx="247070" cy="226703"/>
            </a:xfrm>
            <a:custGeom>
              <a:avLst/>
              <a:gdLst>
                <a:gd name="connsiteX0" fmla="*/ 185473 w 300960"/>
                <a:gd name="connsiteY0" fmla="*/ 82349 h 276151"/>
                <a:gd name="connsiteX1" fmla="*/ 151686 w 300960"/>
                <a:gd name="connsiteY1" fmla="*/ 108517 h 276151"/>
                <a:gd name="connsiteX2" fmla="*/ 113822 w 300960"/>
                <a:gd name="connsiteY2" fmla="*/ 89143 h 276151"/>
                <a:gd name="connsiteX3" fmla="*/ 75899 w 300960"/>
                <a:gd name="connsiteY3" fmla="*/ 70595 h 276151"/>
                <a:gd name="connsiteX4" fmla="*/ -537 w 300960"/>
                <a:gd name="connsiteY4" fmla="*/ 35921 h 276151"/>
                <a:gd name="connsiteX5" fmla="*/ 7614 w 300960"/>
                <a:gd name="connsiteY5" fmla="*/ 113420 h 276151"/>
                <a:gd name="connsiteX6" fmla="*/ 9386 w 300960"/>
                <a:gd name="connsiteY6" fmla="*/ 132854 h 276151"/>
                <a:gd name="connsiteX7" fmla="*/ 10627 w 300960"/>
                <a:gd name="connsiteY7" fmla="*/ 152288 h 276151"/>
                <a:gd name="connsiteX8" fmla="*/ 11867 w 300960"/>
                <a:gd name="connsiteY8" fmla="*/ 171781 h 276151"/>
                <a:gd name="connsiteX9" fmla="*/ 12931 w 300960"/>
                <a:gd name="connsiteY9" fmla="*/ 191215 h 276151"/>
                <a:gd name="connsiteX10" fmla="*/ 86532 w 300960"/>
                <a:gd name="connsiteY10" fmla="*/ 231973 h 276151"/>
                <a:gd name="connsiteX11" fmla="*/ 159010 w 300960"/>
                <a:gd name="connsiteY11" fmla="*/ 275862 h 276151"/>
                <a:gd name="connsiteX12" fmla="*/ 230366 w 300960"/>
                <a:gd name="connsiteY12" fmla="*/ 228606 h 276151"/>
                <a:gd name="connsiteX13" fmla="*/ 300423 w 300960"/>
                <a:gd name="connsiteY13" fmla="*/ 177983 h 276151"/>
                <a:gd name="connsiteX14" fmla="*/ 299242 w 300960"/>
                <a:gd name="connsiteY14" fmla="*/ 155655 h 276151"/>
                <a:gd name="connsiteX15" fmla="*/ 297824 w 300960"/>
                <a:gd name="connsiteY15" fmla="*/ 133327 h 276151"/>
                <a:gd name="connsiteX16" fmla="*/ 296348 w 300960"/>
                <a:gd name="connsiteY16" fmla="*/ 110998 h 276151"/>
                <a:gd name="connsiteX17" fmla="*/ 294339 w 300960"/>
                <a:gd name="connsiteY17" fmla="*/ 88729 h 276151"/>
                <a:gd name="connsiteX18" fmla="*/ 284947 w 300960"/>
                <a:gd name="connsiteY18" fmla="*/ -289 h 276151"/>
                <a:gd name="connsiteX19" fmla="*/ 218966 w 300960"/>
                <a:gd name="connsiteY19" fmla="*/ 55768 h 276151"/>
                <a:gd name="connsiteX20" fmla="*/ 185473 w 300960"/>
                <a:gd name="connsiteY20" fmla="*/ 82349 h 27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0960" h="276151">
                  <a:moveTo>
                    <a:pt x="185473" y="82349"/>
                  </a:moveTo>
                  <a:cubicBezTo>
                    <a:pt x="174191" y="91210"/>
                    <a:pt x="162968" y="100070"/>
                    <a:pt x="151686" y="108517"/>
                  </a:cubicBezTo>
                  <a:cubicBezTo>
                    <a:pt x="139045" y="101902"/>
                    <a:pt x="126463" y="95463"/>
                    <a:pt x="113822" y="89143"/>
                  </a:cubicBezTo>
                  <a:cubicBezTo>
                    <a:pt x="101181" y="82822"/>
                    <a:pt x="88717" y="76620"/>
                    <a:pt x="75899" y="70595"/>
                  </a:cubicBezTo>
                  <a:cubicBezTo>
                    <a:pt x="50322" y="58781"/>
                    <a:pt x="24922" y="46967"/>
                    <a:pt x="-537" y="35921"/>
                  </a:cubicBezTo>
                  <a:cubicBezTo>
                    <a:pt x="2416" y="61734"/>
                    <a:pt x="5370" y="87488"/>
                    <a:pt x="7614" y="113420"/>
                  </a:cubicBezTo>
                  <a:lnTo>
                    <a:pt x="9386" y="132854"/>
                  </a:lnTo>
                  <a:cubicBezTo>
                    <a:pt x="9918" y="139293"/>
                    <a:pt x="10213" y="145790"/>
                    <a:pt x="10627" y="152288"/>
                  </a:cubicBezTo>
                  <a:lnTo>
                    <a:pt x="11867" y="171781"/>
                  </a:lnTo>
                  <a:cubicBezTo>
                    <a:pt x="12280" y="178220"/>
                    <a:pt x="12813" y="184717"/>
                    <a:pt x="12931" y="191215"/>
                  </a:cubicBezTo>
                  <a:cubicBezTo>
                    <a:pt x="37464" y="204289"/>
                    <a:pt x="61998" y="217875"/>
                    <a:pt x="86532" y="231973"/>
                  </a:cubicBezTo>
                  <a:cubicBezTo>
                    <a:pt x="111065" y="246071"/>
                    <a:pt x="135225" y="260701"/>
                    <a:pt x="159010" y="275862"/>
                  </a:cubicBezTo>
                  <a:cubicBezTo>
                    <a:pt x="182638" y="260504"/>
                    <a:pt x="206423" y="244752"/>
                    <a:pt x="230366" y="228606"/>
                  </a:cubicBezTo>
                  <a:cubicBezTo>
                    <a:pt x="254309" y="212460"/>
                    <a:pt x="277662" y="195586"/>
                    <a:pt x="300423" y="177983"/>
                  </a:cubicBezTo>
                  <a:cubicBezTo>
                    <a:pt x="300423" y="170541"/>
                    <a:pt x="299714" y="163098"/>
                    <a:pt x="299242" y="155655"/>
                  </a:cubicBezTo>
                  <a:lnTo>
                    <a:pt x="297824" y="133327"/>
                  </a:lnTo>
                  <a:cubicBezTo>
                    <a:pt x="297292" y="125884"/>
                    <a:pt x="296938" y="118441"/>
                    <a:pt x="296348" y="110998"/>
                  </a:cubicBezTo>
                  <a:lnTo>
                    <a:pt x="294339" y="88729"/>
                  </a:lnTo>
                  <a:cubicBezTo>
                    <a:pt x="292036" y="59194"/>
                    <a:pt x="288432" y="29659"/>
                    <a:pt x="284947" y="-289"/>
                  </a:cubicBezTo>
                  <a:cubicBezTo>
                    <a:pt x="263091" y="18909"/>
                    <a:pt x="240999" y="37634"/>
                    <a:pt x="218966" y="55768"/>
                  </a:cubicBezTo>
                  <a:cubicBezTo>
                    <a:pt x="208038" y="64569"/>
                    <a:pt x="196697" y="73548"/>
                    <a:pt x="185473" y="82349"/>
                  </a:cubicBezTo>
                  <a:close/>
                </a:path>
              </a:pathLst>
            </a:custGeom>
            <a:gradFill>
              <a:gsLst>
                <a:gs pos="0">
                  <a:srgbClr val="65E5FF">
                    <a:alpha val="40000"/>
                  </a:srgbClr>
                </a:gs>
                <a:gs pos="100000">
                  <a:srgbClr val="65FF8D">
                    <a:alpha val="40000"/>
                  </a:srgbClr>
                </a:gs>
              </a:gsLst>
              <a:lin ang="4800000" scaled="0"/>
            </a:gradFill>
            <a:ln w="5907" cap="flat">
              <a:noFill/>
              <a:prstDash val="solid"/>
              <a:miter/>
            </a:ln>
          </p:spPr>
          <p:txBody>
            <a:bodyPr rtlCol="0" anchor="ctr"/>
            <a:lstStyle/>
            <a:p>
              <a:endParaRPr lang="en-ID"/>
            </a:p>
          </p:txBody>
        </p:sp>
      </p:grpSp>
      <p:pic>
        <p:nvPicPr>
          <p:cNvPr id="148" name="Picture 147"/>
          <p:cNvPicPr>
            <a:picLocks noChangeAspect="1"/>
          </p:cNvPicPr>
          <p:nvPr/>
        </p:nvPicPr>
        <p:blipFill rotWithShape="1">
          <a:blip r:embed="rId1">
            <a:extLst>
              <a:ext uri="{28A0092B-C50C-407E-A947-70E740481C1C}">
                <a14:useLocalDpi xmlns:a14="http://schemas.microsoft.com/office/drawing/2010/main" val="0"/>
              </a:ext>
            </a:extLst>
          </a:blip>
          <a:srcRect l="12431" r="14535"/>
          <a:stretch>
            <a:fillRect/>
          </a:stretch>
        </p:blipFill>
        <p:spPr>
          <a:xfrm>
            <a:off x="6385341" y="1163261"/>
            <a:ext cx="6038677" cy="5694739"/>
          </a:xfrm>
          <a:prstGeom prst="rect">
            <a:avLst/>
          </a:prstGeom>
        </p:spPr>
      </p:pic>
      <p:sp>
        <p:nvSpPr>
          <p:cNvPr id="122" name="3"/>
          <p:cNvSpPr/>
          <p:nvPr/>
        </p:nvSpPr>
        <p:spPr>
          <a:xfrm>
            <a:off x="708170" y="1010331"/>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3" name="2"/>
          <p:cNvSpPr/>
          <p:nvPr/>
        </p:nvSpPr>
        <p:spPr>
          <a:xfrm>
            <a:off x="708170" y="1010330"/>
            <a:ext cx="865221" cy="45719"/>
          </a:xfrm>
          <a:prstGeom prst="roundRect">
            <a:avLst>
              <a:gd name="adj" fmla="val 50000"/>
            </a:avLst>
          </a:prstGeom>
          <a:solidFill>
            <a:srgbClr val="65E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4" name="1"/>
          <p:cNvSpPr/>
          <p:nvPr/>
        </p:nvSpPr>
        <p:spPr>
          <a:xfrm>
            <a:off x="708170" y="1010330"/>
            <a:ext cx="865221" cy="45719"/>
          </a:xfrm>
          <a:prstGeom prst="roundRect">
            <a:avLst>
              <a:gd name="adj" fmla="val 50000"/>
            </a:avLst>
          </a:prstGeom>
          <a:solidFill>
            <a:srgbClr val="65E5FF"/>
          </a:solidFill>
          <a:ln>
            <a:noFill/>
          </a:ln>
          <a:effectLst>
            <a:outerShdw blurRad="139700" sx="135000" sy="135000" algn="ctr" rotWithShape="0">
              <a:srgbClr val="65E5FF">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5" name="TextBox 124"/>
          <p:cNvSpPr txBox="1"/>
          <p:nvPr/>
        </p:nvSpPr>
        <p:spPr>
          <a:xfrm>
            <a:off x="161290" y="3096895"/>
            <a:ext cx="6021705" cy="521970"/>
          </a:xfrm>
          <a:prstGeom prst="rect">
            <a:avLst/>
          </a:prstGeom>
          <a:noFill/>
        </p:spPr>
        <p:txBody>
          <a:bodyPr wrap="square" rtlCol="0">
            <a:spAutoFit/>
          </a:bodyPr>
          <a:lstStyle/>
          <a:p>
            <a:r>
              <a:rPr lang="en-US" altLang="en-ID" sz="2800" spc="600" dirty="0">
                <a:gradFill>
                  <a:gsLst>
                    <a:gs pos="0">
                      <a:srgbClr val="65E5FF"/>
                    </a:gs>
                    <a:gs pos="100000">
                      <a:srgbClr val="65FF8D"/>
                    </a:gs>
                  </a:gsLst>
                  <a:lin ang="8400000" scaled="0"/>
                </a:gradFill>
                <a:latin typeface="BigNoodleTitling" panose="02000708030402040100" pitchFamily="2" charset="0"/>
              </a:rPr>
              <a:t>Demo Membuat Otomasi</a:t>
            </a:r>
            <a:endParaRPr lang="en-US" altLang="en-ID" sz="2800" spc="600" dirty="0">
              <a:gradFill>
                <a:gsLst>
                  <a:gs pos="0">
                    <a:srgbClr val="65E5FF"/>
                  </a:gs>
                  <a:gs pos="100000">
                    <a:srgbClr val="65FF8D"/>
                  </a:gs>
                </a:gsLst>
                <a:lin ang="8400000" scaled="0"/>
              </a:gradFill>
              <a:latin typeface="BigNoodleTitling" panose="02000708030402040100" pitchFamily="2" charset="0"/>
            </a:endParaRPr>
          </a:p>
        </p:txBody>
      </p:sp>
      <p:sp useBgFill="1">
        <p:nvSpPr>
          <p:cNvPr id="147" name="Rectangle: Rounded Corners 146">
            <a:hlinkClick r:id="rId2" action="ppaction://hlinksldjump"/>
          </p:cNvPr>
          <p:cNvSpPr/>
          <p:nvPr/>
        </p:nvSpPr>
        <p:spPr>
          <a:xfrm>
            <a:off x="11303729" y="6397579"/>
            <a:ext cx="627017" cy="319394"/>
          </a:xfrm>
          <a:prstGeom prst="roundRect">
            <a:avLst>
              <a:gd name="adj" fmla="val 0"/>
            </a:avLst>
          </a:prstGeom>
          <a:ln w="19050">
            <a:solidFill>
              <a:srgbClr val="65E5FF"/>
            </a:solidFill>
          </a:ln>
          <a:effectLst>
            <a:outerShdw blurRad="139700" sx="114000" sy="114000" algn="ctr" rotWithShape="0">
              <a:srgbClr val="65E5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igNoodleTitling" panose="02000708030402040100" pitchFamily="2" charset="0"/>
              </a:rPr>
              <a:t>back</a:t>
            </a:r>
            <a:endParaRPr lang="en-ID" sz="1400" spc="300" dirty="0">
              <a:solidFill>
                <a:schemeClr val="bg1"/>
              </a:solidFill>
              <a:latin typeface="BigNoodleTitling" panose="020007080304020401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50000" decel="50000" autoRev="1" fill="hold" grpId="0" nodeType="withEffect">
                                  <p:stCondLst>
                                    <p:cond delay="0"/>
                                  </p:stCondLst>
                                  <p:childTnLst>
                                    <p:animMotion origin="layout" path="M 4.16667E-7 -2.96296E-6 L 0.25 -2.96296E-6 " pathEditMode="relative" rAng="0" ptsTypes="AA">
                                      <p:cBhvr>
                                        <p:cTn id="6" dur="1500" fill="hold"/>
                                        <p:tgtEl>
                                          <p:spTgt spid="124"/>
                                        </p:tgtEl>
                                        <p:attrNameLst>
                                          <p:attrName>ppt_x</p:attrName>
                                          <p:attrName>ppt_y</p:attrName>
                                        </p:attrNameLst>
                                      </p:cBhvr>
                                      <p:rCtr x="12500" y="0"/>
                                    </p:animMotion>
                                  </p:childTnLst>
                                </p:cTn>
                              </p:par>
                              <p:par>
                                <p:cTn id="7" presetID="63" presetClass="path" presetSubtype="0" repeatCount="indefinite" accel="50000" decel="50000" autoRev="1" fill="hold" grpId="0" nodeType="withEffect">
                                  <p:stCondLst>
                                    <p:cond delay="200"/>
                                  </p:stCondLst>
                                  <p:childTnLst>
                                    <p:animMotion origin="layout" path="M 4.16667E-7 -2.96296E-6 L 0.25 -2.96296E-6 " pathEditMode="relative" rAng="0" ptsTypes="AA">
                                      <p:cBhvr>
                                        <p:cTn id="8" dur="1500" fill="hold"/>
                                        <p:tgtEl>
                                          <p:spTgt spid="123"/>
                                        </p:tgtEl>
                                        <p:attrNameLst>
                                          <p:attrName>ppt_x</p:attrName>
                                          <p:attrName>ppt_y</p:attrName>
                                        </p:attrNameLst>
                                      </p:cBhvr>
                                      <p:rCtr x="12500" y="0"/>
                                    </p:animMotion>
                                  </p:childTnLst>
                                </p:cTn>
                              </p:par>
                              <p:par>
                                <p:cTn id="9" presetID="63" presetClass="path" presetSubtype="0" repeatCount="indefinite" accel="50000" decel="50000" autoRev="1" fill="hold" grpId="0" nodeType="withEffect">
                                  <p:stCondLst>
                                    <p:cond delay="400"/>
                                  </p:stCondLst>
                                  <p:childTnLst>
                                    <p:animMotion origin="layout" path="M 4.16667E-7 -2.96296E-6 L 0.25 -2.96296E-6 " pathEditMode="relative" rAng="0" ptsTypes="AA">
                                      <p:cBhvr>
                                        <p:cTn id="10" dur="1500" fill="hold"/>
                                        <p:tgtEl>
                                          <p:spTgt spid="12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1150</Words>
  <Application>WPS Presentation</Application>
  <PresentationFormat>Widescreen</PresentationFormat>
  <Paragraphs>120</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BigNoodleTitling</vt:lpstr>
      <vt:lpstr>Yu Gothic UI Semibold</vt:lpstr>
      <vt:lpstr>Calibri</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Muhamad Erdi</dc:creator>
  <cp:lastModifiedBy>USER</cp:lastModifiedBy>
  <cp:revision>54</cp:revision>
  <dcterms:created xsi:type="dcterms:W3CDTF">2023-02-05T15:38:00Z</dcterms:created>
  <dcterms:modified xsi:type="dcterms:W3CDTF">2024-11-17T13:26:28Z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28DF6070A18C4B2FA497BD0A86AF1472_12</vt:lpwstr>
  </property>
  <property fmtid="{D5CDD505-2E9C-101B-9397-08002B2CF9AE}" pid="3" name="KSOProductBuildVer">
    <vt:lpwstr>1033-12.2.0.18911</vt:lpwstr>
  </property>
</Properties>
</file>